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8"/>
  </p:notesMasterIdLst>
  <p:sldIdLst>
    <p:sldId id="335" r:id="rId2"/>
    <p:sldId id="342" r:id="rId3"/>
    <p:sldId id="336" r:id="rId4"/>
    <p:sldId id="334" r:id="rId5"/>
    <p:sldId id="333" r:id="rId6"/>
    <p:sldId id="277" r:id="rId7"/>
    <p:sldId id="332" r:id="rId8"/>
    <p:sldId id="337" r:id="rId9"/>
    <p:sldId id="341" r:id="rId10"/>
    <p:sldId id="331" r:id="rId11"/>
    <p:sldId id="325" r:id="rId12"/>
    <p:sldId id="303" r:id="rId13"/>
    <p:sldId id="328" r:id="rId14"/>
    <p:sldId id="299" r:id="rId15"/>
    <p:sldId id="306" r:id="rId16"/>
    <p:sldId id="329" r:id="rId17"/>
    <p:sldId id="338" r:id="rId18"/>
    <p:sldId id="339" r:id="rId19"/>
    <p:sldId id="340" r:id="rId20"/>
    <p:sldId id="316" r:id="rId21"/>
    <p:sldId id="317" r:id="rId22"/>
    <p:sldId id="318" r:id="rId23"/>
    <p:sldId id="319" r:id="rId24"/>
    <p:sldId id="320" r:id="rId25"/>
    <p:sldId id="330" r:id="rId26"/>
    <p:sldId id="273" r:id="rId27"/>
  </p:sldIdLst>
  <p:sldSz cx="18288000" cy="10287000"/>
  <p:notesSz cx="6858000" cy="9144000"/>
  <p:embeddedFontLst>
    <p:embeddedFont>
      <p:font typeface="VNI-Times" pitchFamily="2" charset="0"/>
      <p:regular r:id="rId29"/>
      <p:bold r:id="rId30"/>
      <p:italic r:id="rId31"/>
      <p:boldItalic r:id="rId32"/>
    </p:embeddedFont>
    <p:embeddedFont>
      <p:font typeface="Calibri" panose="020F0502020204030204" pitchFamily="34" charset="0"/>
      <p:regular r:id="rId33"/>
      <p:bold r:id="rId34"/>
      <p:italic r:id="rId35"/>
      <p:boldItalic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370" autoAdjust="0"/>
    <p:restoredTop sz="69300" autoAdjust="0"/>
  </p:normalViewPr>
  <p:slideViewPr>
    <p:cSldViewPr>
      <p:cViewPr varScale="1">
        <p:scale>
          <a:sx n="34" d="100"/>
          <a:sy n="34" d="100"/>
        </p:scale>
        <p:origin x="1422"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font" Target="fonts/font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DAD9D4-CD1B-4EC2-8D9A-078140BB0E46}" type="datetimeFigureOut">
              <a:rPr lang="vi-VN" smtClean="0"/>
              <a:t>13/02/2025</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E252752-19ED-4054-B541-A11535941F6A}" type="slidenum">
              <a:rPr lang="vi-VN" smtClean="0"/>
              <a:t>‹#›</a:t>
            </a:fld>
            <a:endParaRPr lang="vi-VN"/>
          </a:p>
        </p:txBody>
      </p:sp>
    </p:spTree>
    <p:extLst>
      <p:ext uri="{BB962C8B-B14F-4D97-AF65-F5344CB8AC3E}">
        <p14:creationId xmlns:p14="http://schemas.microsoft.com/office/powerpoint/2010/main" val="14434676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E252752-19ED-4054-B541-A11535941F6A}" type="slidenum">
              <a:rPr lang="vi-VN" smtClean="0"/>
              <a:t>2</a:t>
            </a:fld>
            <a:endParaRPr lang="vi-VN"/>
          </a:p>
        </p:txBody>
      </p:sp>
    </p:spTree>
    <p:extLst>
      <p:ext uri="{BB962C8B-B14F-4D97-AF65-F5344CB8AC3E}">
        <p14:creationId xmlns:p14="http://schemas.microsoft.com/office/powerpoint/2010/main" val="8802630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252752-19ED-4054-B541-A11535941F6A}" type="slidenum">
              <a:rPr lang="vi-VN" smtClean="0"/>
              <a:t>3</a:t>
            </a:fld>
            <a:endParaRPr lang="vi-VN"/>
          </a:p>
        </p:txBody>
      </p:sp>
    </p:spTree>
    <p:extLst>
      <p:ext uri="{BB962C8B-B14F-4D97-AF65-F5344CB8AC3E}">
        <p14:creationId xmlns:p14="http://schemas.microsoft.com/office/powerpoint/2010/main" val="9912239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252752-19ED-4054-B541-A11535941F6A}" type="slidenum">
              <a:rPr lang="vi-VN" smtClean="0"/>
              <a:t>4</a:t>
            </a:fld>
            <a:endParaRPr lang="vi-VN"/>
          </a:p>
        </p:txBody>
      </p:sp>
    </p:spTree>
    <p:extLst>
      <p:ext uri="{BB962C8B-B14F-4D97-AF65-F5344CB8AC3E}">
        <p14:creationId xmlns:p14="http://schemas.microsoft.com/office/powerpoint/2010/main" val="25930293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252752-19ED-4054-B541-A11535941F6A}" type="slidenum">
              <a:rPr lang="vi-VN" smtClean="0"/>
              <a:t>6</a:t>
            </a:fld>
            <a:endParaRPr lang="vi-VN"/>
          </a:p>
        </p:txBody>
      </p:sp>
    </p:spTree>
    <p:extLst>
      <p:ext uri="{BB962C8B-B14F-4D97-AF65-F5344CB8AC3E}">
        <p14:creationId xmlns:p14="http://schemas.microsoft.com/office/powerpoint/2010/main" val="8500506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252752-19ED-4054-B541-A11535941F6A}" type="slidenum">
              <a:rPr lang="vi-VN" smtClean="0"/>
              <a:t>10</a:t>
            </a:fld>
            <a:endParaRPr lang="vi-VN"/>
          </a:p>
        </p:txBody>
      </p:sp>
    </p:spTree>
    <p:extLst>
      <p:ext uri="{BB962C8B-B14F-4D97-AF65-F5344CB8AC3E}">
        <p14:creationId xmlns:p14="http://schemas.microsoft.com/office/powerpoint/2010/main" val="6092757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3E252752-19ED-4054-B541-A11535941F6A}" type="slidenum">
              <a:rPr lang="vi-VN" smtClean="0"/>
              <a:t>11</a:t>
            </a:fld>
            <a:endParaRPr lang="vi-VN"/>
          </a:p>
        </p:txBody>
      </p:sp>
    </p:spTree>
    <p:extLst>
      <p:ext uri="{BB962C8B-B14F-4D97-AF65-F5344CB8AC3E}">
        <p14:creationId xmlns:p14="http://schemas.microsoft.com/office/powerpoint/2010/main" val="31964462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7A116C7-8487-4781-A06F-6C292CCF7D42}" type="slidenum">
              <a:rPr lang="en-US" smtClean="0"/>
              <a:t>12</a:t>
            </a:fld>
            <a:endParaRPr lang="en-US"/>
          </a:p>
        </p:txBody>
      </p:sp>
    </p:spTree>
    <p:extLst>
      <p:ext uri="{BB962C8B-B14F-4D97-AF65-F5344CB8AC3E}">
        <p14:creationId xmlns:p14="http://schemas.microsoft.com/office/powerpoint/2010/main" val="14956504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7A116C7-8487-4781-A06F-6C292CCF7D42}" type="slidenum">
              <a:rPr lang="en-US" smtClean="0"/>
              <a:t>15</a:t>
            </a:fld>
            <a:endParaRPr lang="en-US"/>
          </a:p>
        </p:txBody>
      </p:sp>
    </p:spTree>
    <p:extLst>
      <p:ext uri="{BB962C8B-B14F-4D97-AF65-F5344CB8AC3E}">
        <p14:creationId xmlns:p14="http://schemas.microsoft.com/office/powerpoint/2010/main" val="15795625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252752-19ED-4054-B541-A11535941F6A}" type="slidenum">
              <a:rPr lang="vi-VN" smtClean="0"/>
              <a:t>25</a:t>
            </a:fld>
            <a:endParaRPr lang="vi-VN"/>
          </a:p>
        </p:txBody>
      </p:sp>
    </p:spTree>
    <p:extLst>
      <p:ext uri="{BB962C8B-B14F-4D97-AF65-F5344CB8AC3E}">
        <p14:creationId xmlns:p14="http://schemas.microsoft.com/office/powerpoint/2010/main" val="32900741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009 Big Title">
  <p:cSld name="009 Big Title">
    <p:spTree>
      <p:nvGrpSpPr>
        <p:cNvPr id="1" name="Shape 341"/>
        <p:cNvGrpSpPr/>
        <p:nvPr/>
      </p:nvGrpSpPr>
      <p:grpSpPr>
        <a:xfrm>
          <a:off x="0" y="0"/>
          <a:ext cx="0" cy="0"/>
          <a:chOff x="0" y="0"/>
          <a:chExt cx="0" cy="0"/>
        </a:xfrm>
      </p:grpSpPr>
      <p:sp>
        <p:nvSpPr>
          <p:cNvPr id="342" name="Google Shape;342;p10"/>
          <p:cNvSpPr/>
          <p:nvPr/>
        </p:nvSpPr>
        <p:spPr>
          <a:xfrm flipH="1">
            <a:off x="14296950" y="7596894"/>
            <a:ext cx="3991050" cy="2690100"/>
          </a:xfrm>
          <a:prstGeom prst="rtTriangle">
            <a:avLst/>
          </a:prstGeom>
          <a:solidFill>
            <a:schemeClr val="accent1"/>
          </a:solidFill>
          <a:ln>
            <a:noFill/>
          </a:ln>
        </p:spPr>
        <p:txBody>
          <a:bodyPr spcFirstLastPara="1" wrap="square" lIns="137138" tIns="68550" rIns="137138" bIns="68550" anchor="ctr" anchorCtr="0">
            <a:noAutofit/>
          </a:bodyPr>
          <a:lstStyle/>
          <a:p>
            <a:pPr marL="0" marR="0" lvl="0" indent="0" algn="ctr" rtl="0">
              <a:spcBef>
                <a:spcPts val="0"/>
              </a:spcBef>
              <a:spcAft>
                <a:spcPts val="0"/>
              </a:spcAft>
              <a:buNone/>
            </a:pPr>
            <a:endParaRPr sz="270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343" name="Google Shape;343;p10"/>
          <p:cNvSpPr/>
          <p:nvPr/>
        </p:nvSpPr>
        <p:spPr>
          <a:xfrm>
            <a:off x="693605" y="883596"/>
            <a:ext cx="16900650" cy="8748450"/>
          </a:xfrm>
          <a:prstGeom prst="rect">
            <a:avLst/>
          </a:prstGeom>
          <a:solidFill>
            <a:schemeClr val="lt1"/>
          </a:solidFill>
          <a:ln>
            <a:noFill/>
          </a:ln>
          <a:effectLst>
            <a:outerShdw blurRad="190500" dist="88900" dir="2700000" algn="tl" rotWithShape="0">
              <a:srgbClr val="000000">
                <a:alpha val="40000"/>
              </a:srgbClr>
            </a:outerShdw>
          </a:effectLst>
        </p:spPr>
        <p:txBody>
          <a:bodyPr spcFirstLastPara="1" wrap="square" lIns="137138" tIns="68550" rIns="137138" bIns="68550" anchor="ctr" anchorCtr="0">
            <a:noAutofit/>
          </a:bodyPr>
          <a:lstStyle/>
          <a:p>
            <a:pPr marL="0" marR="0" lvl="0" indent="0" algn="ctr" rtl="0">
              <a:spcBef>
                <a:spcPts val="0"/>
              </a:spcBef>
              <a:spcAft>
                <a:spcPts val="0"/>
              </a:spcAft>
              <a:buNone/>
            </a:pPr>
            <a:endParaRPr sz="2700">
              <a:solidFill>
                <a:srgbClr val="FFFFFF"/>
              </a:solidFill>
              <a:latin typeface="Calibri" panose="020F0502020204030204"/>
              <a:ea typeface="Calibri" panose="020F0502020204030204"/>
              <a:cs typeface="Calibri" panose="020F0502020204030204"/>
              <a:sym typeface="Calibri" panose="020F0502020204030204"/>
            </a:endParaRPr>
          </a:p>
        </p:txBody>
      </p:sp>
      <p:pic>
        <p:nvPicPr>
          <p:cNvPr id="344" name="Google Shape;344;p10"/>
          <p:cNvPicPr preferRelativeResize="0"/>
          <p:nvPr/>
        </p:nvPicPr>
        <p:blipFill rotWithShape="1">
          <a:blip r:embed="rId2"/>
          <a:srcRect/>
          <a:stretch>
            <a:fillRect/>
          </a:stretch>
        </p:blipFill>
        <p:spPr>
          <a:xfrm>
            <a:off x="7735182" y="-114282"/>
            <a:ext cx="2817627" cy="1455776"/>
          </a:xfrm>
          <a:prstGeom prst="rect">
            <a:avLst/>
          </a:prstGeom>
          <a:noFill/>
          <a:ln>
            <a:noFill/>
          </a:ln>
          <a:effectLst>
            <a:outerShdw blurRad="50800" dist="38100" dir="10800000" algn="r" rotWithShape="0">
              <a:srgbClr val="000000">
                <a:alpha val="40000"/>
              </a:srgbClr>
            </a:outerShdw>
          </a:effectLst>
        </p:spPr>
      </p:pic>
      <p:sp>
        <p:nvSpPr>
          <p:cNvPr id="345" name="Google Shape;345;p10"/>
          <p:cNvSpPr txBox="1">
            <a:spLocks noGrp="1"/>
          </p:cNvSpPr>
          <p:nvPr>
            <p:ph type="title"/>
          </p:nvPr>
        </p:nvSpPr>
        <p:spPr>
          <a:xfrm>
            <a:off x="2350575" y="1847475"/>
            <a:ext cx="13586850" cy="6662250"/>
          </a:xfrm>
          <a:prstGeom prst="rect">
            <a:avLst/>
          </a:prstGeom>
        </p:spPr>
        <p:txBody>
          <a:bodyPr spcFirstLastPara="1" wrap="square" lIns="121900" tIns="121900" rIns="121900" bIns="121900" anchor="ctr" anchorCtr="0">
            <a:noAutofit/>
          </a:bodyPr>
          <a:lstStyle>
            <a:lvl1pPr lvl="0" algn="ctr" rtl="0">
              <a:spcBef>
                <a:spcPts val="0"/>
              </a:spcBef>
              <a:spcAft>
                <a:spcPts val="0"/>
              </a:spcAft>
              <a:buSzPts val="8000"/>
              <a:buNone/>
              <a:defRPr sz="12000"/>
            </a:lvl1pPr>
            <a:lvl2pPr lvl="1" algn="ctr" rtl="0">
              <a:spcBef>
                <a:spcPts val="0"/>
              </a:spcBef>
              <a:spcAft>
                <a:spcPts val="0"/>
              </a:spcAft>
              <a:buSzPts val="8000"/>
              <a:buNone/>
              <a:defRPr sz="12000"/>
            </a:lvl2pPr>
            <a:lvl3pPr lvl="2" algn="ctr" rtl="0">
              <a:spcBef>
                <a:spcPts val="0"/>
              </a:spcBef>
              <a:spcAft>
                <a:spcPts val="0"/>
              </a:spcAft>
              <a:buSzPts val="8000"/>
              <a:buNone/>
              <a:defRPr sz="12000"/>
            </a:lvl3pPr>
            <a:lvl4pPr lvl="3" algn="ctr" rtl="0">
              <a:spcBef>
                <a:spcPts val="0"/>
              </a:spcBef>
              <a:spcAft>
                <a:spcPts val="0"/>
              </a:spcAft>
              <a:buSzPts val="8000"/>
              <a:buNone/>
              <a:defRPr sz="12000"/>
            </a:lvl4pPr>
            <a:lvl5pPr lvl="4" algn="ctr" rtl="0">
              <a:spcBef>
                <a:spcPts val="0"/>
              </a:spcBef>
              <a:spcAft>
                <a:spcPts val="0"/>
              </a:spcAft>
              <a:buSzPts val="8000"/>
              <a:buNone/>
              <a:defRPr sz="12000"/>
            </a:lvl5pPr>
            <a:lvl6pPr lvl="5" algn="ctr" rtl="0">
              <a:spcBef>
                <a:spcPts val="0"/>
              </a:spcBef>
              <a:spcAft>
                <a:spcPts val="0"/>
              </a:spcAft>
              <a:buSzPts val="8000"/>
              <a:buNone/>
              <a:defRPr sz="12000"/>
            </a:lvl6pPr>
            <a:lvl7pPr lvl="6" algn="ctr" rtl="0">
              <a:spcBef>
                <a:spcPts val="0"/>
              </a:spcBef>
              <a:spcAft>
                <a:spcPts val="0"/>
              </a:spcAft>
              <a:buSzPts val="8000"/>
              <a:buNone/>
              <a:defRPr sz="12000"/>
            </a:lvl7pPr>
            <a:lvl8pPr lvl="7" algn="ctr" rtl="0">
              <a:spcBef>
                <a:spcPts val="0"/>
              </a:spcBef>
              <a:spcAft>
                <a:spcPts val="0"/>
              </a:spcAft>
              <a:buSzPts val="8000"/>
              <a:buNone/>
              <a:defRPr sz="12000"/>
            </a:lvl8pPr>
            <a:lvl9pPr lvl="8" algn="ctr" rtl="0">
              <a:spcBef>
                <a:spcPts val="0"/>
              </a:spcBef>
              <a:spcAft>
                <a:spcPts val="0"/>
              </a:spcAft>
              <a:buSzPts val="8000"/>
              <a:buNone/>
              <a:defRPr sz="12000"/>
            </a:lvl9pPr>
          </a:lstStyle>
          <a:p>
            <a:endParaRPr/>
          </a:p>
        </p:txBody>
      </p:sp>
      <p:sp>
        <p:nvSpPr>
          <p:cNvPr id="346" name="Google Shape;346;p10"/>
          <p:cNvSpPr/>
          <p:nvPr/>
        </p:nvSpPr>
        <p:spPr>
          <a:xfrm flipH="1">
            <a:off x="15378525" y="3307619"/>
            <a:ext cx="1151124" cy="1665201"/>
          </a:xfrm>
          <a:custGeom>
            <a:avLst/>
            <a:gdLst/>
            <a:ahLst/>
            <a:cxnLst/>
            <a:rect l="l" t="t" r="r" b="b"/>
            <a:pathLst>
              <a:path w="767416" h="1110134" extrusionOk="0">
                <a:moveTo>
                  <a:pt x="9081" y="8758"/>
                </a:moveTo>
                <a:cubicBezTo>
                  <a:pt x="-6386" y="322206"/>
                  <a:pt x="2372" y="709461"/>
                  <a:pt x="3361" y="735593"/>
                </a:cubicBezTo>
                <a:cubicBezTo>
                  <a:pt x="6892" y="832566"/>
                  <a:pt x="-7304" y="920921"/>
                  <a:pt x="154222" y="910327"/>
                </a:cubicBezTo>
                <a:cubicBezTo>
                  <a:pt x="154222" y="910327"/>
                  <a:pt x="357773" y="912164"/>
                  <a:pt x="430308" y="907432"/>
                </a:cubicBezTo>
                <a:cubicBezTo>
                  <a:pt x="436947" y="991691"/>
                  <a:pt x="438925" y="1110135"/>
                  <a:pt x="438925" y="1110135"/>
                </a:cubicBezTo>
                <a:cubicBezTo>
                  <a:pt x="529187" y="998330"/>
                  <a:pt x="653493" y="906654"/>
                  <a:pt x="767416" y="817169"/>
                </a:cubicBezTo>
                <a:cubicBezTo>
                  <a:pt x="644170" y="734251"/>
                  <a:pt x="535332" y="665247"/>
                  <a:pt x="447259" y="545674"/>
                </a:cubicBezTo>
                <a:cubicBezTo>
                  <a:pt x="443586" y="624495"/>
                  <a:pt x="436170" y="725635"/>
                  <a:pt x="436170" y="725635"/>
                </a:cubicBezTo>
                <a:cubicBezTo>
                  <a:pt x="370698" y="728318"/>
                  <a:pt x="274502" y="725070"/>
                  <a:pt x="274502" y="725070"/>
                </a:cubicBezTo>
                <a:lnTo>
                  <a:pt x="270406" y="0"/>
                </a:lnTo>
                <a:cubicBezTo>
                  <a:pt x="174210" y="15538"/>
                  <a:pt x="107466" y="8758"/>
                  <a:pt x="9152" y="8758"/>
                </a:cubicBezTo>
                <a:close/>
              </a:path>
            </a:pathLst>
          </a:custGeom>
          <a:solidFill>
            <a:schemeClr val="accent2"/>
          </a:solidFill>
          <a:ln w="19050" cap="rnd" cmpd="sng">
            <a:solidFill>
              <a:schemeClr val="accent3"/>
            </a:solidFill>
            <a:prstDash val="solid"/>
            <a:round/>
            <a:headEnd type="none" w="sm" len="sm"/>
            <a:tailEnd type="none" w="sm" len="sm"/>
          </a:ln>
        </p:spPr>
        <p:txBody>
          <a:bodyPr spcFirstLastPara="1" wrap="square" lIns="137138" tIns="68550" rIns="137138" bIns="68550" anchor="ctr" anchorCtr="0">
            <a:noAutofit/>
          </a:bodyPr>
          <a:lstStyle/>
          <a:p>
            <a:pPr marL="0" marR="0" lvl="0" indent="0" algn="l" rtl="0">
              <a:spcBef>
                <a:spcPts val="0"/>
              </a:spcBef>
              <a:spcAft>
                <a:spcPts val="0"/>
              </a:spcAft>
              <a:buNone/>
            </a:pPr>
            <a:endParaRPr sz="2700">
              <a:solidFill>
                <a:srgbClr val="000000"/>
              </a:solidFill>
              <a:latin typeface="Calibri" panose="020F0502020204030204"/>
              <a:ea typeface="Calibri" panose="020F0502020204030204"/>
              <a:cs typeface="Calibri" panose="020F0502020204030204"/>
              <a:sym typeface="Calibri" panose="020F0502020204030204"/>
            </a:endParaRPr>
          </a:p>
        </p:txBody>
      </p:sp>
      <p:grpSp>
        <p:nvGrpSpPr>
          <p:cNvPr id="347" name="Google Shape;347;p10"/>
          <p:cNvGrpSpPr/>
          <p:nvPr/>
        </p:nvGrpSpPr>
        <p:grpSpPr>
          <a:xfrm>
            <a:off x="1260405" y="6006427"/>
            <a:ext cx="1030857" cy="976781"/>
            <a:chOff x="1759452" y="6189595"/>
            <a:chExt cx="687238" cy="651187"/>
          </a:xfrm>
        </p:grpSpPr>
        <p:sp>
          <p:nvSpPr>
            <p:cNvPr id="348" name="Google Shape;348;p10"/>
            <p:cNvSpPr/>
            <p:nvPr/>
          </p:nvSpPr>
          <p:spPr>
            <a:xfrm>
              <a:off x="1760666" y="6189595"/>
              <a:ext cx="516747" cy="588290"/>
            </a:xfrm>
            <a:custGeom>
              <a:avLst/>
              <a:gdLst/>
              <a:ahLst/>
              <a:cxnLst/>
              <a:rect l="l" t="t" r="r" b="b"/>
              <a:pathLst>
                <a:path w="516747" h="588290" extrusionOk="0">
                  <a:moveTo>
                    <a:pt x="354232" y="584780"/>
                  </a:moveTo>
                  <a:cubicBezTo>
                    <a:pt x="290667" y="595163"/>
                    <a:pt x="224771" y="581672"/>
                    <a:pt x="165938" y="555399"/>
                  </a:cubicBezTo>
                  <a:cubicBezTo>
                    <a:pt x="144961" y="546005"/>
                    <a:pt x="124620" y="534987"/>
                    <a:pt x="106680" y="520650"/>
                  </a:cubicBezTo>
                  <a:cubicBezTo>
                    <a:pt x="80407" y="499673"/>
                    <a:pt x="59925" y="472199"/>
                    <a:pt x="43680" y="442747"/>
                  </a:cubicBezTo>
                  <a:cubicBezTo>
                    <a:pt x="3846" y="370565"/>
                    <a:pt x="-11269" y="283622"/>
                    <a:pt x="8931" y="203600"/>
                  </a:cubicBezTo>
                  <a:cubicBezTo>
                    <a:pt x="29131" y="123649"/>
                    <a:pt x="86269" y="52314"/>
                    <a:pt x="162759" y="21450"/>
                  </a:cubicBezTo>
                  <a:cubicBezTo>
                    <a:pt x="207749" y="3298"/>
                    <a:pt x="257260" y="-798"/>
                    <a:pt x="305781" y="120"/>
                  </a:cubicBezTo>
                  <a:cubicBezTo>
                    <a:pt x="323862" y="473"/>
                    <a:pt x="342084" y="1462"/>
                    <a:pt x="359671" y="5558"/>
                  </a:cubicBezTo>
                  <a:cubicBezTo>
                    <a:pt x="385733" y="11562"/>
                    <a:pt x="409887" y="24063"/>
                    <a:pt x="432135" y="38824"/>
                  </a:cubicBezTo>
                  <a:cubicBezTo>
                    <a:pt x="470840" y="64533"/>
                    <a:pt x="506083" y="100059"/>
                    <a:pt x="516748" y="145261"/>
                  </a:cubicBezTo>
                  <a:lnTo>
                    <a:pt x="424225" y="191522"/>
                  </a:lnTo>
                  <a:cubicBezTo>
                    <a:pt x="404025" y="201622"/>
                    <a:pt x="383826" y="211722"/>
                    <a:pt x="364685" y="223658"/>
                  </a:cubicBezTo>
                  <a:cubicBezTo>
                    <a:pt x="353032" y="230933"/>
                    <a:pt x="341872" y="238843"/>
                    <a:pt x="330148" y="246047"/>
                  </a:cubicBezTo>
                  <a:cubicBezTo>
                    <a:pt x="294269" y="268013"/>
                    <a:pt x="254293" y="282421"/>
                    <a:pt x="214671" y="296617"/>
                  </a:cubicBezTo>
                  <a:cubicBezTo>
                    <a:pt x="267854" y="388010"/>
                    <a:pt x="321390" y="480250"/>
                    <a:pt x="354374" y="584780"/>
                  </a:cubicBezTo>
                  <a:close/>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7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49" name="Google Shape;349;p10"/>
            <p:cNvSpPr/>
            <p:nvPr/>
          </p:nvSpPr>
          <p:spPr>
            <a:xfrm>
              <a:off x="1759452" y="6461846"/>
              <a:ext cx="357847" cy="378936"/>
            </a:xfrm>
            <a:custGeom>
              <a:avLst/>
              <a:gdLst/>
              <a:ahLst/>
              <a:cxnLst/>
              <a:rect l="l" t="t" r="r" b="b"/>
              <a:pathLst>
                <a:path w="357847" h="378936" extrusionOk="0">
                  <a:moveTo>
                    <a:pt x="1175" y="0"/>
                  </a:moveTo>
                  <a:cubicBezTo>
                    <a:pt x="-4404" y="74937"/>
                    <a:pt x="11487" y="170144"/>
                    <a:pt x="15301" y="188013"/>
                  </a:cubicBezTo>
                  <a:cubicBezTo>
                    <a:pt x="21869" y="218877"/>
                    <a:pt x="45671" y="261395"/>
                    <a:pt x="69755" y="281877"/>
                  </a:cubicBezTo>
                  <a:cubicBezTo>
                    <a:pt x="154509" y="354130"/>
                    <a:pt x="246679" y="384854"/>
                    <a:pt x="357848" y="378002"/>
                  </a:cubicBezTo>
                  <a:lnTo>
                    <a:pt x="353893" y="314155"/>
                  </a:lnTo>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7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50" name="Google Shape;350;p10"/>
            <p:cNvSpPr/>
            <p:nvPr/>
          </p:nvSpPr>
          <p:spPr>
            <a:xfrm>
              <a:off x="2016302" y="6339164"/>
              <a:ext cx="262595" cy="207081"/>
            </a:xfrm>
            <a:custGeom>
              <a:avLst/>
              <a:gdLst/>
              <a:ahLst/>
              <a:cxnLst/>
              <a:rect l="l" t="t" r="r" b="b"/>
              <a:pathLst>
                <a:path w="262595" h="207081" extrusionOk="0">
                  <a:moveTo>
                    <a:pt x="259629" y="0"/>
                  </a:moveTo>
                  <a:lnTo>
                    <a:pt x="262596" y="77621"/>
                  </a:lnTo>
                  <a:cubicBezTo>
                    <a:pt x="175935" y="122540"/>
                    <a:pt x="88356" y="165694"/>
                    <a:pt x="0" y="207082"/>
                  </a:cubicBezTo>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7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51" name="Google Shape;351;p10"/>
            <p:cNvSpPr/>
            <p:nvPr/>
          </p:nvSpPr>
          <p:spPr>
            <a:xfrm>
              <a:off x="2144068" y="6377516"/>
              <a:ext cx="291415" cy="351869"/>
            </a:xfrm>
            <a:custGeom>
              <a:avLst/>
              <a:gdLst/>
              <a:ahLst/>
              <a:cxnLst/>
              <a:rect l="l" t="t" r="r" b="b"/>
              <a:pathLst>
                <a:path w="291415" h="351869" extrusionOk="0">
                  <a:moveTo>
                    <a:pt x="0" y="145494"/>
                  </a:moveTo>
                  <a:lnTo>
                    <a:pt x="237381" y="0"/>
                  </a:lnTo>
                  <a:cubicBezTo>
                    <a:pt x="278628" y="51488"/>
                    <a:pt x="297839" y="119998"/>
                    <a:pt x="289505" y="185470"/>
                  </a:cubicBezTo>
                  <a:cubicBezTo>
                    <a:pt x="281171" y="250942"/>
                    <a:pt x="245292" y="312389"/>
                    <a:pt x="192462" y="351870"/>
                  </a:cubicBezTo>
                  <a:cubicBezTo>
                    <a:pt x="130803" y="281736"/>
                    <a:pt x="68015" y="212591"/>
                    <a:pt x="71" y="145494"/>
                  </a:cubicBezTo>
                  <a:close/>
                </a:path>
              </a:pathLst>
            </a:custGeom>
            <a:solidFill>
              <a:schemeClr val="accent2"/>
            </a:solid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7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52" name="Google Shape;352;p10"/>
            <p:cNvSpPr/>
            <p:nvPr/>
          </p:nvSpPr>
          <p:spPr>
            <a:xfrm>
              <a:off x="2144447" y="6528166"/>
              <a:ext cx="191629" cy="275803"/>
            </a:xfrm>
            <a:custGeom>
              <a:avLst/>
              <a:gdLst/>
              <a:ahLst/>
              <a:cxnLst/>
              <a:rect l="l" t="t" r="r" b="b"/>
              <a:pathLst>
                <a:path w="191629" h="275803" extrusionOk="0">
                  <a:moveTo>
                    <a:pt x="822" y="0"/>
                  </a:moveTo>
                  <a:cubicBezTo>
                    <a:pt x="-2004" y="22248"/>
                    <a:pt x="3364" y="66532"/>
                    <a:pt x="3364" y="66532"/>
                  </a:cubicBezTo>
                  <a:cubicBezTo>
                    <a:pt x="3364" y="66532"/>
                    <a:pt x="11345" y="84330"/>
                    <a:pt x="17419" y="91887"/>
                  </a:cubicBezTo>
                  <a:cubicBezTo>
                    <a:pt x="121808" y="220078"/>
                    <a:pt x="116652" y="193804"/>
                    <a:pt x="183396" y="275803"/>
                  </a:cubicBezTo>
                  <a:cubicBezTo>
                    <a:pt x="191376" y="252637"/>
                    <a:pt x="193637" y="227494"/>
                    <a:pt x="189823" y="203268"/>
                  </a:cubicBezTo>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7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53" name="Google Shape;353;p10"/>
            <p:cNvSpPr/>
            <p:nvPr/>
          </p:nvSpPr>
          <p:spPr>
            <a:xfrm>
              <a:off x="2331657" y="6455772"/>
              <a:ext cx="115033" cy="343253"/>
            </a:xfrm>
            <a:custGeom>
              <a:avLst/>
              <a:gdLst/>
              <a:ahLst/>
              <a:cxnLst/>
              <a:rect l="l" t="t" r="r" b="b"/>
              <a:pathLst>
                <a:path w="115033" h="343253" extrusionOk="0">
                  <a:moveTo>
                    <a:pt x="0" y="343253"/>
                  </a:moveTo>
                  <a:cubicBezTo>
                    <a:pt x="29099" y="339298"/>
                    <a:pt x="52194" y="316626"/>
                    <a:pt x="68651" y="292260"/>
                  </a:cubicBezTo>
                  <a:cubicBezTo>
                    <a:pt x="125365" y="208283"/>
                    <a:pt x="125859" y="95843"/>
                    <a:pt x="92806" y="0"/>
                  </a:cubicBezTo>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700">
                <a:solidFill>
                  <a:srgbClr val="000000"/>
                </a:solidFill>
                <a:latin typeface="Calibri" panose="020F0502020204030204"/>
                <a:ea typeface="Calibri" panose="020F0502020204030204"/>
                <a:cs typeface="Calibri" panose="020F0502020204030204"/>
                <a:sym typeface="Calibri" panose="020F0502020204030204"/>
              </a:endParaRPr>
            </a:p>
          </p:txBody>
        </p:sp>
      </p:grpSp>
      <p:sp>
        <p:nvSpPr>
          <p:cNvPr id="354" name="Google Shape;354;p10"/>
          <p:cNvSpPr/>
          <p:nvPr/>
        </p:nvSpPr>
        <p:spPr>
          <a:xfrm rot="-459229">
            <a:off x="1307169" y="1644080"/>
            <a:ext cx="1324449" cy="790941"/>
          </a:xfrm>
          <a:prstGeom prst="ellipse">
            <a:avLst/>
          </a:prstGeom>
          <a:solidFill>
            <a:schemeClr val="accent2"/>
          </a:solidFill>
          <a:ln>
            <a:noFill/>
          </a:ln>
        </p:spPr>
        <p:txBody>
          <a:bodyPr spcFirstLastPara="1" wrap="square" lIns="137138" tIns="68550" rIns="137138" bIns="68550" anchor="ctr" anchorCtr="0">
            <a:noAutofit/>
          </a:bodyPr>
          <a:lstStyle/>
          <a:p>
            <a:pPr marL="0" marR="0" lvl="0" indent="0" algn="ctr" rtl="0">
              <a:spcBef>
                <a:spcPts val="0"/>
              </a:spcBef>
              <a:spcAft>
                <a:spcPts val="0"/>
              </a:spcAft>
              <a:buNone/>
            </a:pPr>
            <a:endParaRPr sz="2700">
              <a:solidFill>
                <a:srgbClr val="FFFFFF"/>
              </a:solidFill>
              <a:latin typeface="Calibri" panose="020F0502020204030204"/>
              <a:ea typeface="Calibri" panose="020F0502020204030204"/>
              <a:cs typeface="Calibri" panose="020F0502020204030204"/>
              <a:sym typeface="Calibri" panose="020F0502020204030204"/>
            </a:endParaRPr>
          </a:p>
        </p:txBody>
      </p:sp>
      <p:grpSp>
        <p:nvGrpSpPr>
          <p:cNvPr id="355" name="Google Shape;355;p10"/>
          <p:cNvGrpSpPr/>
          <p:nvPr/>
        </p:nvGrpSpPr>
        <p:grpSpPr>
          <a:xfrm rot="-1479810">
            <a:off x="1527315" y="1551365"/>
            <a:ext cx="1102908" cy="976748"/>
            <a:chOff x="3116097" y="-1477902"/>
            <a:chExt cx="735251" cy="651147"/>
          </a:xfrm>
        </p:grpSpPr>
        <p:sp>
          <p:nvSpPr>
            <p:cNvPr id="356" name="Google Shape;356;p10"/>
            <p:cNvSpPr/>
            <p:nvPr/>
          </p:nvSpPr>
          <p:spPr>
            <a:xfrm>
              <a:off x="3116097" y="-1477902"/>
              <a:ext cx="612260" cy="559814"/>
            </a:xfrm>
            <a:custGeom>
              <a:avLst/>
              <a:gdLst/>
              <a:ahLst/>
              <a:cxnLst/>
              <a:rect l="l" t="t" r="r" b="b"/>
              <a:pathLst>
                <a:path w="612260" h="559814" extrusionOk="0">
                  <a:moveTo>
                    <a:pt x="583519" y="8073"/>
                  </a:moveTo>
                  <a:cubicBezTo>
                    <a:pt x="550562" y="-6786"/>
                    <a:pt x="511319" y="548"/>
                    <a:pt x="478839" y="16455"/>
                  </a:cubicBezTo>
                  <a:cubicBezTo>
                    <a:pt x="446359" y="32361"/>
                    <a:pt x="418450" y="56079"/>
                    <a:pt x="388161" y="75795"/>
                  </a:cubicBezTo>
                  <a:cubicBezTo>
                    <a:pt x="330344" y="113514"/>
                    <a:pt x="263193" y="136946"/>
                    <a:pt x="194518" y="143328"/>
                  </a:cubicBezTo>
                  <a:cubicBezTo>
                    <a:pt x="140797" y="148281"/>
                    <a:pt x="80789" y="145137"/>
                    <a:pt x="40403" y="180761"/>
                  </a:cubicBezTo>
                  <a:cubicBezTo>
                    <a:pt x="5065" y="212098"/>
                    <a:pt x="-3317" y="264390"/>
                    <a:pt x="1065" y="311349"/>
                  </a:cubicBezTo>
                  <a:cubicBezTo>
                    <a:pt x="3541" y="337066"/>
                    <a:pt x="9637" y="363736"/>
                    <a:pt x="26401" y="383453"/>
                  </a:cubicBezTo>
                  <a:cubicBezTo>
                    <a:pt x="53071" y="414790"/>
                    <a:pt x="99077" y="420791"/>
                    <a:pt x="140035" y="417457"/>
                  </a:cubicBezTo>
                  <a:cubicBezTo>
                    <a:pt x="180992" y="414123"/>
                    <a:pt x="222235" y="403836"/>
                    <a:pt x="262717" y="411075"/>
                  </a:cubicBezTo>
                  <a:cubicBezTo>
                    <a:pt x="324534" y="422124"/>
                    <a:pt x="371016" y="471083"/>
                    <a:pt x="420641" y="509564"/>
                  </a:cubicBezTo>
                  <a:cubicBezTo>
                    <a:pt x="470266" y="548045"/>
                    <a:pt x="539418" y="577953"/>
                    <a:pt x="593901" y="546902"/>
                  </a:cubicBezTo>
                  <a:cubicBezTo>
                    <a:pt x="599521" y="543663"/>
                    <a:pt x="604950" y="539758"/>
                    <a:pt x="608284" y="534138"/>
                  </a:cubicBezTo>
                  <a:cubicBezTo>
                    <a:pt x="614189" y="524232"/>
                    <a:pt x="612284" y="511850"/>
                    <a:pt x="610379" y="500515"/>
                  </a:cubicBezTo>
                  <a:cubicBezTo>
                    <a:pt x="587805" y="367832"/>
                    <a:pt x="584471" y="231910"/>
                    <a:pt x="600664" y="98274"/>
                  </a:cubicBezTo>
                  <a:cubicBezTo>
                    <a:pt x="603807" y="72271"/>
                    <a:pt x="606950" y="43315"/>
                    <a:pt x="583328" y="8168"/>
                  </a:cubicBezTo>
                  <a:close/>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7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57" name="Google Shape;357;p10"/>
            <p:cNvSpPr/>
            <p:nvPr/>
          </p:nvSpPr>
          <p:spPr>
            <a:xfrm>
              <a:off x="3609033" y="-1465067"/>
              <a:ext cx="4571" cy="532066"/>
            </a:xfrm>
            <a:custGeom>
              <a:avLst/>
              <a:gdLst/>
              <a:ahLst/>
              <a:cxnLst/>
              <a:rect l="l" t="t" r="r" b="b"/>
              <a:pathLst>
                <a:path w="4571" h="532066" extrusionOk="0">
                  <a:moveTo>
                    <a:pt x="0" y="0"/>
                  </a:moveTo>
                  <a:lnTo>
                    <a:pt x="4572" y="532067"/>
                  </a:lnTo>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7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58" name="Google Shape;358;p10"/>
            <p:cNvSpPr/>
            <p:nvPr/>
          </p:nvSpPr>
          <p:spPr>
            <a:xfrm>
              <a:off x="3383481" y="-1344004"/>
              <a:ext cx="6393" cy="277177"/>
            </a:xfrm>
            <a:custGeom>
              <a:avLst/>
              <a:gdLst/>
              <a:ahLst/>
              <a:cxnLst/>
              <a:rect l="l" t="t" r="r" b="b"/>
              <a:pathLst>
                <a:path w="6393" h="277177" extrusionOk="0">
                  <a:moveTo>
                    <a:pt x="6382" y="0"/>
                  </a:moveTo>
                  <a:cubicBezTo>
                    <a:pt x="6572" y="92393"/>
                    <a:pt x="4477" y="184880"/>
                    <a:pt x="0" y="277178"/>
                  </a:cubicBezTo>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7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59" name="Google Shape;359;p10"/>
            <p:cNvSpPr/>
            <p:nvPr/>
          </p:nvSpPr>
          <p:spPr>
            <a:xfrm>
              <a:off x="3292327" y="-1335051"/>
              <a:ext cx="7696" cy="268223"/>
            </a:xfrm>
            <a:custGeom>
              <a:avLst/>
              <a:gdLst/>
              <a:ahLst/>
              <a:cxnLst/>
              <a:rect l="l" t="t" r="r" b="b"/>
              <a:pathLst>
                <a:path w="7696" h="268223" extrusionOk="0">
                  <a:moveTo>
                    <a:pt x="0" y="0"/>
                  </a:moveTo>
                  <a:cubicBezTo>
                    <a:pt x="11335" y="91916"/>
                    <a:pt x="7048" y="175641"/>
                    <a:pt x="6191" y="268224"/>
                  </a:cubicBezTo>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7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60" name="Google Shape;360;p10"/>
            <p:cNvSpPr/>
            <p:nvPr/>
          </p:nvSpPr>
          <p:spPr>
            <a:xfrm>
              <a:off x="3243165" y="-1069494"/>
              <a:ext cx="92471" cy="242739"/>
            </a:xfrm>
            <a:custGeom>
              <a:avLst/>
              <a:gdLst/>
              <a:ahLst/>
              <a:cxnLst/>
              <a:rect l="l" t="t" r="r" b="b"/>
              <a:pathLst>
                <a:path w="92471" h="242739" extrusionOk="0">
                  <a:moveTo>
                    <a:pt x="299" y="11430"/>
                  </a:moveTo>
                  <a:cubicBezTo>
                    <a:pt x="-654" y="51149"/>
                    <a:pt x="680" y="90868"/>
                    <a:pt x="4204" y="130397"/>
                  </a:cubicBezTo>
                  <a:cubicBezTo>
                    <a:pt x="7252" y="163830"/>
                    <a:pt x="12205" y="198120"/>
                    <a:pt x="29064" y="227266"/>
                  </a:cubicBezTo>
                  <a:cubicBezTo>
                    <a:pt x="32493" y="233267"/>
                    <a:pt x="36875" y="239268"/>
                    <a:pt x="43352" y="241649"/>
                  </a:cubicBezTo>
                  <a:cubicBezTo>
                    <a:pt x="52496" y="245078"/>
                    <a:pt x="62783" y="239935"/>
                    <a:pt x="69545" y="232981"/>
                  </a:cubicBezTo>
                  <a:cubicBezTo>
                    <a:pt x="85928" y="216408"/>
                    <a:pt x="89167" y="191167"/>
                    <a:pt x="90596" y="167830"/>
                  </a:cubicBezTo>
                  <a:cubicBezTo>
                    <a:pt x="94120" y="111919"/>
                    <a:pt x="92691" y="55626"/>
                    <a:pt x="86214" y="0"/>
                  </a:cubicBezTo>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7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61" name="Google Shape;361;p10"/>
            <p:cNvSpPr/>
            <p:nvPr/>
          </p:nvSpPr>
          <p:spPr>
            <a:xfrm>
              <a:off x="3793437" y="-1351720"/>
              <a:ext cx="48387" cy="58578"/>
            </a:xfrm>
            <a:custGeom>
              <a:avLst/>
              <a:gdLst/>
              <a:ahLst/>
              <a:cxnLst/>
              <a:rect l="l" t="t" r="r" b="b"/>
              <a:pathLst>
                <a:path w="48387" h="58578" extrusionOk="0">
                  <a:moveTo>
                    <a:pt x="0" y="58579"/>
                  </a:moveTo>
                  <a:cubicBezTo>
                    <a:pt x="12002" y="36005"/>
                    <a:pt x="28575" y="16002"/>
                    <a:pt x="48387" y="0"/>
                  </a:cubicBezTo>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7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62" name="Google Shape;362;p10"/>
            <p:cNvSpPr/>
            <p:nvPr/>
          </p:nvSpPr>
          <p:spPr>
            <a:xfrm>
              <a:off x="3802295" y="-1212655"/>
              <a:ext cx="49053" cy="10858"/>
            </a:xfrm>
            <a:custGeom>
              <a:avLst/>
              <a:gdLst/>
              <a:ahLst/>
              <a:cxnLst/>
              <a:rect l="l" t="t" r="r" b="b"/>
              <a:pathLst>
                <a:path w="49053" h="10858" extrusionOk="0">
                  <a:moveTo>
                    <a:pt x="0" y="10858"/>
                  </a:moveTo>
                  <a:cubicBezTo>
                    <a:pt x="15716" y="5048"/>
                    <a:pt x="32290" y="1429"/>
                    <a:pt x="49054" y="0"/>
                  </a:cubicBezTo>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7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63" name="Google Shape;363;p10"/>
            <p:cNvSpPr/>
            <p:nvPr/>
          </p:nvSpPr>
          <p:spPr>
            <a:xfrm>
              <a:off x="3794389" y="-1106546"/>
              <a:ext cx="48863" cy="41433"/>
            </a:xfrm>
            <a:custGeom>
              <a:avLst/>
              <a:gdLst/>
              <a:ahLst/>
              <a:cxnLst/>
              <a:rect l="l" t="t" r="r" b="b"/>
              <a:pathLst>
                <a:path w="48863" h="41433" extrusionOk="0">
                  <a:moveTo>
                    <a:pt x="0" y="0"/>
                  </a:moveTo>
                  <a:cubicBezTo>
                    <a:pt x="17240" y="12573"/>
                    <a:pt x="33623" y="26384"/>
                    <a:pt x="48863" y="41434"/>
                  </a:cubicBezTo>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7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364" name="Google Shape;364;p10"/>
          <p:cNvGrpSpPr/>
          <p:nvPr/>
        </p:nvGrpSpPr>
        <p:grpSpPr>
          <a:xfrm>
            <a:off x="14065507" y="1256591"/>
            <a:ext cx="1019921" cy="978759"/>
            <a:chOff x="3896486" y="3679569"/>
            <a:chExt cx="792294" cy="760319"/>
          </a:xfrm>
        </p:grpSpPr>
        <p:sp>
          <p:nvSpPr>
            <p:cNvPr id="365" name="Google Shape;365;p10"/>
            <p:cNvSpPr/>
            <p:nvPr/>
          </p:nvSpPr>
          <p:spPr>
            <a:xfrm>
              <a:off x="4023740" y="3792188"/>
              <a:ext cx="549116" cy="527138"/>
            </a:xfrm>
            <a:custGeom>
              <a:avLst/>
              <a:gdLst/>
              <a:ahLst/>
              <a:cxnLst/>
              <a:rect l="l" t="t" r="r" b="b"/>
              <a:pathLst>
                <a:path w="549116" h="527138" extrusionOk="0">
                  <a:moveTo>
                    <a:pt x="356330" y="0"/>
                  </a:moveTo>
                  <a:cubicBezTo>
                    <a:pt x="314420" y="41720"/>
                    <a:pt x="272034" y="83058"/>
                    <a:pt x="229267" y="123920"/>
                  </a:cubicBezTo>
                  <a:cubicBezTo>
                    <a:pt x="225457" y="127635"/>
                    <a:pt x="221266" y="131445"/>
                    <a:pt x="216122" y="132588"/>
                  </a:cubicBezTo>
                  <a:cubicBezTo>
                    <a:pt x="209740" y="134017"/>
                    <a:pt x="203263" y="131064"/>
                    <a:pt x="197263" y="128397"/>
                  </a:cubicBezTo>
                  <a:cubicBezTo>
                    <a:pt x="163449" y="113443"/>
                    <a:pt x="125635" y="105632"/>
                    <a:pt x="89154" y="111633"/>
                  </a:cubicBezTo>
                  <a:cubicBezTo>
                    <a:pt x="52673" y="117634"/>
                    <a:pt x="17812" y="138684"/>
                    <a:pt x="0" y="171069"/>
                  </a:cubicBezTo>
                  <a:lnTo>
                    <a:pt x="236220" y="393478"/>
                  </a:lnTo>
                  <a:cubicBezTo>
                    <a:pt x="274606" y="429673"/>
                    <a:pt x="313372" y="466154"/>
                    <a:pt x="343662" y="509302"/>
                  </a:cubicBezTo>
                  <a:cubicBezTo>
                    <a:pt x="348234" y="515779"/>
                    <a:pt x="352996" y="522732"/>
                    <a:pt x="360331" y="525685"/>
                  </a:cubicBezTo>
                  <a:cubicBezTo>
                    <a:pt x="375095" y="531590"/>
                    <a:pt x="390430" y="518446"/>
                    <a:pt x="399193" y="505206"/>
                  </a:cubicBezTo>
                  <a:cubicBezTo>
                    <a:pt x="435959" y="449485"/>
                    <a:pt x="430911" y="369570"/>
                    <a:pt x="387287" y="318992"/>
                  </a:cubicBezTo>
                  <a:cubicBezTo>
                    <a:pt x="441293" y="274320"/>
                    <a:pt x="495205" y="229457"/>
                    <a:pt x="549116" y="184499"/>
                  </a:cubicBezTo>
                  <a:cubicBezTo>
                    <a:pt x="487204" y="117729"/>
                    <a:pt x="422243" y="53816"/>
                    <a:pt x="356425" y="0"/>
                  </a:cubicBezTo>
                  <a:close/>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7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66" name="Google Shape;366;p10"/>
            <p:cNvSpPr/>
            <p:nvPr/>
          </p:nvSpPr>
          <p:spPr>
            <a:xfrm>
              <a:off x="4372260" y="3679569"/>
              <a:ext cx="316520" cy="306768"/>
            </a:xfrm>
            <a:custGeom>
              <a:avLst/>
              <a:gdLst/>
              <a:ahLst/>
              <a:cxnLst/>
              <a:rect l="l" t="t" r="r" b="b"/>
              <a:pathLst>
                <a:path w="316520" h="306768" extrusionOk="0">
                  <a:moveTo>
                    <a:pt x="7429" y="113857"/>
                  </a:moveTo>
                  <a:cubicBezTo>
                    <a:pt x="3048" y="94998"/>
                    <a:pt x="-1334" y="75757"/>
                    <a:pt x="381" y="56422"/>
                  </a:cubicBezTo>
                  <a:cubicBezTo>
                    <a:pt x="2095" y="37086"/>
                    <a:pt x="10763" y="17464"/>
                    <a:pt x="27241" y="7273"/>
                  </a:cubicBezTo>
                  <a:cubicBezTo>
                    <a:pt x="52768" y="-8634"/>
                    <a:pt x="87630" y="3558"/>
                    <a:pt x="109251" y="24513"/>
                  </a:cubicBezTo>
                  <a:cubicBezTo>
                    <a:pt x="138302" y="52611"/>
                    <a:pt x="255841" y="139765"/>
                    <a:pt x="294513" y="203011"/>
                  </a:cubicBezTo>
                  <a:cubicBezTo>
                    <a:pt x="306895" y="223299"/>
                    <a:pt x="327660" y="259399"/>
                    <a:pt x="309181" y="277973"/>
                  </a:cubicBezTo>
                  <a:cubicBezTo>
                    <a:pt x="282892" y="304262"/>
                    <a:pt x="235362" y="314073"/>
                    <a:pt x="200501" y="301024"/>
                  </a:cubicBezTo>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7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67" name="Google Shape;367;p10"/>
            <p:cNvSpPr/>
            <p:nvPr/>
          </p:nvSpPr>
          <p:spPr>
            <a:xfrm>
              <a:off x="3896486" y="4104608"/>
              <a:ext cx="354806" cy="335280"/>
            </a:xfrm>
            <a:custGeom>
              <a:avLst/>
              <a:gdLst/>
              <a:ahLst/>
              <a:cxnLst/>
              <a:rect l="l" t="t" r="r" b="b"/>
              <a:pathLst>
                <a:path w="354806" h="335280" extrusionOk="0">
                  <a:moveTo>
                    <a:pt x="277463" y="0"/>
                  </a:moveTo>
                  <a:cubicBezTo>
                    <a:pt x="192786" y="114205"/>
                    <a:pt x="95917" y="230410"/>
                    <a:pt x="0" y="335280"/>
                  </a:cubicBezTo>
                  <a:cubicBezTo>
                    <a:pt x="129540" y="257842"/>
                    <a:pt x="243554" y="174784"/>
                    <a:pt x="354806" y="72771"/>
                  </a:cubicBezTo>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7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68" name="Google Shape;368;p10"/>
            <p:cNvSpPr/>
            <p:nvPr/>
          </p:nvSpPr>
          <p:spPr>
            <a:xfrm>
              <a:off x="4284249" y="3882485"/>
              <a:ext cx="66484" cy="74961"/>
            </a:xfrm>
            <a:custGeom>
              <a:avLst/>
              <a:gdLst/>
              <a:ahLst/>
              <a:cxnLst/>
              <a:rect l="l" t="t" r="r" b="b"/>
              <a:pathLst>
                <a:path w="66484" h="74961" extrusionOk="0">
                  <a:moveTo>
                    <a:pt x="0" y="74962"/>
                  </a:moveTo>
                  <a:cubicBezTo>
                    <a:pt x="16859" y="45911"/>
                    <a:pt x="39624" y="20288"/>
                    <a:pt x="66484" y="0"/>
                  </a:cubicBezTo>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700">
                <a:solidFill>
                  <a:srgbClr val="000000"/>
                </a:solidFill>
                <a:latin typeface="Calibri" panose="020F0502020204030204"/>
                <a:ea typeface="Calibri" panose="020F0502020204030204"/>
                <a:cs typeface="Calibri" panose="020F0502020204030204"/>
                <a:sym typeface="Calibri" panose="020F0502020204030204"/>
              </a:endParaRPr>
            </a:p>
          </p:txBody>
        </p:sp>
      </p:grpSp>
      <p:sp>
        <p:nvSpPr>
          <p:cNvPr id="369" name="Google Shape;369;p10"/>
          <p:cNvSpPr/>
          <p:nvPr/>
        </p:nvSpPr>
        <p:spPr>
          <a:xfrm rot="-5657992">
            <a:off x="2460818" y="8011769"/>
            <a:ext cx="1073051" cy="1069548"/>
          </a:xfrm>
          <a:custGeom>
            <a:avLst/>
            <a:gdLst/>
            <a:ahLst/>
            <a:cxnLst/>
            <a:rect l="l" t="t" r="r" b="b"/>
            <a:pathLst>
              <a:path w="715141" h="712807" extrusionOk="0">
                <a:moveTo>
                  <a:pt x="2958" y="351568"/>
                </a:moveTo>
                <a:cubicBezTo>
                  <a:pt x="22389" y="312420"/>
                  <a:pt x="43725" y="271272"/>
                  <a:pt x="81253" y="248888"/>
                </a:cubicBezTo>
                <a:cubicBezTo>
                  <a:pt x="118782" y="226504"/>
                  <a:pt x="177170" y="233553"/>
                  <a:pt x="194029" y="273844"/>
                </a:cubicBezTo>
                <a:cubicBezTo>
                  <a:pt x="201554" y="291846"/>
                  <a:pt x="200602" y="314516"/>
                  <a:pt x="215079" y="327470"/>
                </a:cubicBezTo>
                <a:cubicBezTo>
                  <a:pt x="237273" y="347281"/>
                  <a:pt x="271468" y="327088"/>
                  <a:pt x="292804" y="306419"/>
                </a:cubicBezTo>
                <a:cubicBezTo>
                  <a:pt x="315473" y="284512"/>
                  <a:pt x="338714" y="257270"/>
                  <a:pt x="335380" y="225933"/>
                </a:cubicBezTo>
                <a:cubicBezTo>
                  <a:pt x="332618" y="199263"/>
                  <a:pt x="310425" y="177927"/>
                  <a:pt x="285469" y="168212"/>
                </a:cubicBezTo>
                <a:cubicBezTo>
                  <a:pt x="260514" y="158496"/>
                  <a:pt x="233082" y="158210"/>
                  <a:pt x="206316" y="158020"/>
                </a:cubicBezTo>
                <a:cubicBezTo>
                  <a:pt x="238416" y="87821"/>
                  <a:pt x="297471" y="30289"/>
                  <a:pt x="368527" y="0"/>
                </a:cubicBezTo>
                <a:cubicBezTo>
                  <a:pt x="384719" y="31337"/>
                  <a:pt x="405294" y="60293"/>
                  <a:pt x="429582" y="85916"/>
                </a:cubicBezTo>
                <a:cubicBezTo>
                  <a:pt x="444251" y="101441"/>
                  <a:pt x="461301" y="116205"/>
                  <a:pt x="482065" y="121349"/>
                </a:cubicBezTo>
                <a:cubicBezTo>
                  <a:pt x="502830" y="126492"/>
                  <a:pt x="528071" y="118967"/>
                  <a:pt x="537215" y="99631"/>
                </a:cubicBezTo>
                <a:cubicBezTo>
                  <a:pt x="545407" y="82105"/>
                  <a:pt x="538739" y="60960"/>
                  <a:pt x="544073" y="42386"/>
                </a:cubicBezTo>
                <a:cubicBezTo>
                  <a:pt x="552169" y="14288"/>
                  <a:pt x="587221" y="667"/>
                  <a:pt x="615606" y="7906"/>
                </a:cubicBezTo>
                <a:cubicBezTo>
                  <a:pt x="643990" y="15145"/>
                  <a:pt x="665802" y="38005"/>
                  <a:pt x="681900" y="62484"/>
                </a:cubicBezTo>
                <a:cubicBezTo>
                  <a:pt x="699426" y="89059"/>
                  <a:pt x="710094" y="128778"/>
                  <a:pt x="685995" y="149543"/>
                </a:cubicBezTo>
                <a:cubicBezTo>
                  <a:pt x="659707" y="172117"/>
                  <a:pt x="607605" y="156686"/>
                  <a:pt x="593603" y="188404"/>
                </a:cubicBezTo>
                <a:cubicBezTo>
                  <a:pt x="584650" y="208693"/>
                  <a:pt x="600842" y="230505"/>
                  <a:pt x="615796" y="246793"/>
                </a:cubicBezTo>
                <a:lnTo>
                  <a:pt x="715142" y="354235"/>
                </a:lnTo>
                <a:cubicBezTo>
                  <a:pt x="684852" y="359664"/>
                  <a:pt x="667803" y="390906"/>
                  <a:pt x="651991" y="417290"/>
                </a:cubicBezTo>
                <a:cubicBezTo>
                  <a:pt x="636180" y="443675"/>
                  <a:pt x="609510" y="471392"/>
                  <a:pt x="579792" y="463487"/>
                </a:cubicBezTo>
                <a:cubicBezTo>
                  <a:pt x="534262" y="451390"/>
                  <a:pt x="540930" y="375380"/>
                  <a:pt x="499401" y="353187"/>
                </a:cubicBezTo>
                <a:cubicBezTo>
                  <a:pt x="467873" y="336328"/>
                  <a:pt x="430154" y="361283"/>
                  <a:pt x="407199" y="388620"/>
                </a:cubicBezTo>
                <a:cubicBezTo>
                  <a:pt x="390149" y="409004"/>
                  <a:pt x="375290" y="432911"/>
                  <a:pt x="374242" y="459391"/>
                </a:cubicBezTo>
                <a:cubicBezTo>
                  <a:pt x="373195" y="485870"/>
                  <a:pt x="390149" y="514541"/>
                  <a:pt x="416247" y="518636"/>
                </a:cubicBezTo>
                <a:cubicBezTo>
                  <a:pt x="429392" y="520732"/>
                  <a:pt x="443298" y="516636"/>
                  <a:pt x="455967" y="520637"/>
                </a:cubicBezTo>
                <a:cubicBezTo>
                  <a:pt x="474445" y="526447"/>
                  <a:pt x="484161" y="548354"/>
                  <a:pt x="481589" y="567595"/>
                </a:cubicBezTo>
                <a:cubicBezTo>
                  <a:pt x="479017" y="586835"/>
                  <a:pt x="467111" y="603409"/>
                  <a:pt x="453966" y="617696"/>
                </a:cubicBezTo>
                <a:cubicBezTo>
                  <a:pt x="421391" y="653034"/>
                  <a:pt x="379005" y="679133"/>
                  <a:pt x="332809" y="692277"/>
                </a:cubicBezTo>
                <a:cubicBezTo>
                  <a:pt x="320997" y="657416"/>
                  <a:pt x="307758" y="620459"/>
                  <a:pt x="278421" y="598361"/>
                </a:cubicBezTo>
                <a:cubicBezTo>
                  <a:pt x="249084" y="576263"/>
                  <a:pt x="198411" y="578930"/>
                  <a:pt x="183552" y="612553"/>
                </a:cubicBezTo>
                <a:cubicBezTo>
                  <a:pt x="174884" y="632174"/>
                  <a:pt x="180599" y="655796"/>
                  <a:pt x="172027" y="675418"/>
                </a:cubicBezTo>
                <a:cubicBezTo>
                  <a:pt x="164883" y="691705"/>
                  <a:pt x="148881" y="702564"/>
                  <a:pt x="132117" y="708184"/>
                </a:cubicBezTo>
                <a:cubicBezTo>
                  <a:pt x="84873" y="723805"/>
                  <a:pt x="27818" y="698468"/>
                  <a:pt x="7815" y="652939"/>
                </a:cubicBezTo>
                <a:cubicBezTo>
                  <a:pt x="-12187" y="607409"/>
                  <a:pt x="7625" y="548164"/>
                  <a:pt x="51059" y="523970"/>
                </a:cubicBezTo>
                <a:cubicBezTo>
                  <a:pt x="64108" y="516636"/>
                  <a:pt x="79158" y="512064"/>
                  <a:pt x="89540" y="501205"/>
                </a:cubicBezTo>
                <a:cubicBezTo>
                  <a:pt x="108114" y="481870"/>
                  <a:pt x="104685" y="448913"/>
                  <a:pt x="89064" y="427101"/>
                </a:cubicBezTo>
                <a:cubicBezTo>
                  <a:pt x="73443" y="405289"/>
                  <a:pt x="48964" y="391954"/>
                  <a:pt x="2958" y="351472"/>
                </a:cubicBezTo>
                <a:close/>
              </a:path>
            </a:pathLst>
          </a:custGeom>
          <a:noFill/>
          <a:ln w="19050" cap="rnd" cmpd="sng">
            <a:solidFill>
              <a:schemeClr val="accent3"/>
            </a:solidFill>
            <a:prstDash val="solid"/>
            <a:round/>
            <a:headEnd type="none" w="sm" len="sm"/>
            <a:tailEnd type="none" w="sm" len="sm"/>
          </a:ln>
        </p:spPr>
        <p:txBody>
          <a:bodyPr spcFirstLastPara="1" wrap="square" lIns="137138" tIns="68550" rIns="137138" bIns="68550" anchor="ctr" anchorCtr="0">
            <a:noAutofit/>
          </a:bodyPr>
          <a:lstStyle/>
          <a:p>
            <a:pPr marL="0" marR="0" lvl="0" indent="0" algn="l" rtl="0">
              <a:spcBef>
                <a:spcPts val="0"/>
              </a:spcBef>
              <a:spcAft>
                <a:spcPts val="0"/>
              </a:spcAft>
              <a:buNone/>
            </a:pPr>
            <a:endParaRPr sz="27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70" name="Google Shape;370;p10"/>
          <p:cNvSpPr/>
          <p:nvPr/>
        </p:nvSpPr>
        <p:spPr>
          <a:xfrm>
            <a:off x="7616064" y="1389300"/>
            <a:ext cx="1109250" cy="1288800"/>
          </a:xfrm>
          <a:prstGeom prst="ellipse">
            <a:avLst/>
          </a:prstGeom>
          <a:solidFill>
            <a:schemeClr val="accent2"/>
          </a:solidFill>
          <a:ln>
            <a:noFill/>
          </a:ln>
        </p:spPr>
        <p:txBody>
          <a:bodyPr spcFirstLastPara="1" wrap="square" lIns="137138" tIns="68550" rIns="137138" bIns="68550" anchor="ctr" anchorCtr="0">
            <a:noAutofit/>
          </a:bodyPr>
          <a:lstStyle/>
          <a:p>
            <a:pPr marL="0" marR="0" lvl="0" indent="0" algn="ctr" rtl="0">
              <a:spcBef>
                <a:spcPts val="0"/>
              </a:spcBef>
              <a:spcAft>
                <a:spcPts val="0"/>
              </a:spcAft>
              <a:buNone/>
            </a:pPr>
            <a:endParaRPr sz="2700">
              <a:solidFill>
                <a:srgbClr val="FFFFFF"/>
              </a:solidFill>
              <a:latin typeface="Calibri" panose="020F0502020204030204"/>
              <a:ea typeface="Calibri" panose="020F0502020204030204"/>
              <a:cs typeface="Calibri" panose="020F0502020204030204"/>
              <a:sym typeface="Calibri" panose="020F0502020204030204"/>
            </a:endParaRPr>
          </a:p>
        </p:txBody>
      </p:sp>
      <p:grpSp>
        <p:nvGrpSpPr>
          <p:cNvPr id="371" name="Google Shape;371;p10"/>
          <p:cNvGrpSpPr/>
          <p:nvPr/>
        </p:nvGrpSpPr>
        <p:grpSpPr>
          <a:xfrm>
            <a:off x="7721399" y="1336106"/>
            <a:ext cx="1072142" cy="1196504"/>
            <a:chOff x="5932213" y="4153080"/>
            <a:chExt cx="714761" cy="797669"/>
          </a:xfrm>
        </p:grpSpPr>
        <p:sp>
          <p:nvSpPr>
            <p:cNvPr id="372" name="Google Shape;372;p10"/>
            <p:cNvSpPr/>
            <p:nvPr/>
          </p:nvSpPr>
          <p:spPr>
            <a:xfrm>
              <a:off x="6140446" y="4442969"/>
              <a:ext cx="302911" cy="462703"/>
            </a:xfrm>
            <a:custGeom>
              <a:avLst/>
              <a:gdLst/>
              <a:ahLst/>
              <a:cxnLst/>
              <a:rect l="l" t="t" r="r" b="b"/>
              <a:pathLst>
                <a:path w="302911" h="462703" extrusionOk="0">
                  <a:moveTo>
                    <a:pt x="140740" y="462655"/>
                  </a:moveTo>
                  <a:cubicBezTo>
                    <a:pt x="129652" y="463361"/>
                    <a:pt x="119693" y="456369"/>
                    <a:pt x="117716" y="446340"/>
                  </a:cubicBezTo>
                  <a:cubicBezTo>
                    <a:pt x="110794" y="411873"/>
                    <a:pt x="93278" y="335312"/>
                    <a:pt x="67569" y="296537"/>
                  </a:cubicBezTo>
                  <a:cubicBezTo>
                    <a:pt x="33739" y="245614"/>
                    <a:pt x="-3483" y="191301"/>
                    <a:pt x="261" y="131832"/>
                  </a:cubicBezTo>
                  <a:cubicBezTo>
                    <a:pt x="3015" y="88325"/>
                    <a:pt x="29501" y="46584"/>
                    <a:pt x="69477" y="22641"/>
                  </a:cubicBezTo>
                  <a:cubicBezTo>
                    <a:pt x="109523" y="-1231"/>
                    <a:pt x="162070" y="-6670"/>
                    <a:pt x="206919" y="8445"/>
                  </a:cubicBezTo>
                  <a:cubicBezTo>
                    <a:pt x="223234" y="13954"/>
                    <a:pt x="238561" y="22005"/>
                    <a:pt x="251274" y="32812"/>
                  </a:cubicBezTo>
                  <a:cubicBezTo>
                    <a:pt x="275075" y="52940"/>
                    <a:pt x="288706" y="81333"/>
                    <a:pt x="296052" y="110220"/>
                  </a:cubicBezTo>
                  <a:cubicBezTo>
                    <a:pt x="308694" y="160154"/>
                    <a:pt x="303750" y="213620"/>
                    <a:pt x="282138" y="260941"/>
                  </a:cubicBezTo>
                  <a:cubicBezTo>
                    <a:pt x="269919" y="287709"/>
                    <a:pt x="252474" y="312641"/>
                    <a:pt x="243858" y="340609"/>
                  </a:cubicBezTo>
                  <a:cubicBezTo>
                    <a:pt x="236018" y="366247"/>
                    <a:pt x="238561" y="411096"/>
                    <a:pt x="240891" y="436664"/>
                  </a:cubicBezTo>
                  <a:cubicBezTo>
                    <a:pt x="241880" y="447399"/>
                    <a:pt x="233051" y="456722"/>
                    <a:pt x="221327" y="457428"/>
                  </a:cubicBezTo>
                  <a:lnTo>
                    <a:pt x="140740" y="462513"/>
                  </a:lnTo>
                  <a:close/>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7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73" name="Google Shape;373;p10"/>
            <p:cNvSpPr/>
            <p:nvPr/>
          </p:nvSpPr>
          <p:spPr>
            <a:xfrm>
              <a:off x="6204765" y="4536238"/>
              <a:ext cx="162465" cy="244655"/>
            </a:xfrm>
            <a:custGeom>
              <a:avLst/>
              <a:gdLst/>
              <a:ahLst/>
              <a:cxnLst/>
              <a:rect l="l" t="t" r="r" b="b"/>
              <a:pathLst>
                <a:path w="162465" h="244655" extrusionOk="0">
                  <a:moveTo>
                    <a:pt x="72537" y="244656"/>
                  </a:moveTo>
                  <a:cubicBezTo>
                    <a:pt x="75363" y="183421"/>
                    <a:pt x="65687" y="121622"/>
                    <a:pt x="44145" y="64201"/>
                  </a:cubicBezTo>
                  <a:cubicBezTo>
                    <a:pt x="40896" y="55655"/>
                    <a:pt x="37152" y="46756"/>
                    <a:pt x="30090" y="40964"/>
                  </a:cubicBezTo>
                  <a:cubicBezTo>
                    <a:pt x="23027" y="35173"/>
                    <a:pt x="11585" y="33619"/>
                    <a:pt x="5017" y="40046"/>
                  </a:cubicBezTo>
                  <a:cubicBezTo>
                    <a:pt x="1415" y="43577"/>
                    <a:pt x="-68" y="48804"/>
                    <a:pt x="2" y="53819"/>
                  </a:cubicBezTo>
                  <a:cubicBezTo>
                    <a:pt x="214" y="65402"/>
                    <a:pt x="8054" y="75784"/>
                    <a:pt x="17942" y="81787"/>
                  </a:cubicBezTo>
                  <a:cubicBezTo>
                    <a:pt x="27830" y="87791"/>
                    <a:pt x="39483" y="90051"/>
                    <a:pt x="50925" y="91534"/>
                  </a:cubicBezTo>
                  <a:cubicBezTo>
                    <a:pt x="58765" y="92523"/>
                    <a:pt x="67099" y="93159"/>
                    <a:pt x="74232" y="89768"/>
                  </a:cubicBezTo>
                  <a:cubicBezTo>
                    <a:pt x="86734" y="83836"/>
                    <a:pt x="90972" y="68439"/>
                    <a:pt x="93796" y="54878"/>
                  </a:cubicBezTo>
                  <a:cubicBezTo>
                    <a:pt x="95915" y="44849"/>
                    <a:pt x="97964" y="34608"/>
                    <a:pt x="96622" y="24437"/>
                  </a:cubicBezTo>
                  <a:cubicBezTo>
                    <a:pt x="95280" y="14267"/>
                    <a:pt x="89700" y="4096"/>
                    <a:pt x="80307" y="0"/>
                  </a:cubicBezTo>
                  <a:cubicBezTo>
                    <a:pt x="65404" y="17304"/>
                    <a:pt x="65969" y="45838"/>
                    <a:pt x="81507" y="62576"/>
                  </a:cubicBezTo>
                  <a:cubicBezTo>
                    <a:pt x="97046" y="79315"/>
                    <a:pt x="125508" y="81929"/>
                    <a:pt x="143872" y="68368"/>
                  </a:cubicBezTo>
                  <a:cubicBezTo>
                    <a:pt x="162235" y="54808"/>
                    <a:pt x="168027" y="26839"/>
                    <a:pt x="156585" y="7063"/>
                  </a:cubicBezTo>
                  <a:cubicBezTo>
                    <a:pt x="155172" y="4591"/>
                    <a:pt x="152983" y="1977"/>
                    <a:pt x="150158" y="2048"/>
                  </a:cubicBezTo>
                  <a:cubicBezTo>
                    <a:pt x="148180" y="2048"/>
                    <a:pt x="146485" y="3461"/>
                    <a:pt x="145073" y="4803"/>
                  </a:cubicBezTo>
                  <a:cubicBezTo>
                    <a:pt x="130382" y="18999"/>
                    <a:pt x="127274" y="41035"/>
                    <a:pt x="125226" y="61376"/>
                  </a:cubicBezTo>
                  <a:cubicBezTo>
                    <a:pt x="119223" y="122610"/>
                    <a:pt x="116680" y="187023"/>
                    <a:pt x="142389" y="242961"/>
                  </a:cubicBezTo>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7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74" name="Google Shape;374;p10"/>
            <p:cNvSpPr/>
            <p:nvPr/>
          </p:nvSpPr>
          <p:spPr>
            <a:xfrm>
              <a:off x="6237962" y="4782446"/>
              <a:ext cx="141256" cy="5934"/>
            </a:xfrm>
            <a:custGeom>
              <a:avLst/>
              <a:gdLst/>
              <a:ahLst/>
              <a:cxnLst/>
              <a:rect l="l" t="t" r="r" b="b"/>
              <a:pathLst>
                <a:path w="141256" h="5934" extrusionOk="0">
                  <a:moveTo>
                    <a:pt x="0" y="5934"/>
                  </a:moveTo>
                  <a:cubicBezTo>
                    <a:pt x="46968" y="1909"/>
                    <a:pt x="94077" y="-69"/>
                    <a:pt x="141256" y="2"/>
                  </a:cubicBezTo>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7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75" name="Google Shape;375;p10"/>
            <p:cNvSpPr/>
            <p:nvPr/>
          </p:nvSpPr>
          <p:spPr>
            <a:xfrm>
              <a:off x="6244177" y="4807380"/>
              <a:ext cx="130662" cy="5156"/>
            </a:xfrm>
            <a:custGeom>
              <a:avLst/>
              <a:gdLst/>
              <a:ahLst/>
              <a:cxnLst/>
              <a:rect l="l" t="t" r="r" b="b"/>
              <a:pathLst>
                <a:path w="130662" h="5156" extrusionOk="0">
                  <a:moveTo>
                    <a:pt x="0" y="5156"/>
                  </a:moveTo>
                  <a:lnTo>
                    <a:pt x="130662" y="0"/>
                  </a:lnTo>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7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76" name="Google Shape;376;p10"/>
            <p:cNvSpPr/>
            <p:nvPr/>
          </p:nvSpPr>
          <p:spPr>
            <a:xfrm>
              <a:off x="6269109" y="4834857"/>
              <a:ext cx="109968" cy="3740"/>
            </a:xfrm>
            <a:custGeom>
              <a:avLst/>
              <a:gdLst/>
              <a:ahLst/>
              <a:cxnLst/>
              <a:rect l="l" t="t" r="r" b="b"/>
              <a:pathLst>
                <a:path w="109968" h="3740" extrusionOk="0">
                  <a:moveTo>
                    <a:pt x="0" y="3741"/>
                  </a:moveTo>
                  <a:cubicBezTo>
                    <a:pt x="36162" y="280"/>
                    <a:pt x="73241" y="-780"/>
                    <a:pt x="109968" y="562"/>
                  </a:cubicBezTo>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7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77" name="Google Shape;377;p10"/>
            <p:cNvSpPr/>
            <p:nvPr/>
          </p:nvSpPr>
          <p:spPr>
            <a:xfrm>
              <a:off x="6252511" y="4861622"/>
              <a:ext cx="113217" cy="4750"/>
            </a:xfrm>
            <a:custGeom>
              <a:avLst/>
              <a:gdLst/>
              <a:ahLst/>
              <a:cxnLst/>
              <a:rect l="l" t="t" r="r" b="b"/>
              <a:pathLst>
                <a:path w="113217" h="4750" extrusionOk="0">
                  <a:moveTo>
                    <a:pt x="0" y="4096"/>
                  </a:moveTo>
                  <a:cubicBezTo>
                    <a:pt x="37857" y="5721"/>
                    <a:pt x="75996" y="4308"/>
                    <a:pt x="113217" y="0"/>
                  </a:cubicBezTo>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7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78" name="Google Shape;378;p10"/>
            <p:cNvSpPr/>
            <p:nvPr/>
          </p:nvSpPr>
          <p:spPr>
            <a:xfrm>
              <a:off x="6283023" y="4900609"/>
              <a:ext cx="82633" cy="50140"/>
            </a:xfrm>
            <a:custGeom>
              <a:avLst/>
              <a:gdLst/>
              <a:ahLst/>
              <a:cxnLst/>
              <a:rect l="l" t="t" r="r" b="b"/>
              <a:pathLst>
                <a:path w="82633" h="50140" extrusionOk="0">
                  <a:moveTo>
                    <a:pt x="0" y="7840"/>
                  </a:moveTo>
                  <a:cubicBezTo>
                    <a:pt x="1766" y="21118"/>
                    <a:pt x="4238" y="35879"/>
                    <a:pt x="14761" y="44143"/>
                  </a:cubicBezTo>
                  <a:cubicBezTo>
                    <a:pt x="26203" y="53113"/>
                    <a:pt x="42942" y="50852"/>
                    <a:pt x="56220" y="44990"/>
                  </a:cubicBezTo>
                  <a:cubicBezTo>
                    <a:pt x="65049" y="41106"/>
                    <a:pt x="73524" y="35526"/>
                    <a:pt x="78539" y="27262"/>
                  </a:cubicBezTo>
                  <a:cubicBezTo>
                    <a:pt x="83553" y="18999"/>
                    <a:pt x="84401" y="7699"/>
                    <a:pt x="78609" y="0"/>
                  </a:cubicBezTo>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7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79" name="Google Shape;379;p10"/>
            <p:cNvSpPr/>
            <p:nvPr/>
          </p:nvSpPr>
          <p:spPr>
            <a:xfrm>
              <a:off x="5981441" y="4729830"/>
              <a:ext cx="80868" cy="47956"/>
            </a:xfrm>
            <a:custGeom>
              <a:avLst/>
              <a:gdLst/>
              <a:ahLst/>
              <a:cxnLst/>
              <a:rect l="l" t="t" r="r" b="b"/>
              <a:pathLst>
                <a:path w="80868" h="47956" extrusionOk="0">
                  <a:moveTo>
                    <a:pt x="0" y="47956"/>
                  </a:moveTo>
                  <a:cubicBezTo>
                    <a:pt x="26627" y="31430"/>
                    <a:pt x="53607" y="15397"/>
                    <a:pt x="80869" y="0"/>
                  </a:cubicBezTo>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7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80" name="Google Shape;380;p10"/>
            <p:cNvSpPr/>
            <p:nvPr/>
          </p:nvSpPr>
          <p:spPr>
            <a:xfrm>
              <a:off x="5932213" y="4591823"/>
              <a:ext cx="84330" cy="7486"/>
            </a:xfrm>
            <a:custGeom>
              <a:avLst/>
              <a:gdLst/>
              <a:ahLst/>
              <a:cxnLst/>
              <a:rect l="l" t="t" r="r" b="b"/>
              <a:pathLst>
                <a:path w="84330" h="7486" extrusionOk="0">
                  <a:moveTo>
                    <a:pt x="0" y="7487"/>
                  </a:moveTo>
                  <a:lnTo>
                    <a:pt x="84330" y="0"/>
                  </a:lnTo>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7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81" name="Google Shape;381;p10"/>
            <p:cNvSpPr/>
            <p:nvPr/>
          </p:nvSpPr>
          <p:spPr>
            <a:xfrm>
              <a:off x="5979110" y="4302529"/>
              <a:ext cx="85954" cy="51629"/>
            </a:xfrm>
            <a:custGeom>
              <a:avLst/>
              <a:gdLst/>
              <a:ahLst/>
              <a:cxnLst/>
              <a:rect l="l" t="t" r="r" b="b"/>
              <a:pathLst>
                <a:path w="85954" h="51629" extrusionOk="0">
                  <a:moveTo>
                    <a:pt x="85954" y="51629"/>
                  </a:moveTo>
                  <a:cubicBezTo>
                    <a:pt x="56432" y="35950"/>
                    <a:pt x="27686" y="18717"/>
                    <a:pt x="0" y="0"/>
                  </a:cubicBezTo>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7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82" name="Google Shape;382;p10"/>
            <p:cNvSpPr/>
            <p:nvPr/>
          </p:nvSpPr>
          <p:spPr>
            <a:xfrm>
              <a:off x="6260182" y="4153080"/>
              <a:ext cx="7019" cy="103187"/>
            </a:xfrm>
            <a:custGeom>
              <a:avLst/>
              <a:gdLst/>
              <a:ahLst/>
              <a:cxnLst/>
              <a:rect l="l" t="t" r="r" b="b"/>
              <a:pathLst>
                <a:path w="7019" h="103187" extrusionOk="0">
                  <a:moveTo>
                    <a:pt x="7020" y="103188"/>
                  </a:moveTo>
                  <a:cubicBezTo>
                    <a:pt x="1017" y="69216"/>
                    <a:pt x="-1173" y="34537"/>
                    <a:pt x="593" y="0"/>
                  </a:cubicBezTo>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7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83" name="Google Shape;383;p10"/>
            <p:cNvSpPr/>
            <p:nvPr/>
          </p:nvSpPr>
          <p:spPr>
            <a:xfrm>
              <a:off x="6450059" y="4228511"/>
              <a:ext cx="68368" cy="90969"/>
            </a:xfrm>
            <a:custGeom>
              <a:avLst/>
              <a:gdLst/>
              <a:ahLst/>
              <a:cxnLst/>
              <a:rect l="l" t="t" r="r" b="b"/>
              <a:pathLst>
                <a:path w="68368" h="90969" extrusionOk="0">
                  <a:moveTo>
                    <a:pt x="0" y="90969"/>
                  </a:moveTo>
                  <a:lnTo>
                    <a:pt x="68368" y="0"/>
                  </a:lnTo>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7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84" name="Google Shape;384;p10"/>
            <p:cNvSpPr/>
            <p:nvPr/>
          </p:nvSpPr>
          <p:spPr>
            <a:xfrm>
              <a:off x="6532270" y="4394417"/>
              <a:ext cx="102340" cy="33195"/>
            </a:xfrm>
            <a:custGeom>
              <a:avLst/>
              <a:gdLst/>
              <a:ahLst/>
              <a:cxnLst/>
              <a:rect l="l" t="t" r="r" b="b"/>
              <a:pathLst>
                <a:path w="102340" h="33195" extrusionOk="0">
                  <a:moveTo>
                    <a:pt x="0" y="33195"/>
                  </a:moveTo>
                  <a:cubicBezTo>
                    <a:pt x="19776" y="29805"/>
                    <a:pt x="38775" y="22954"/>
                    <a:pt x="57703" y="16103"/>
                  </a:cubicBezTo>
                  <a:lnTo>
                    <a:pt x="102340" y="0"/>
                  </a:lnTo>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7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85" name="Google Shape;385;p10"/>
            <p:cNvSpPr/>
            <p:nvPr/>
          </p:nvSpPr>
          <p:spPr>
            <a:xfrm>
              <a:off x="6565395" y="4557475"/>
              <a:ext cx="81579" cy="4259"/>
            </a:xfrm>
            <a:custGeom>
              <a:avLst/>
              <a:gdLst/>
              <a:ahLst/>
              <a:cxnLst/>
              <a:rect l="l" t="t" r="r" b="b"/>
              <a:pathLst>
                <a:path w="81579" h="4259" extrusionOk="0">
                  <a:moveTo>
                    <a:pt x="0" y="4260"/>
                  </a:moveTo>
                  <a:lnTo>
                    <a:pt x="78397" y="2776"/>
                  </a:lnTo>
                  <a:cubicBezTo>
                    <a:pt x="79598" y="2776"/>
                    <a:pt x="81010" y="2565"/>
                    <a:pt x="81505" y="1505"/>
                  </a:cubicBezTo>
                  <a:cubicBezTo>
                    <a:pt x="81999" y="446"/>
                    <a:pt x="79881" y="-684"/>
                    <a:pt x="79739" y="516"/>
                  </a:cubicBezTo>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7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86" name="Google Shape;386;p10"/>
            <p:cNvSpPr/>
            <p:nvPr/>
          </p:nvSpPr>
          <p:spPr>
            <a:xfrm>
              <a:off x="6548585" y="4692892"/>
              <a:ext cx="97325" cy="45272"/>
            </a:xfrm>
            <a:custGeom>
              <a:avLst/>
              <a:gdLst/>
              <a:ahLst/>
              <a:cxnLst/>
              <a:rect l="l" t="t" r="r" b="b"/>
              <a:pathLst>
                <a:path w="97325" h="45272" extrusionOk="0">
                  <a:moveTo>
                    <a:pt x="0" y="0"/>
                  </a:moveTo>
                  <a:cubicBezTo>
                    <a:pt x="33336" y="13137"/>
                    <a:pt x="65826" y="28251"/>
                    <a:pt x="97325" y="45273"/>
                  </a:cubicBezTo>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700">
                <a:solidFill>
                  <a:srgbClr val="000000"/>
                </a:solidFill>
                <a:latin typeface="Calibri" panose="020F0502020204030204"/>
                <a:ea typeface="Calibri" panose="020F0502020204030204"/>
                <a:cs typeface="Calibri" panose="020F0502020204030204"/>
                <a:sym typeface="Calibri" panose="020F0502020204030204"/>
              </a:endParaRPr>
            </a:p>
          </p:txBody>
        </p:sp>
      </p:grpSp>
      <p:sp>
        <p:nvSpPr>
          <p:cNvPr id="387" name="Google Shape;387;p10"/>
          <p:cNvSpPr/>
          <p:nvPr/>
        </p:nvSpPr>
        <p:spPr>
          <a:xfrm rot="10114145" flipH="1">
            <a:off x="6443092" y="8225446"/>
            <a:ext cx="8182613" cy="643991"/>
          </a:xfrm>
          <a:custGeom>
            <a:avLst/>
            <a:gdLst/>
            <a:ahLst/>
            <a:cxnLst/>
            <a:rect l="l" t="t" r="r" b="b"/>
            <a:pathLst>
              <a:path w="367104" h="25643" extrusionOk="0">
                <a:moveTo>
                  <a:pt x="0" y="25643"/>
                </a:moveTo>
                <a:cubicBezTo>
                  <a:pt x="7545" y="24000"/>
                  <a:pt x="25624" y="16529"/>
                  <a:pt x="45271" y="15782"/>
                </a:cubicBezTo>
                <a:cubicBezTo>
                  <a:pt x="64919" y="15035"/>
                  <a:pt x="95548" y="22654"/>
                  <a:pt x="117885" y="21160"/>
                </a:cubicBezTo>
                <a:cubicBezTo>
                  <a:pt x="140222" y="19666"/>
                  <a:pt x="158750" y="6966"/>
                  <a:pt x="179294" y="6817"/>
                </a:cubicBezTo>
                <a:cubicBezTo>
                  <a:pt x="199838" y="6668"/>
                  <a:pt x="218066" y="21385"/>
                  <a:pt x="241150" y="20264"/>
                </a:cubicBezTo>
                <a:cubicBezTo>
                  <a:pt x="264234" y="19143"/>
                  <a:pt x="296806" y="840"/>
                  <a:pt x="317798" y="93"/>
                </a:cubicBezTo>
                <a:cubicBezTo>
                  <a:pt x="338790" y="-654"/>
                  <a:pt x="358886" y="13167"/>
                  <a:pt x="367104" y="15782"/>
                </a:cubicBezTo>
              </a:path>
            </a:pathLst>
          </a:custGeom>
          <a:noFill/>
          <a:ln w="19050" cap="flat" cmpd="sng">
            <a:solidFill>
              <a:schemeClr val="accent3"/>
            </a:solidFill>
            <a:prstDash val="dash"/>
            <a:round/>
            <a:headEnd type="none" w="med" len="med"/>
            <a:tailEnd type="none" w="med" len="med"/>
          </a:ln>
        </p:spPr>
      </p:sp>
      <p:grpSp>
        <p:nvGrpSpPr>
          <p:cNvPr id="388" name="Google Shape;388;p10"/>
          <p:cNvGrpSpPr/>
          <p:nvPr/>
        </p:nvGrpSpPr>
        <p:grpSpPr>
          <a:xfrm rot="742108">
            <a:off x="14511392" y="6852440"/>
            <a:ext cx="1028567" cy="1064142"/>
            <a:chOff x="8025585" y="-543333"/>
            <a:chExt cx="685704" cy="709421"/>
          </a:xfrm>
        </p:grpSpPr>
        <p:sp>
          <p:nvSpPr>
            <p:cNvPr id="389" name="Google Shape;389;p10"/>
            <p:cNvSpPr/>
            <p:nvPr/>
          </p:nvSpPr>
          <p:spPr>
            <a:xfrm>
              <a:off x="8025585" y="-541714"/>
              <a:ext cx="684847" cy="707802"/>
            </a:xfrm>
            <a:custGeom>
              <a:avLst/>
              <a:gdLst/>
              <a:ahLst/>
              <a:cxnLst/>
              <a:rect l="l" t="t" r="r" b="b"/>
              <a:pathLst>
                <a:path w="684847" h="707802" extrusionOk="0">
                  <a:moveTo>
                    <a:pt x="212027" y="376333"/>
                  </a:moveTo>
                  <a:lnTo>
                    <a:pt x="169355" y="534924"/>
                  </a:lnTo>
                  <a:cubicBezTo>
                    <a:pt x="196691" y="530161"/>
                    <a:pt x="216789" y="507873"/>
                    <a:pt x="238125" y="490157"/>
                  </a:cubicBezTo>
                  <a:cubicBezTo>
                    <a:pt x="259461" y="472440"/>
                    <a:pt x="289656" y="458153"/>
                    <a:pt x="313944" y="471487"/>
                  </a:cubicBezTo>
                  <a:cubicBezTo>
                    <a:pt x="390525" y="542163"/>
                    <a:pt x="458914" y="621602"/>
                    <a:pt x="517493" y="707803"/>
                  </a:cubicBezTo>
                  <a:cubicBezTo>
                    <a:pt x="500158" y="645319"/>
                    <a:pt x="517589" y="579120"/>
                    <a:pt x="535305" y="516731"/>
                  </a:cubicBezTo>
                  <a:cubicBezTo>
                    <a:pt x="584073" y="344233"/>
                    <a:pt x="634460" y="172117"/>
                    <a:pt x="684848" y="0"/>
                  </a:cubicBezTo>
                  <a:cubicBezTo>
                    <a:pt x="522161" y="68675"/>
                    <a:pt x="350806" y="113919"/>
                    <a:pt x="180118" y="158972"/>
                  </a:cubicBezTo>
                  <a:lnTo>
                    <a:pt x="0" y="206502"/>
                  </a:lnTo>
                  <a:cubicBezTo>
                    <a:pt x="83534" y="240316"/>
                    <a:pt x="155639" y="301466"/>
                    <a:pt x="212027" y="376333"/>
                  </a:cubicBezTo>
                  <a:close/>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7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90" name="Google Shape;390;p10"/>
            <p:cNvSpPr/>
            <p:nvPr/>
          </p:nvSpPr>
          <p:spPr>
            <a:xfrm>
              <a:off x="8239326" y="-543333"/>
              <a:ext cx="471963" cy="480440"/>
            </a:xfrm>
            <a:custGeom>
              <a:avLst/>
              <a:gdLst/>
              <a:ahLst/>
              <a:cxnLst/>
              <a:rect l="l" t="t" r="r" b="b"/>
              <a:pathLst>
                <a:path w="471963" h="480440" extrusionOk="0">
                  <a:moveTo>
                    <a:pt x="0" y="371380"/>
                  </a:moveTo>
                  <a:cubicBezTo>
                    <a:pt x="156210" y="246221"/>
                    <a:pt x="313563" y="122396"/>
                    <a:pt x="471964" y="0"/>
                  </a:cubicBezTo>
                  <a:cubicBezTo>
                    <a:pt x="355282" y="162877"/>
                    <a:pt x="238506" y="325850"/>
                    <a:pt x="110966" y="480441"/>
                  </a:cubicBezTo>
                </a:path>
              </a:pathLst>
            </a:custGeom>
            <a:noFill/>
            <a:ln w="19050" cap="rnd"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700">
                <a:solidFill>
                  <a:srgbClr val="000000"/>
                </a:solidFill>
                <a:latin typeface="Calibri" panose="020F0502020204030204"/>
                <a:ea typeface="Calibri" panose="020F0502020204030204"/>
                <a:cs typeface="Calibri" panose="020F0502020204030204"/>
                <a:sym typeface="Calibri" panose="020F0502020204030204"/>
              </a:endParaRPr>
            </a:p>
          </p:txBody>
        </p:sp>
      </p:grpSp>
    </p:spTree>
    <p:extLst>
      <p:ext uri="{BB962C8B-B14F-4D97-AF65-F5344CB8AC3E}">
        <p14:creationId xmlns:p14="http://schemas.microsoft.com/office/powerpoint/2010/main" val="2765300298"/>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411958"/>
            <a:ext cx="16459200" cy="87772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3" name="Rectangle 4"/>
          <p:cNvSpPr>
            <a:spLocks noGrp="1" noChangeArrowheads="1"/>
          </p:cNvSpPr>
          <p:nvPr>
            <p:ph type="dt" sz="half" idx="10"/>
          </p:nvPr>
        </p:nvSpPr>
        <p:spPr>
          <a:xfrm>
            <a:off x="914400" y="9367838"/>
            <a:ext cx="4267200" cy="714375"/>
          </a:xfrm>
        </p:spPr>
        <p:txBody>
          <a:bodyPr/>
          <a:lstStyle>
            <a:lvl1pPr>
              <a:defRPr/>
            </a:lvl1pPr>
          </a:lstStyle>
          <a:p>
            <a:pPr>
              <a:defRPr/>
            </a:pPr>
            <a:endParaRPr lang="en-US" altLang="vi-VN"/>
          </a:p>
        </p:txBody>
      </p:sp>
      <p:sp>
        <p:nvSpPr>
          <p:cNvPr id="4" name="Rectangle 5"/>
          <p:cNvSpPr>
            <a:spLocks noGrp="1" noChangeArrowheads="1"/>
          </p:cNvSpPr>
          <p:nvPr>
            <p:ph type="ftr" sz="quarter" idx="11"/>
          </p:nvPr>
        </p:nvSpPr>
        <p:spPr>
          <a:xfrm>
            <a:off x="6248400" y="9367838"/>
            <a:ext cx="5791200" cy="714375"/>
          </a:xfrm>
        </p:spPr>
        <p:txBody>
          <a:bodyPr/>
          <a:lstStyle>
            <a:lvl1pPr>
              <a:defRPr/>
            </a:lvl1pPr>
          </a:lstStyle>
          <a:p>
            <a:pPr>
              <a:defRPr/>
            </a:pPr>
            <a:endParaRPr lang="en-US" altLang="vi-VN"/>
          </a:p>
        </p:txBody>
      </p:sp>
      <p:sp>
        <p:nvSpPr>
          <p:cNvPr id="5" name="Rectangle 6"/>
          <p:cNvSpPr>
            <a:spLocks noGrp="1" noChangeArrowheads="1"/>
          </p:cNvSpPr>
          <p:nvPr>
            <p:ph type="sldNum" sz="quarter" idx="12"/>
          </p:nvPr>
        </p:nvSpPr>
        <p:spPr/>
        <p:txBody>
          <a:bodyPr/>
          <a:lstStyle>
            <a:lvl1pPr>
              <a:defRPr/>
            </a:lvl1pPr>
          </a:lstStyle>
          <a:p>
            <a:fld id="{1B73ADD2-4D09-4EFB-99C3-073D09348517}" type="slidenum">
              <a:rPr lang="en-US" altLang="vi-VN"/>
              <a:t>‹#›</a:t>
            </a:fld>
            <a:endParaRPr lang="en-US" altLang="vi-VN"/>
          </a:p>
        </p:txBody>
      </p:sp>
    </p:spTree>
    <p:extLst>
      <p:ext uri="{BB962C8B-B14F-4D97-AF65-F5344CB8AC3E}">
        <p14:creationId xmlns:p14="http://schemas.microsoft.com/office/powerpoint/2010/main" val="1070898268"/>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2/13/2025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2/13/2025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2/13/2025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9.png"/><Relationship Id="rId18" Type="http://schemas.openxmlformats.org/officeDocument/2006/relationships/image" Target="../media/image17.svg"/><Relationship Id="rId26" Type="http://schemas.openxmlformats.org/officeDocument/2006/relationships/image" Target="../media/image25.svg"/><Relationship Id="rId3" Type="http://schemas.openxmlformats.org/officeDocument/2006/relationships/image" Target="../media/image14.png"/><Relationship Id="rId21" Type="http://schemas.openxmlformats.org/officeDocument/2006/relationships/image" Target="../media/image23.png"/><Relationship Id="rId7" Type="http://schemas.openxmlformats.org/officeDocument/2006/relationships/image" Target="../media/image16.png"/><Relationship Id="rId12" Type="http://schemas.openxmlformats.org/officeDocument/2006/relationships/image" Target="../media/image11.svg"/><Relationship Id="rId17" Type="http://schemas.openxmlformats.org/officeDocument/2006/relationships/image" Target="../media/image21.png"/><Relationship Id="rId25" Type="http://schemas.openxmlformats.org/officeDocument/2006/relationships/image" Target="../media/image25.png"/><Relationship Id="rId2" Type="http://schemas.openxmlformats.org/officeDocument/2006/relationships/image" Target="../media/image3.jpeg"/><Relationship Id="rId16" Type="http://schemas.openxmlformats.org/officeDocument/2006/relationships/image" Target="../media/image15.svg"/><Relationship Id="rId20" Type="http://schemas.openxmlformats.org/officeDocument/2006/relationships/image" Target="../media/image19.svg"/><Relationship Id="rId29"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8.png"/><Relationship Id="rId24" Type="http://schemas.openxmlformats.org/officeDocument/2006/relationships/image" Target="../media/image23.svg"/><Relationship Id="rId32" Type="http://schemas.openxmlformats.org/officeDocument/2006/relationships/image" Target="../media/image31.svg"/><Relationship Id="rId5" Type="http://schemas.openxmlformats.org/officeDocument/2006/relationships/image" Target="../media/image15.png"/><Relationship Id="rId15" Type="http://schemas.openxmlformats.org/officeDocument/2006/relationships/image" Target="../media/image20.png"/><Relationship Id="rId23" Type="http://schemas.openxmlformats.org/officeDocument/2006/relationships/image" Target="../media/image24.png"/><Relationship Id="rId28" Type="http://schemas.openxmlformats.org/officeDocument/2006/relationships/image" Target="../media/image27.svg"/><Relationship Id="rId10" Type="http://schemas.openxmlformats.org/officeDocument/2006/relationships/image" Target="../media/image9.svg"/><Relationship Id="rId19" Type="http://schemas.openxmlformats.org/officeDocument/2006/relationships/image" Target="../media/image22.png"/><Relationship Id="rId31" Type="http://schemas.openxmlformats.org/officeDocument/2006/relationships/image" Target="../media/image28.png"/><Relationship Id="rId4" Type="http://schemas.openxmlformats.org/officeDocument/2006/relationships/image" Target="../media/image3.svg"/><Relationship Id="rId9" Type="http://schemas.openxmlformats.org/officeDocument/2006/relationships/image" Target="../media/image17.png"/><Relationship Id="rId14" Type="http://schemas.openxmlformats.org/officeDocument/2006/relationships/image" Target="../media/image13.svg"/><Relationship Id="rId22" Type="http://schemas.openxmlformats.org/officeDocument/2006/relationships/image" Target="../media/image21.svg"/><Relationship Id="rId27" Type="http://schemas.openxmlformats.org/officeDocument/2006/relationships/image" Target="../media/image26.png"/><Relationship Id="rId30" Type="http://schemas.openxmlformats.org/officeDocument/2006/relationships/image" Target="../media/image98.sv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98647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190500"/>
            <a:ext cx="17678400" cy="9525000"/>
          </a:xfrm>
          <a:prstGeom prst="rect">
            <a:avLst/>
          </a:prstGeom>
        </p:spPr>
      </p:pic>
    </p:spTree>
    <p:extLst>
      <p:ext uri="{BB962C8B-B14F-4D97-AF65-F5344CB8AC3E}">
        <p14:creationId xmlns:p14="http://schemas.microsoft.com/office/powerpoint/2010/main" val="42690209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869488" y="-836544"/>
            <a:ext cx="20086371" cy="12006726"/>
            <a:chOff x="0" y="0"/>
            <a:chExt cx="26781829" cy="1600896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1AB5DB"/>
              </a:solidFill>
            </p:spPr>
          </p:sp>
          <p:sp>
            <p:nvSpPr>
              <p:cNvPr id="6" name="TextBox 6"/>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1AB5DB"/>
              </a:solidFill>
            </p:spPr>
          </p:sp>
          <p:sp>
            <p:nvSpPr>
              <p:cNvPr id="9" name="TextBox 9"/>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10" name="Group 10"/>
            <p:cNvGrpSpPr/>
            <p:nvPr/>
          </p:nvGrpSpPr>
          <p:grpSpPr>
            <a:xfrm rot="5400000">
              <a:off x="12801106" y="-11850985"/>
              <a:ext cx="1900244" cy="25602213"/>
              <a:chOff x="0" y="0"/>
              <a:chExt cx="356429" cy="480221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1AB5DB"/>
              </a:solidFill>
            </p:spPr>
          </p:sp>
          <p:sp>
            <p:nvSpPr>
              <p:cNvPr id="12" name="TextBox 12"/>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13" name="Group 13"/>
            <p:cNvGrpSpPr/>
            <p:nvPr/>
          </p:nvGrpSpPr>
          <p:grpSpPr>
            <a:xfrm rot="5400000">
              <a:off x="12656286" y="2257740"/>
              <a:ext cx="1900244" cy="25602213"/>
              <a:chOff x="0" y="0"/>
              <a:chExt cx="356429" cy="480221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1AB5DB"/>
              </a:solidFill>
            </p:spPr>
          </p:sp>
          <p:sp>
            <p:nvSpPr>
              <p:cNvPr id="15" name="TextBox 15"/>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pic>
        <p:nvPicPr>
          <p:cNvPr id="39" name="Picture 38"/>
          <p:cNvPicPr>
            <a:picLocks noChangeAspect="1"/>
          </p:cNvPicPr>
          <p:nvPr/>
        </p:nvPicPr>
        <p:blipFill>
          <a:blip r:embed="rId3"/>
          <a:stretch>
            <a:fillRect/>
          </a:stretch>
        </p:blipFill>
        <p:spPr>
          <a:xfrm>
            <a:off x="914400" y="952500"/>
            <a:ext cx="15773400" cy="8077199"/>
          </a:xfrm>
          <a:prstGeom prst="rect">
            <a:avLst/>
          </a:prstGeom>
          <a:ln w="12700">
            <a:solidFill>
              <a:schemeClr val="tx1"/>
            </a:solidFill>
          </a:ln>
        </p:spPr>
      </p:pic>
    </p:spTree>
    <p:extLst>
      <p:ext uri="{BB962C8B-B14F-4D97-AF65-F5344CB8AC3E}">
        <p14:creationId xmlns:p14="http://schemas.microsoft.com/office/powerpoint/2010/main" val="140520742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randombar(horizontal)">
                                      <p:cBhvr>
                                        <p:cTn id="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04800" y="827230"/>
            <a:ext cx="17221199" cy="9002570"/>
          </a:xfrm>
          <a:prstGeom prst="rect">
            <a:avLst/>
          </a:prstGeom>
        </p:spPr>
      </p:pic>
    </p:spTree>
    <p:extLst>
      <p:ext uri="{BB962C8B-B14F-4D97-AF65-F5344CB8AC3E}">
        <p14:creationId xmlns:p14="http://schemas.microsoft.com/office/powerpoint/2010/main" val="4194248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20265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0"/>
            <a:ext cx="5257800" cy="981487"/>
          </a:xfrm>
          <a:prstGeom prst="rect">
            <a:avLst/>
          </a:prstGeom>
          <a:solidFill>
            <a:srgbClr val="FFFF00"/>
          </a:solidFill>
        </p:spPr>
        <p:txBody>
          <a:bodyPr wrap="square">
            <a:spAutoFit/>
          </a:bodyPr>
          <a:lstStyle/>
          <a:p>
            <a:pPr>
              <a:lnSpc>
                <a:spcPct val="107000"/>
              </a:lnSpc>
              <a:spcAft>
                <a:spcPts val="1200"/>
              </a:spcAft>
              <a:tabLst>
                <a:tab pos="437198" algn="l"/>
              </a:tabLst>
            </a:pPr>
            <a:r>
              <a:rPr lang="en-US" sz="5400"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Chuông</a:t>
            </a:r>
            <a:r>
              <a:rPr lang="en-US" sz="5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điện</a:t>
            </a:r>
            <a:r>
              <a:rPr lang="en-US" sz="5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5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3" name="Picture 12" descr="24 Cách Đấu Chuông Điện 02/2023 - KTHN"/>
          <p:cNvPicPr>
            <a:picLocks noChangeAspect="1" noChangeArrowheads="1"/>
          </p:cNvPicPr>
          <p:nvPr/>
        </p:nvPicPr>
        <p:blipFill rotWithShape="1">
          <a:blip r:embed="rId2">
            <a:extLst>
              <a:ext uri="{28A0092B-C50C-407E-A947-70E740481C1C}">
                <a14:useLocalDpi xmlns:a14="http://schemas.microsoft.com/office/drawing/2010/main" val="0"/>
              </a:ext>
            </a:extLst>
          </a:blip>
          <a:srcRect l="24476" t="13865" r="25048" b="14535"/>
          <a:stretch/>
        </p:blipFill>
        <p:spPr bwMode="auto">
          <a:xfrm>
            <a:off x="10660090" y="4595540"/>
            <a:ext cx="6172199" cy="444563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457200" y="1063534"/>
            <a:ext cx="17830800" cy="921534"/>
          </a:xfrm>
          <a:prstGeom prst="rect">
            <a:avLst/>
          </a:prstGeom>
        </p:spPr>
        <p:txBody>
          <a:bodyPr wrap="square">
            <a:spAutoFit/>
          </a:bodyPr>
          <a:lstStyle/>
          <a:p>
            <a:pPr>
              <a:lnSpc>
                <a:spcPct val="107000"/>
              </a:lnSpc>
              <a:spcAft>
                <a:spcPts val="1200"/>
              </a:spcAft>
              <a:tabLst>
                <a:tab pos="437198" algn="l"/>
              </a:tabLst>
            </a:pPr>
            <a:r>
              <a:rPr lang="en-US" sz="5400" b="1" dirty="0" err="1" smtClean="0">
                <a:solidFill>
                  <a:srgbClr val="080CB8"/>
                </a:solidFill>
                <a:latin typeface="Times New Roman" panose="02020603050405020304" pitchFamily="18" charset="0"/>
                <a:ea typeface="Calibri" panose="020F0502020204030204" pitchFamily="34" charset="0"/>
                <a:cs typeface="Times New Roman" panose="02020603050405020304" pitchFamily="18" charset="0"/>
              </a:rPr>
              <a:t>chuông</a:t>
            </a:r>
            <a:r>
              <a:rPr lang="en-US" sz="5400" b="1" dirty="0" smtClean="0">
                <a:solidFill>
                  <a:srgbClr val="080CB8"/>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solidFill>
                  <a:srgbClr val="080CB8"/>
                </a:solidFill>
                <a:latin typeface="Times New Roman" panose="02020603050405020304" pitchFamily="18" charset="0"/>
                <a:ea typeface="Calibri" panose="020F0502020204030204" pitchFamily="34" charset="0"/>
                <a:cs typeface="Times New Roman" panose="02020603050405020304" pitchFamily="18" charset="0"/>
              </a:rPr>
              <a:t>điện</a:t>
            </a:r>
            <a:r>
              <a:rPr lang="en-US" sz="5400" b="1" dirty="0">
                <a:solidFill>
                  <a:srgbClr val="080CB8"/>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solidFill>
                  <a:srgbClr val="080CB8"/>
                </a:solidFill>
                <a:latin typeface="Times New Roman" panose="02020603050405020304" pitchFamily="18" charset="0"/>
                <a:ea typeface="Calibri" panose="020F0502020204030204" pitchFamily="34" charset="0"/>
                <a:cs typeface="Times New Roman" panose="02020603050405020304" pitchFamily="18" charset="0"/>
              </a:rPr>
              <a:t>phát</a:t>
            </a:r>
            <a:r>
              <a:rPr lang="en-US" sz="5400" b="1" dirty="0">
                <a:solidFill>
                  <a:srgbClr val="080CB8"/>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solidFill>
                  <a:srgbClr val="080CB8"/>
                </a:solidFill>
                <a:latin typeface="Times New Roman" panose="02020603050405020304" pitchFamily="18" charset="0"/>
                <a:ea typeface="Calibri" panose="020F0502020204030204" pitchFamily="34" charset="0"/>
                <a:cs typeface="Times New Roman" panose="02020603050405020304" pitchFamily="18" charset="0"/>
              </a:rPr>
              <a:t>ra</a:t>
            </a:r>
            <a:r>
              <a:rPr lang="en-US" sz="5400" b="1" dirty="0">
                <a:solidFill>
                  <a:srgbClr val="080CB8"/>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solidFill>
                  <a:srgbClr val="080CB8"/>
                </a:solidFill>
                <a:latin typeface="Times New Roman" panose="02020603050405020304" pitchFamily="18" charset="0"/>
                <a:ea typeface="Calibri" panose="020F0502020204030204" pitchFamily="34" charset="0"/>
                <a:cs typeface="Times New Roman" panose="02020603050405020304" pitchFamily="18" charset="0"/>
              </a:rPr>
              <a:t>âm</a:t>
            </a:r>
            <a:r>
              <a:rPr lang="en-US" sz="5400" b="1" dirty="0">
                <a:solidFill>
                  <a:srgbClr val="080CB8"/>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solidFill>
                  <a:srgbClr val="080CB8"/>
                </a:solidFill>
                <a:latin typeface="Times New Roman" panose="02020603050405020304" pitchFamily="18" charset="0"/>
                <a:ea typeface="Calibri" panose="020F0502020204030204" pitchFamily="34" charset="0"/>
                <a:cs typeface="Times New Roman" panose="02020603050405020304" pitchFamily="18" charset="0"/>
              </a:rPr>
              <a:t>thanh</a:t>
            </a:r>
            <a:r>
              <a:rPr lang="en-US" sz="5400" b="1" dirty="0">
                <a:solidFill>
                  <a:srgbClr val="080CB8"/>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solidFill>
                  <a:srgbClr val="080CB8"/>
                </a:solidFill>
                <a:latin typeface="Times New Roman" panose="02020603050405020304" pitchFamily="18" charset="0"/>
                <a:ea typeface="Calibri" panose="020F0502020204030204" pitchFamily="34" charset="0"/>
                <a:cs typeface="Times New Roman" panose="02020603050405020304" pitchFamily="18" charset="0"/>
              </a:rPr>
              <a:t>khi</a:t>
            </a:r>
            <a:r>
              <a:rPr lang="en-US" sz="5400" b="1" dirty="0">
                <a:solidFill>
                  <a:srgbClr val="080CB8"/>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solidFill>
                  <a:srgbClr val="080CB8"/>
                </a:solidFill>
                <a:latin typeface="Times New Roman" panose="02020603050405020304" pitchFamily="18" charset="0"/>
                <a:ea typeface="Calibri" panose="020F0502020204030204" pitchFamily="34" charset="0"/>
                <a:cs typeface="Times New Roman" panose="02020603050405020304" pitchFamily="18" charset="0"/>
              </a:rPr>
              <a:t>có</a:t>
            </a:r>
            <a:r>
              <a:rPr lang="en-US" sz="5400" b="1" dirty="0">
                <a:solidFill>
                  <a:srgbClr val="080CB8"/>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solidFill>
                  <a:srgbClr val="080CB8"/>
                </a:solidFill>
                <a:latin typeface="Times New Roman" panose="02020603050405020304" pitchFamily="18" charset="0"/>
                <a:ea typeface="Calibri" panose="020F0502020204030204" pitchFamily="34" charset="0"/>
                <a:cs typeface="Times New Roman" panose="02020603050405020304" pitchFamily="18" charset="0"/>
              </a:rPr>
              <a:t>dòng</a:t>
            </a:r>
            <a:r>
              <a:rPr lang="en-US" sz="5400" b="1" dirty="0">
                <a:solidFill>
                  <a:srgbClr val="080CB8"/>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solidFill>
                  <a:srgbClr val="080CB8"/>
                </a:solidFill>
                <a:latin typeface="Times New Roman" panose="02020603050405020304" pitchFamily="18" charset="0"/>
                <a:ea typeface="Calibri" panose="020F0502020204030204" pitchFamily="34" charset="0"/>
                <a:cs typeface="Times New Roman" panose="02020603050405020304" pitchFamily="18" charset="0"/>
              </a:rPr>
              <a:t>điện</a:t>
            </a:r>
            <a:r>
              <a:rPr lang="en-US" sz="5400" b="1" dirty="0">
                <a:solidFill>
                  <a:srgbClr val="080CB8"/>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solidFill>
                  <a:srgbClr val="080CB8"/>
                </a:solidFill>
                <a:latin typeface="Times New Roman" panose="02020603050405020304" pitchFamily="18" charset="0"/>
                <a:ea typeface="Calibri" panose="020F0502020204030204" pitchFamily="34" charset="0"/>
                <a:cs typeface="Times New Roman" panose="02020603050405020304" pitchFamily="18" charset="0"/>
              </a:rPr>
              <a:t>chạy</a:t>
            </a:r>
            <a:r>
              <a:rPr lang="en-US" sz="5400" b="1" dirty="0">
                <a:solidFill>
                  <a:srgbClr val="080CB8"/>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dirty="0" smtClean="0">
                <a:solidFill>
                  <a:srgbClr val="080CB8"/>
                </a:solidFill>
                <a:latin typeface="Times New Roman" panose="02020603050405020304" pitchFamily="18" charset="0"/>
                <a:ea typeface="Calibri" panose="020F0502020204030204" pitchFamily="34" charset="0"/>
                <a:cs typeface="Times New Roman" panose="02020603050405020304" pitchFamily="18" charset="0"/>
              </a:rPr>
              <a:t>qua</a:t>
            </a:r>
            <a:endParaRPr lang="en-US" sz="5400" b="1" dirty="0">
              <a:solidFill>
                <a:srgbClr val="080CB8"/>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Rectangle 9"/>
          <p:cNvSpPr/>
          <p:nvPr/>
        </p:nvSpPr>
        <p:spPr>
          <a:xfrm>
            <a:off x="5257802" y="1"/>
            <a:ext cx="7208958" cy="981487"/>
          </a:xfrm>
          <a:prstGeom prst="rect">
            <a:avLst/>
          </a:prstGeom>
        </p:spPr>
        <p:txBody>
          <a:bodyPr wrap="square">
            <a:spAutoFit/>
          </a:bodyPr>
          <a:lstStyle/>
          <a:p>
            <a:pPr>
              <a:lnSpc>
                <a:spcPct val="107000"/>
              </a:lnSpc>
              <a:spcAft>
                <a:spcPts val="1200"/>
              </a:spcAft>
              <a:tabLst>
                <a:tab pos="437198" algn="l"/>
              </a:tabLst>
            </a:pPr>
            <a:r>
              <a:rPr lang="en-US" sz="5400" b="1" dirty="0" err="1">
                <a:solidFill>
                  <a:srgbClr val="080CB8"/>
                </a:solidFill>
                <a:latin typeface="Times New Roman" panose="02020603050405020304" pitchFamily="18" charset="0"/>
                <a:ea typeface="Calibri" panose="020F0502020204030204" pitchFamily="34" charset="0"/>
                <a:cs typeface="Times New Roman" panose="02020603050405020304" pitchFamily="18" charset="0"/>
              </a:rPr>
              <a:t>Là</a:t>
            </a:r>
            <a:r>
              <a:rPr lang="en-US" sz="5400" b="1" dirty="0">
                <a:solidFill>
                  <a:srgbClr val="080CB8"/>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solidFill>
                  <a:srgbClr val="080CB8"/>
                </a:solidFill>
                <a:latin typeface="Times New Roman" panose="02020603050405020304" pitchFamily="18" charset="0"/>
                <a:ea typeface="Calibri" panose="020F0502020204030204" pitchFamily="34" charset="0"/>
                <a:cs typeface="Times New Roman" panose="02020603050405020304" pitchFamily="18" charset="0"/>
              </a:rPr>
              <a:t>thiết</a:t>
            </a:r>
            <a:r>
              <a:rPr lang="en-US" sz="5400" b="1" dirty="0">
                <a:solidFill>
                  <a:srgbClr val="080CB8"/>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solidFill>
                  <a:srgbClr val="080CB8"/>
                </a:solidFill>
                <a:latin typeface="Times New Roman" panose="02020603050405020304" pitchFamily="18" charset="0"/>
                <a:ea typeface="Calibri" panose="020F0502020204030204" pitchFamily="34" charset="0"/>
                <a:cs typeface="Times New Roman" panose="02020603050405020304" pitchFamily="18" charset="0"/>
              </a:rPr>
              <a:t>bị</a:t>
            </a:r>
            <a:r>
              <a:rPr lang="en-US" sz="5400" b="1" dirty="0">
                <a:solidFill>
                  <a:srgbClr val="080CB8"/>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solidFill>
                  <a:srgbClr val="080CB8"/>
                </a:solidFill>
                <a:latin typeface="Times New Roman" panose="02020603050405020304" pitchFamily="18" charset="0"/>
                <a:ea typeface="Calibri" panose="020F0502020204030204" pitchFamily="34" charset="0"/>
                <a:cs typeface="Times New Roman" panose="02020603050405020304" pitchFamily="18" charset="0"/>
              </a:rPr>
              <a:t>thông</a:t>
            </a:r>
            <a:r>
              <a:rPr lang="en-US" sz="5400" b="1" dirty="0">
                <a:solidFill>
                  <a:srgbClr val="080CB8"/>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solidFill>
                  <a:srgbClr val="080CB8"/>
                </a:solidFill>
                <a:latin typeface="Times New Roman" panose="02020603050405020304" pitchFamily="18" charset="0"/>
                <a:ea typeface="Calibri" panose="020F0502020204030204" pitchFamily="34" charset="0"/>
                <a:cs typeface="Times New Roman" panose="02020603050405020304" pitchFamily="18" charset="0"/>
              </a:rPr>
              <a:t>báo</a:t>
            </a:r>
            <a:endParaRPr lang="en-US" sz="5400" b="1" dirty="0">
              <a:solidFill>
                <a:srgbClr val="080CB8"/>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970539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1000"/>
                                        <p:tgtEl>
                                          <p:spTgt spid="13"/>
                                        </p:tgtEl>
                                      </p:cBhvr>
                                    </p:animEffect>
                                    <p:anim calcmode="lin" valueType="num">
                                      <p:cBhvr>
                                        <p:cTn id="12" dur="1000" fill="hold"/>
                                        <p:tgtEl>
                                          <p:spTgt spid="13"/>
                                        </p:tgtEl>
                                        <p:attrNameLst>
                                          <p:attrName>ppt_x</p:attrName>
                                        </p:attrNameLst>
                                      </p:cBhvr>
                                      <p:tavLst>
                                        <p:tav tm="0">
                                          <p:val>
                                            <p:strVal val="#ppt_x"/>
                                          </p:val>
                                        </p:tav>
                                        <p:tav tm="100000">
                                          <p:val>
                                            <p:strVal val="#ppt_x"/>
                                          </p:val>
                                        </p:tav>
                                      </p:tavLst>
                                    </p:anim>
                                    <p:anim calcmode="lin" valueType="num">
                                      <p:cBhvr>
                                        <p:cTn id="1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31"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1000" fill="hold"/>
                                        <p:tgtEl>
                                          <p:spTgt spid="10"/>
                                        </p:tgtEl>
                                        <p:attrNameLst>
                                          <p:attrName>ppt_w</p:attrName>
                                        </p:attrNameLst>
                                      </p:cBhvr>
                                      <p:tavLst>
                                        <p:tav tm="0">
                                          <p:val>
                                            <p:fltVal val="0"/>
                                          </p:val>
                                        </p:tav>
                                        <p:tav tm="100000">
                                          <p:val>
                                            <p:strVal val="#ppt_w"/>
                                          </p:val>
                                        </p:tav>
                                      </p:tavLst>
                                    </p:anim>
                                    <p:anim calcmode="lin" valueType="num">
                                      <p:cBhvr>
                                        <p:cTn id="19" dur="1000" fill="hold"/>
                                        <p:tgtEl>
                                          <p:spTgt spid="10"/>
                                        </p:tgtEl>
                                        <p:attrNameLst>
                                          <p:attrName>ppt_h</p:attrName>
                                        </p:attrNameLst>
                                      </p:cBhvr>
                                      <p:tavLst>
                                        <p:tav tm="0">
                                          <p:val>
                                            <p:fltVal val="0"/>
                                          </p:val>
                                        </p:tav>
                                        <p:tav tm="100000">
                                          <p:val>
                                            <p:strVal val="#ppt_h"/>
                                          </p:val>
                                        </p:tav>
                                      </p:tavLst>
                                    </p:anim>
                                    <p:anim calcmode="lin" valueType="num">
                                      <p:cBhvr>
                                        <p:cTn id="20" dur="1000" fill="hold"/>
                                        <p:tgtEl>
                                          <p:spTgt spid="10"/>
                                        </p:tgtEl>
                                        <p:attrNameLst>
                                          <p:attrName>style.rotation</p:attrName>
                                        </p:attrNameLst>
                                      </p:cBhvr>
                                      <p:tavLst>
                                        <p:tav tm="0">
                                          <p:val>
                                            <p:fltVal val="90"/>
                                          </p:val>
                                        </p:tav>
                                        <p:tav tm="100000">
                                          <p:val>
                                            <p:fltVal val="0"/>
                                          </p:val>
                                        </p:tav>
                                      </p:tavLst>
                                    </p:anim>
                                    <p:animEffect transition="in" filter="fade">
                                      <p:cBhvr>
                                        <p:cTn id="21" dur="10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1104900"/>
            <a:ext cx="18288000" cy="9182100"/>
          </a:xfrm>
          <a:prstGeom prst="rect">
            <a:avLst/>
          </a:prstGeom>
        </p:spPr>
      </p:pic>
    </p:spTree>
    <p:extLst>
      <p:ext uri="{BB962C8B-B14F-4D97-AF65-F5344CB8AC3E}">
        <p14:creationId xmlns:p14="http://schemas.microsoft.com/office/powerpoint/2010/main" val="1060253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25402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02" name="Text Box 6"/>
          <p:cNvSpPr txBox="1">
            <a:spLocks noChangeArrowheads="1"/>
          </p:cNvSpPr>
          <p:nvPr/>
        </p:nvSpPr>
        <p:spPr bwMode="auto">
          <a:xfrm>
            <a:off x="2205990" y="392430"/>
            <a:ext cx="132588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spcBef>
                <a:spcPct val="50000"/>
              </a:spcBef>
            </a:pPr>
            <a:r>
              <a:rPr lang="en-US" altLang="vi-VN" sz="4800" b="1" dirty="0" smtClean="0">
                <a:solidFill>
                  <a:schemeClr val="accent6"/>
                </a:solidFill>
                <a:latin typeface="Times New Roman" panose="02020603050405020304" pitchFamily="18" charset="0"/>
              </a:rPr>
              <a:t> </a:t>
            </a:r>
            <a:r>
              <a:rPr lang="en-US" altLang="vi-VN" sz="4800" b="1" dirty="0" err="1" smtClean="0">
                <a:latin typeface="Times New Roman" panose="02020603050405020304" pitchFamily="18" charset="0"/>
              </a:rPr>
              <a:t>Tiến</a:t>
            </a:r>
            <a:r>
              <a:rPr lang="en-US" altLang="vi-VN" sz="4800" b="1" dirty="0" smtClean="0">
                <a:latin typeface="Times New Roman" panose="02020603050405020304" pitchFamily="18" charset="0"/>
              </a:rPr>
              <a:t> </a:t>
            </a:r>
            <a:r>
              <a:rPr lang="en-US" altLang="vi-VN" sz="4800" b="1" dirty="0" err="1" smtClean="0">
                <a:latin typeface="Times New Roman" panose="02020603050405020304" pitchFamily="18" charset="0"/>
              </a:rPr>
              <a:t>hành</a:t>
            </a:r>
            <a:r>
              <a:rPr lang="en-US" altLang="vi-VN" sz="4800" b="1" dirty="0" smtClean="0">
                <a:latin typeface="Times New Roman" panose="02020603050405020304" pitchFamily="18" charset="0"/>
              </a:rPr>
              <a:t> </a:t>
            </a:r>
            <a:r>
              <a:rPr lang="en-US" altLang="vi-VN" sz="4800" b="1" dirty="0" err="1" smtClean="0">
                <a:latin typeface="Times New Roman" panose="02020603050405020304" pitchFamily="18" charset="0"/>
              </a:rPr>
              <a:t>thí</a:t>
            </a:r>
            <a:r>
              <a:rPr lang="en-US" altLang="vi-VN" sz="4800" b="1" dirty="0" smtClean="0">
                <a:latin typeface="Times New Roman" panose="02020603050405020304" pitchFamily="18" charset="0"/>
              </a:rPr>
              <a:t> </a:t>
            </a:r>
            <a:r>
              <a:rPr lang="en-US" altLang="vi-VN" sz="4800" b="1" dirty="0" err="1" smtClean="0">
                <a:latin typeface="Times New Roman" panose="02020603050405020304" pitchFamily="18" charset="0"/>
              </a:rPr>
              <a:t>nghiệm</a:t>
            </a:r>
            <a:r>
              <a:rPr lang="en-US" altLang="vi-VN" sz="4800" b="1" dirty="0" smtClean="0">
                <a:latin typeface="Times New Roman" panose="02020603050405020304" pitchFamily="18" charset="0"/>
              </a:rPr>
              <a:t> </a:t>
            </a:r>
            <a:r>
              <a:rPr lang="en-US" altLang="vi-VN" sz="4800" b="1" dirty="0" err="1" smtClean="0">
                <a:latin typeface="Times New Roman" panose="02020603050405020304" pitchFamily="18" charset="0"/>
              </a:rPr>
              <a:t>và</a:t>
            </a:r>
            <a:r>
              <a:rPr lang="en-US" altLang="vi-VN" sz="4800" b="1" dirty="0" smtClean="0">
                <a:latin typeface="Times New Roman" panose="02020603050405020304" pitchFamily="18" charset="0"/>
              </a:rPr>
              <a:t> </a:t>
            </a:r>
            <a:r>
              <a:rPr lang="en-US" altLang="vi-VN" sz="4800" b="1" dirty="0" err="1">
                <a:latin typeface="Times New Roman" panose="02020603050405020304" pitchFamily="18" charset="0"/>
              </a:rPr>
              <a:t>giải</a:t>
            </a:r>
            <a:r>
              <a:rPr lang="en-US" altLang="vi-VN" sz="4800" b="1" dirty="0">
                <a:latin typeface="Times New Roman" panose="02020603050405020304" pitchFamily="18" charset="0"/>
              </a:rPr>
              <a:t> </a:t>
            </a:r>
            <a:r>
              <a:rPr lang="en-US" altLang="vi-VN" sz="4800" b="1" dirty="0" err="1">
                <a:latin typeface="Times New Roman" panose="02020603050405020304" pitchFamily="18" charset="0"/>
              </a:rPr>
              <a:t>thích</a:t>
            </a:r>
            <a:r>
              <a:rPr lang="en-US" altLang="vi-VN" sz="4800" b="1" dirty="0">
                <a:latin typeface="Times New Roman" panose="02020603050405020304" pitchFamily="18" charset="0"/>
              </a:rPr>
              <a:t> </a:t>
            </a:r>
            <a:r>
              <a:rPr lang="en-US" altLang="vi-VN" sz="4800" b="1" dirty="0" err="1">
                <a:latin typeface="Times New Roman" panose="02020603050405020304" pitchFamily="18" charset="0"/>
              </a:rPr>
              <a:t>tại</a:t>
            </a:r>
            <a:r>
              <a:rPr lang="en-US" altLang="vi-VN" sz="4800" b="1" dirty="0">
                <a:latin typeface="Times New Roman" panose="02020603050405020304" pitchFamily="18" charset="0"/>
              </a:rPr>
              <a:t> </a:t>
            </a:r>
            <a:r>
              <a:rPr lang="en-US" altLang="vi-VN" sz="4800" b="1" dirty="0" err="1">
                <a:latin typeface="Times New Roman" panose="02020603050405020304" pitchFamily="18" charset="0"/>
              </a:rPr>
              <a:t>sao</a:t>
            </a:r>
            <a:r>
              <a:rPr lang="en-US" altLang="vi-VN" sz="4800" b="1" dirty="0">
                <a:latin typeface="Times New Roman" panose="02020603050405020304" pitchFamily="18" charset="0"/>
              </a:rPr>
              <a:t> </a:t>
            </a:r>
            <a:r>
              <a:rPr lang="en-US" altLang="vi-VN" sz="4800" b="1" dirty="0" err="1">
                <a:latin typeface="Times New Roman" panose="02020603050405020304" pitchFamily="18" charset="0"/>
              </a:rPr>
              <a:t>âm</a:t>
            </a:r>
            <a:r>
              <a:rPr lang="en-US" altLang="vi-VN" sz="4800" b="1" dirty="0">
                <a:latin typeface="Times New Roman" panose="02020603050405020304" pitchFamily="18" charset="0"/>
              </a:rPr>
              <a:t> </a:t>
            </a:r>
            <a:r>
              <a:rPr lang="en-US" altLang="vi-VN" sz="4800" b="1" dirty="0" err="1">
                <a:latin typeface="Times New Roman" panose="02020603050405020304" pitchFamily="18" charset="0"/>
              </a:rPr>
              <a:t>thanh</a:t>
            </a:r>
            <a:r>
              <a:rPr lang="en-US" altLang="vi-VN" sz="4800" b="1" dirty="0">
                <a:latin typeface="Times New Roman" panose="02020603050405020304" pitchFamily="18" charset="0"/>
              </a:rPr>
              <a:t> </a:t>
            </a:r>
            <a:r>
              <a:rPr lang="en-US" altLang="vi-VN" sz="4800" b="1" dirty="0" err="1">
                <a:latin typeface="Times New Roman" panose="02020603050405020304" pitchFamily="18" charset="0"/>
              </a:rPr>
              <a:t>liên</a:t>
            </a:r>
            <a:r>
              <a:rPr lang="en-US" altLang="vi-VN" sz="4800" b="1" dirty="0">
                <a:latin typeface="Times New Roman" panose="02020603050405020304" pitchFamily="18" charset="0"/>
              </a:rPr>
              <a:t> </a:t>
            </a:r>
            <a:r>
              <a:rPr lang="en-US" altLang="vi-VN" sz="4800" b="1" dirty="0" err="1">
                <a:latin typeface="Times New Roman" panose="02020603050405020304" pitchFamily="18" charset="0"/>
              </a:rPr>
              <a:t>tục</a:t>
            </a:r>
            <a:r>
              <a:rPr lang="en-US" altLang="vi-VN" sz="4800" b="1" dirty="0">
                <a:latin typeface="Times New Roman" panose="02020603050405020304" pitchFamily="18" charset="0"/>
              </a:rPr>
              <a:t> </a:t>
            </a:r>
            <a:r>
              <a:rPr lang="en-US" altLang="vi-VN" sz="4800" b="1" dirty="0" err="1">
                <a:latin typeface="Times New Roman" panose="02020603050405020304" pitchFamily="18" charset="0"/>
              </a:rPr>
              <a:t>phát</a:t>
            </a:r>
            <a:r>
              <a:rPr lang="en-US" altLang="vi-VN" sz="4800" b="1" dirty="0">
                <a:latin typeface="Times New Roman" panose="02020603050405020304" pitchFamily="18" charset="0"/>
              </a:rPr>
              <a:t> </a:t>
            </a:r>
            <a:r>
              <a:rPr lang="en-US" altLang="vi-VN" sz="4800" b="1" dirty="0" err="1">
                <a:latin typeface="Times New Roman" panose="02020603050405020304" pitchFamily="18" charset="0"/>
              </a:rPr>
              <a:t>ra</a:t>
            </a:r>
            <a:r>
              <a:rPr lang="en-US" altLang="vi-VN" sz="4800" b="1" dirty="0">
                <a:latin typeface="Times New Roman" panose="02020603050405020304" pitchFamily="18" charset="0"/>
              </a:rPr>
              <a:t> </a:t>
            </a:r>
            <a:r>
              <a:rPr lang="en-US" altLang="vi-VN" sz="4800" b="1" dirty="0" err="1">
                <a:latin typeface="Times New Roman" panose="02020603050405020304" pitchFamily="18" charset="0"/>
              </a:rPr>
              <a:t>từ</a:t>
            </a:r>
            <a:r>
              <a:rPr lang="en-US" altLang="vi-VN" sz="4800" b="1" dirty="0">
                <a:latin typeface="Times New Roman" panose="02020603050405020304" pitchFamily="18" charset="0"/>
              </a:rPr>
              <a:t> </a:t>
            </a:r>
            <a:r>
              <a:rPr lang="en-US" altLang="vi-VN" sz="4800" b="1" dirty="0" err="1">
                <a:latin typeface="Times New Roman" panose="02020603050405020304" pitchFamily="18" charset="0"/>
              </a:rPr>
              <a:t>chuông</a:t>
            </a:r>
            <a:r>
              <a:rPr lang="en-US" altLang="vi-VN" sz="4800" b="1" dirty="0">
                <a:latin typeface="Times New Roman" panose="02020603050405020304" pitchFamily="18" charset="0"/>
              </a:rPr>
              <a:t>? </a:t>
            </a:r>
          </a:p>
        </p:txBody>
      </p:sp>
      <p:sp>
        <p:nvSpPr>
          <p:cNvPr id="18435" name="Line 51"/>
          <p:cNvSpPr>
            <a:spLocks noChangeShapeType="1"/>
          </p:cNvSpPr>
          <p:nvPr/>
        </p:nvSpPr>
        <p:spPr bwMode="auto">
          <a:xfrm rot="5400000">
            <a:off x="12949238" y="3462338"/>
            <a:ext cx="0" cy="0"/>
          </a:xfrm>
          <a:prstGeom prst="line">
            <a:avLst/>
          </a:prstGeom>
          <a:noFill/>
          <a:ln w="9525">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700"/>
          </a:p>
        </p:txBody>
      </p:sp>
      <p:pic>
        <p:nvPicPr>
          <p:cNvPr id="270" name="Picture 270" descr="KHTN 8 (Cánh Diều) Bài 21: Mạch điện | Khoa học tự nhiên 8 (ảnh 8)"/>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3336879" y="2745105"/>
            <a:ext cx="11955438" cy="6160059"/>
          </a:xfrm>
          <a:prstGeom prst="rect">
            <a:avLst/>
          </a:prstGeom>
          <a:noFill/>
          <a:ln>
            <a:noFill/>
          </a:ln>
        </p:spPr>
      </p:pic>
    </p:spTree>
    <p:extLst>
      <p:ext uri="{BB962C8B-B14F-4D97-AF65-F5344CB8AC3E}">
        <p14:creationId xmlns:p14="http://schemas.microsoft.com/office/powerpoint/2010/main" val="182029298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55302"/>
                                        </p:tgtEl>
                                        <p:attrNameLst>
                                          <p:attrName>style.visibility</p:attrName>
                                        </p:attrNameLst>
                                      </p:cBhvr>
                                      <p:to>
                                        <p:strVal val="visible"/>
                                      </p:to>
                                    </p:set>
                                    <p:anim calcmode="lin" valueType="num">
                                      <p:cBhvr>
                                        <p:cTn id="7" dur="1000" fill="hold"/>
                                        <p:tgtEl>
                                          <p:spTgt spid="55302"/>
                                        </p:tgtEl>
                                        <p:attrNameLst>
                                          <p:attrName>ppt_w</p:attrName>
                                        </p:attrNameLst>
                                      </p:cBhvr>
                                      <p:tavLst>
                                        <p:tav tm="0">
                                          <p:val>
                                            <p:fltVal val="0"/>
                                          </p:val>
                                        </p:tav>
                                        <p:tav tm="100000">
                                          <p:val>
                                            <p:strVal val="#ppt_w"/>
                                          </p:val>
                                        </p:tav>
                                      </p:tavLst>
                                    </p:anim>
                                    <p:anim calcmode="lin" valueType="num">
                                      <p:cBhvr>
                                        <p:cTn id="8" dur="1000" fill="hold"/>
                                        <p:tgtEl>
                                          <p:spTgt spid="5530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02" grpId="0" bldLvl="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02" name="Text Box 6"/>
          <p:cNvSpPr txBox="1">
            <a:spLocks noChangeArrowheads="1"/>
          </p:cNvSpPr>
          <p:nvPr/>
        </p:nvSpPr>
        <p:spPr bwMode="auto">
          <a:xfrm>
            <a:off x="7278053" y="319088"/>
            <a:ext cx="10667048" cy="78483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spcBef>
                <a:spcPct val="50000"/>
              </a:spcBef>
            </a:pPr>
            <a:r>
              <a:rPr lang="en-US" altLang="vi-VN" sz="4200" b="1" dirty="0">
                <a:solidFill>
                  <a:schemeClr val="accent6"/>
                </a:solidFill>
                <a:latin typeface="Times New Roman" panose="02020603050405020304" pitchFamily="18" charset="0"/>
              </a:rPr>
              <a:t> </a:t>
            </a:r>
            <a:r>
              <a:rPr lang="en-US" altLang="vi-VN" sz="4200" b="1" dirty="0">
                <a:solidFill>
                  <a:schemeClr val="bg2"/>
                </a:solidFill>
                <a:latin typeface="Times New Roman" panose="02020603050405020304" pitchFamily="18" charset="0"/>
              </a:rPr>
              <a:t>- </a:t>
            </a:r>
            <a:r>
              <a:rPr lang="en-US" altLang="vi-VN" sz="4200" b="1" dirty="0" err="1" smtClean="0">
                <a:latin typeface="Times New Roman" panose="02020603050405020304" pitchFamily="18" charset="0"/>
              </a:rPr>
              <a:t>Khi</a:t>
            </a:r>
            <a:r>
              <a:rPr lang="en-US" altLang="vi-VN" sz="4200" b="1" dirty="0" smtClean="0">
                <a:latin typeface="Times New Roman" panose="02020603050405020304" pitchFamily="18" charset="0"/>
              </a:rPr>
              <a:t> </a:t>
            </a:r>
            <a:r>
              <a:rPr lang="en-US" altLang="vi-VN" sz="4200" b="1" dirty="0" err="1">
                <a:latin typeface="Times New Roman" panose="02020603050405020304" pitchFamily="18" charset="0"/>
              </a:rPr>
              <a:t>có</a:t>
            </a:r>
            <a:r>
              <a:rPr lang="en-US" altLang="vi-VN" sz="4200" b="1" dirty="0">
                <a:latin typeface="Times New Roman" panose="02020603050405020304" pitchFamily="18" charset="0"/>
              </a:rPr>
              <a:t> </a:t>
            </a:r>
            <a:r>
              <a:rPr lang="en-US" altLang="vi-VN" sz="4200" b="1" dirty="0" err="1">
                <a:latin typeface="Times New Roman" panose="02020603050405020304" pitchFamily="18" charset="0"/>
              </a:rPr>
              <a:t>dòng</a:t>
            </a:r>
            <a:r>
              <a:rPr lang="en-US" altLang="vi-VN" sz="4200" b="1" dirty="0">
                <a:latin typeface="Times New Roman" panose="02020603050405020304" pitchFamily="18" charset="0"/>
              </a:rPr>
              <a:t> </a:t>
            </a:r>
            <a:r>
              <a:rPr lang="en-US" altLang="vi-VN" sz="4200" b="1" dirty="0" err="1">
                <a:latin typeface="Times New Roman" panose="02020603050405020304" pitchFamily="18" charset="0"/>
              </a:rPr>
              <a:t>điện</a:t>
            </a:r>
            <a:r>
              <a:rPr lang="en-US" altLang="vi-VN" sz="4200" b="1" dirty="0">
                <a:latin typeface="Times New Roman" panose="02020603050405020304" pitchFamily="18" charset="0"/>
              </a:rPr>
              <a:t> </a:t>
            </a:r>
            <a:r>
              <a:rPr lang="en-US" altLang="vi-VN" sz="4200" b="1" dirty="0" err="1">
                <a:latin typeface="Times New Roman" panose="02020603050405020304" pitchFamily="18" charset="0"/>
              </a:rPr>
              <a:t>chạy</a:t>
            </a:r>
            <a:r>
              <a:rPr lang="en-US" altLang="vi-VN" sz="4200" b="1" dirty="0">
                <a:latin typeface="Times New Roman" panose="02020603050405020304" pitchFamily="18" charset="0"/>
              </a:rPr>
              <a:t> </a:t>
            </a:r>
            <a:r>
              <a:rPr lang="en-US" altLang="vi-VN" sz="4200" b="1" dirty="0" err="1">
                <a:latin typeface="Times New Roman" panose="02020603050405020304" pitchFamily="18" charset="0"/>
              </a:rPr>
              <a:t>trong</a:t>
            </a:r>
            <a:r>
              <a:rPr lang="en-US" altLang="vi-VN" sz="4200" b="1" dirty="0">
                <a:latin typeface="Times New Roman" panose="02020603050405020304" pitchFamily="18" charset="0"/>
              </a:rPr>
              <a:t> </a:t>
            </a:r>
            <a:r>
              <a:rPr lang="en-US" altLang="vi-VN" sz="4200" b="1" dirty="0" err="1">
                <a:latin typeface="Times New Roman" panose="02020603050405020304" pitchFamily="18" charset="0"/>
              </a:rPr>
              <a:t>mạch</a:t>
            </a:r>
            <a:r>
              <a:rPr lang="en-US" altLang="vi-VN" sz="4200" b="1" dirty="0">
                <a:latin typeface="Times New Roman" panose="02020603050405020304" pitchFamily="18" charset="0"/>
              </a:rPr>
              <a:t> </a:t>
            </a:r>
            <a:r>
              <a:rPr lang="en-US" altLang="vi-VN" sz="4200" b="1" dirty="0" err="1">
                <a:latin typeface="Times New Roman" panose="02020603050405020304" pitchFamily="18" charset="0"/>
              </a:rPr>
              <a:t>kín</a:t>
            </a:r>
            <a:r>
              <a:rPr lang="en-US" altLang="vi-VN" sz="4200" b="1" dirty="0">
                <a:latin typeface="Times New Roman" panose="02020603050405020304" pitchFamily="18" charset="0"/>
              </a:rPr>
              <a:t>, </a:t>
            </a:r>
            <a:r>
              <a:rPr lang="en-US" altLang="vi-VN" sz="4200" b="1" dirty="0" err="1">
                <a:latin typeface="Times New Roman" panose="02020603050405020304" pitchFamily="18" charset="0"/>
              </a:rPr>
              <a:t>cuộn</a:t>
            </a:r>
            <a:r>
              <a:rPr lang="en-US" altLang="vi-VN" sz="4200" b="1" dirty="0">
                <a:latin typeface="Times New Roman" panose="02020603050405020304" pitchFamily="18" charset="0"/>
              </a:rPr>
              <a:t> </a:t>
            </a:r>
            <a:r>
              <a:rPr lang="en-US" altLang="vi-VN" sz="4200" b="1" dirty="0" err="1" smtClean="0">
                <a:latin typeface="Times New Roman" panose="02020603050405020304" pitchFamily="18" charset="0"/>
              </a:rPr>
              <a:t>dây</a:t>
            </a:r>
            <a:r>
              <a:rPr lang="en-US" altLang="vi-VN" sz="4200" b="1" dirty="0" smtClean="0">
                <a:latin typeface="Times New Roman" panose="02020603050405020304" pitchFamily="18" charset="0"/>
              </a:rPr>
              <a:t> </a:t>
            </a:r>
            <a:r>
              <a:rPr lang="en-US" altLang="vi-VN" sz="4200" b="1" dirty="0" err="1">
                <a:latin typeface="Times New Roman" panose="02020603050405020304" pitchFamily="18" charset="0"/>
              </a:rPr>
              <a:t>trở</a:t>
            </a:r>
            <a:r>
              <a:rPr lang="en-US" altLang="vi-VN" sz="4200" b="1" dirty="0">
                <a:latin typeface="Times New Roman" panose="02020603050405020304" pitchFamily="18" charset="0"/>
              </a:rPr>
              <a:t> </a:t>
            </a:r>
            <a:r>
              <a:rPr lang="en-US" altLang="vi-VN" sz="4200" b="1" dirty="0" err="1">
                <a:latin typeface="Times New Roman" panose="02020603050405020304" pitchFamily="18" charset="0"/>
              </a:rPr>
              <a:t>thành</a:t>
            </a:r>
            <a:r>
              <a:rPr lang="en-US" altLang="vi-VN" sz="4200" b="1" dirty="0">
                <a:latin typeface="Times New Roman" panose="02020603050405020304" pitchFamily="18" charset="0"/>
              </a:rPr>
              <a:t> </a:t>
            </a:r>
            <a:r>
              <a:rPr lang="en-US" altLang="vi-VN" sz="4200" b="1" dirty="0" err="1">
                <a:latin typeface="Times New Roman" panose="02020603050405020304" pitchFamily="18" charset="0"/>
              </a:rPr>
              <a:t>nam</a:t>
            </a:r>
            <a:r>
              <a:rPr lang="en-US" altLang="vi-VN" sz="4200" b="1" dirty="0">
                <a:latin typeface="Times New Roman" panose="02020603050405020304" pitchFamily="18" charset="0"/>
              </a:rPr>
              <a:t> </a:t>
            </a:r>
            <a:r>
              <a:rPr lang="en-US" altLang="vi-VN" sz="4200" b="1" dirty="0" err="1">
                <a:latin typeface="Times New Roman" panose="02020603050405020304" pitchFamily="18" charset="0"/>
              </a:rPr>
              <a:t>châm</a:t>
            </a:r>
            <a:r>
              <a:rPr lang="en-US" altLang="vi-VN" sz="4200" b="1" dirty="0">
                <a:latin typeface="Times New Roman" panose="02020603050405020304" pitchFamily="18" charset="0"/>
              </a:rPr>
              <a:t> </a:t>
            </a:r>
            <a:r>
              <a:rPr lang="en-US" altLang="vi-VN" sz="4200" b="1" dirty="0" err="1">
                <a:latin typeface="Times New Roman" panose="02020603050405020304" pitchFamily="18" charset="0"/>
              </a:rPr>
              <a:t>điện</a:t>
            </a:r>
            <a:r>
              <a:rPr lang="en-US" altLang="vi-VN" sz="4200" b="1" dirty="0">
                <a:latin typeface="Times New Roman" panose="02020603050405020304" pitchFamily="18" charset="0"/>
              </a:rPr>
              <a:t> </a:t>
            </a:r>
            <a:r>
              <a:rPr lang="en-US" altLang="vi-VN" sz="4200" b="1" dirty="0" err="1">
                <a:latin typeface="Times New Roman" panose="02020603050405020304" pitchFamily="18" charset="0"/>
              </a:rPr>
              <a:t>hút</a:t>
            </a:r>
            <a:r>
              <a:rPr lang="en-US" altLang="vi-VN" sz="4200" b="1" dirty="0">
                <a:latin typeface="Times New Roman" panose="02020603050405020304" pitchFamily="18" charset="0"/>
              </a:rPr>
              <a:t> </a:t>
            </a:r>
            <a:r>
              <a:rPr lang="en-US" altLang="vi-VN" sz="4200" b="1" dirty="0" err="1">
                <a:latin typeface="Times New Roman" panose="02020603050405020304" pitchFamily="18" charset="0"/>
              </a:rPr>
              <a:t>lá</a:t>
            </a:r>
            <a:r>
              <a:rPr lang="en-US" altLang="vi-VN" sz="4200" b="1" dirty="0">
                <a:latin typeface="Times New Roman" panose="02020603050405020304" pitchFamily="18" charset="0"/>
              </a:rPr>
              <a:t> </a:t>
            </a:r>
            <a:r>
              <a:rPr lang="en-US" altLang="vi-VN" sz="4200" b="1" dirty="0" err="1">
                <a:latin typeface="Times New Roman" panose="02020603050405020304" pitchFamily="18" charset="0"/>
              </a:rPr>
              <a:t>thép</a:t>
            </a:r>
            <a:r>
              <a:rPr lang="en-US" altLang="vi-VN" sz="4200" b="1" dirty="0">
                <a:latin typeface="Times New Roman" panose="02020603050405020304" pitchFamily="18" charset="0"/>
              </a:rPr>
              <a:t> </a:t>
            </a:r>
            <a:r>
              <a:rPr lang="en-US" altLang="vi-VN" sz="4200" b="1" dirty="0" err="1">
                <a:latin typeface="Times New Roman" panose="02020603050405020304" pitchFamily="18" charset="0"/>
              </a:rPr>
              <a:t>đàn</a:t>
            </a:r>
            <a:r>
              <a:rPr lang="en-US" altLang="vi-VN" sz="4200" b="1" dirty="0">
                <a:latin typeface="Times New Roman" panose="02020603050405020304" pitchFamily="18" charset="0"/>
              </a:rPr>
              <a:t> </a:t>
            </a:r>
            <a:r>
              <a:rPr lang="en-US" altLang="vi-VN" sz="4200" b="1" dirty="0" err="1">
                <a:latin typeface="Times New Roman" panose="02020603050405020304" pitchFamily="18" charset="0"/>
              </a:rPr>
              <a:t>hồi</a:t>
            </a:r>
            <a:r>
              <a:rPr lang="en-US" altLang="vi-VN" sz="4200" b="1" dirty="0">
                <a:latin typeface="Times New Roman" panose="02020603050405020304" pitchFamily="18" charset="0"/>
              </a:rPr>
              <a:t> </a:t>
            </a:r>
            <a:r>
              <a:rPr lang="en-US" altLang="vi-VN" sz="4200" b="1" dirty="0" err="1">
                <a:latin typeface="Times New Roman" panose="02020603050405020304" pitchFamily="18" charset="0"/>
              </a:rPr>
              <a:t>làm</a:t>
            </a:r>
            <a:r>
              <a:rPr lang="en-US" altLang="vi-VN" sz="4200" b="1" dirty="0">
                <a:latin typeface="Times New Roman" panose="02020603050405020304" pitchFamily="18" charset="0"/>
              </a:rPr>
              <a:t> </a:t>
            </a:r>
            <a:r>
              <a:rPr lang="en-US" altLang="vi-VN" sz="4200" b="1" dirty="0" err="1">
                <a:latin typeface="Times New Roman" panose="02020603050405020304" pitchFamily="18" charset="0"/>
              </a:rPr>
              <a:t>búa</a:t>
            </a:r>
            <a:r>
              <a:rPr lang="en-US" altLang="vi-VN" sz="4200" b="1" dirty="0">
                <a:latin typeface="Times New Roman" panose="02020603050405020304" pitchFamily="18" charset="0"/>
              </a:rPr>
              <a:t> </a:t>
            </a:r>
            <a:r>
              <a:rPr lang="en-US" altLang="vi-VN" sz="4200" b="1" dirty="0" err="1">
                <a:latin typeface="Times New Roman" panose="02020603050405020304" pitchFamily="18" charset="0"/>
              </a:rPr>
              <a:t>gõ</a:t>
            </a:r>
            <a:r>
              <a:rPr lang="en-US" altLang="vi-VN" sz="4200" b="1" dirty="0">
                <a:latin typeface="Times New Roman" panose="02020603050405020304" pitchFamily="18" charset="0"/>
              </a:rPr>
              <a:t> </a:t>
            </a:r>
            <a:r>
              <a:rPr lang="en-US" altLang="vi-VN" sz="4200" b="1" dirty="0" err="1">
                <a:latin typeface="Times New Roman" panose="02020603050405020304" pitchFamily="18" charset="0"/>
              </a:rPr>
              <a:t>vào</a:t>
            </a:r>
            <a:r>
              <a:rPr lang="en-US" altLang="vi-VN" sz="4200" b="1" dirty="0">
                <a:latin typeface="Times New Roman" panose="02020603050405020304" pitchFamily="18" charset="0"/>
              </a:rPr>
              <a:t> </a:t>
            </a:r>
            <a:r>
              <a:rPr lang="en-US" altLang="vi-VN" sz="4200" b="1" dirty="0" err="1">
                <a:latin typeface="Times New Roman" panose="02020603050405020304" pitchFamily="18" charset="0"/>
              </a:rPr>
              <a:t>chuông</a:t>
            </a:r>
            <a:r>
              <a:rPr lang="en-US" altLang="vi-VN" sz="4200" b="1" dirty="0">
                <a:latin typeface="Times New Roman" panose="02020603050405020304" pitchFamily="18" charset="0"/>
              </a:rPr>
              <a:t>. </a:t>
            </a:r>
            <a:r>
              <a:rPr lang="en-US" altLang="vi-VN" sz="4200" b="1" dirty="0" err="1">
                <a:latin typeface="Times New Roman" panose="02020603050405020304" pitchFamily="18" charset="0"/>
              </a:rPr>
              <a:t>Ngay</a:t>
            </a:r>
            <a:r>
              <a:rPr lang="en-US" altLang="vi-VN" sz="4200" b="1" dirty="0">
                <a:latin typeface="Times New Roman" panose="02020603050405020304" pitchFamily="18" charset="0"/>
              </a:rPr>
              <a:t> </a:t>
            </a:r>
            <a:r>
              <a:rPr lang="en-US" altLang="vi-VN" sz="4200" b="1" dirty="0" err="1">
                <a:latin typeface="Times New Roman" panose="02020603050405020304" pitchFamily="18" charset="0"/>
              </a:rPr>
              <a:t>sau</a:t>
            </a:r>
            <a:r>
              <a:rPr lang="en-US" altLang="vi-VN" sz="4200" b="1" dirty="0">
                <a:latin typeface="Times New Roman" panose="02020603050405020304" pitchFamily="18" charset="0"/>
              </a:rPr>
              <a:t> </a:t>
            </a:r>
            <a:r>
              <a:rPr lang="en-US" altLang="vi-VN" sz="4200" b="1" dirty="0" err="1">
                <a:latin typeface="Times New Roman" panose="02020603050405020304" pitchFamily="18" charset="0"/>
              </a:rPr>
              <a:t>đó</a:t>
            </a:r>
            <a:r>
              <a:rPr lang="en-US" altLang="vi-VN" sz="4200" b="1" dirty="0">
                <a:latin typeface="Times New Roman" panose="02020603050405020304" pitchFamily="18" charset="0"/>
              </a:rPr>
              <a:t>, </a:t>
            </a:r>
            <a:r>
              <a:rPr lang="en-US" altLang="vi-VN" sz="4200" b="1" dirty="0" err="1">
                <a:latin typeface="Times New Roman" panose="02020603050405020304" pitchFamily="18" charset="0"/>
              </a:rPr>
              <a:t>chỗ</a:t>
            </a:r>
            <a:r>
              <a:rPr lang="en-US" altLang="vi-VN" sz="4200" b="1" dirty="0">
                <a:latin typeface="Times New Roman" panose="02020603050405020304" pitchFamily="18" charset="0"/>
              </a:rPr>
              <a:t> </a:t>
            </a:r>
            <a:r>
              <a:rPr lang="en-US" altLang="vi-VN" sz="4200" b="1" dirty="0" err="1">
                <a:latin typeface="Times New Roman" panose="02020603050405020304" pitchFamily="18" charset="0"/>
              </a:rPr>
              <a:t>tiếp</a:t>
            </a:r>
            <a:r>
              <a:rPr lang="en-US" altLang="vi-VN" sz="4200" b="1" dirty="0">
                <a:latin typeface="Times New Roman" panose="02020603050405020304" pitchFamily="18" charset="0"/>
              </a:rPr>
              <a:t> </a:t>
            </a:r>
            <a:r>
              <a:rPr lang="en-US" altLang="vi-VN" sz="4200" b="1" dirty="0" err="1">
                <a:latin typeface="Times New Roman" panose="02020603050405020304" pitchFamily="18" charset="0"/>
              </a:rPr>
              <a:t>điểm</a:t>
            </a:r>
            <a:r>
              <a:rPr lang="en-US" altLang="vi-VN" sz="4200" b="1" dirty="0">
                <a:latin typeface="Times New Roman" panose="02020603050405020304" pitchFamily="18" charset="0"/>
              </a:rPr>
              <a:t> </a:t>
            </a:r>
            <a:r>
              <a:rPr lang="en-US" altLang="vi-VN" sz="4200" b="1" dirty="0" err="1">
                <a:latin typeface="Times New Roman" panose="02020603050405020304" pitchFamily="18" charset="0"/>
              </a:rPr>
              <a:t>lại</a:t>
            </a:r>
            <a:r>
              <a:rPr lang="en-US" altLang="vi-VN" sz="4200" b="1" dirty="0">
                <a:latin typeface="Times New Roman" panose="02020603050405020304" pitchFamily="18" charset="0"/>
              </a:rPr>
              <a:t> </a:t>
            </a:r>
            <a:r>
              <a:rPr lang="en-US" altLang="vi-VN" sz="4200" b="1" dirty="0" err="1">
                <a:latin typeface="Times New Roman" panose="02020603050405020304" pitchFamily="18" charset="0"/>
              </a:rPr>
              <a:t>bị</a:t>
            </a:r>
            <a:r>
              <a:rPr lang="en-US" altLang="vi-VN" sz="4200" b="1" dirty="0">
                <a:latin typeface="Times New Roman" panose="02020603050405020304" pitchFamily="18" charset="0"/>
              </a:rPr>
              <a:t> </a:t>
            </a:r>
            <a:r>
              <a:rPr lang="en-US" altLang="vi-VN" sz="4200" b="1" dirty="0" err="1">
                <a:latin typeface="Times New Roman" panose="02020603050405020304" pitchFamily="18" charset="0"/>
              </a:rPr>
              <a:t>hở</a:t>
            </a:r>
            <a:r>
              <a:rPr lang="en-US" altLang="vi-VN" sz="4200" b="1" dirty="0">
                <a:latin typeface="Times New Roman" panose="02020603050405020304" pitchFamily="18" charset="0"/>
              </a:rPr>
              <a:t>, </a:t>
            </a:r>
            <a:r>
              <a:rPr lang="en-US" altLang="vi-VN" sz="4200" b="1" dirty="0" err="1">
                <a:latin typeface="Times New Roman" panose="02020603050405020304" pitchFamily="18" charset="0"/>
              </a:rPr>
              <a:t>dòng</a:t>
            </a:r>
            <a:r>
              <a:rPr lang="en-US" altLang="vi-VN" sz="4200" b="1" dirty="0">
                <a:latin typeface="Times New Roman" panose="02020603050405020304" pitchFamily="18" charset="0"/>
              </a:rPr>
              <a:t> </a:t>
            </a:r>
            <a:r>
              <a:rPr lang="en-US" altLang="vi-VN" sz="4200" b="1" dirty="0" err="1">
                <a:latin typeface="Times New Roman" panose="02020603050405020304" pitchFamily="18" charset="0"/>
              </a:rPr>
              <a:t>điện</a:t>
            </a:r>
            <a:r>
              <a:rPr lang="en-US" altLang="vi-VN" sz="4200" b="1" dirty="0">
                <a:latin typeface="Times New Roman" panose="02020603050405020304" pitchFamily="18" charset="0"/>
              </a:rPr>
              <a:t> </a:t>
            </a:r>
            <a:r>
              <a:rPr lang="en-US" altLang="vi-VN" sz="4200" b="1" dirty="0" err="1">
                <a:latin typeface="Times New Roman" panose="02020603050405020304" pitchFamily="18" charset="0"/>
              </a:rPr>
              <a:t>trong</a:t>
            </a:r>
            <a:r>
              <a:rPr lang="en-US" altLang="vi-VN" sz="4200" b="1" dirty="0">
                <a:latin typeface="Times New Roman" panose="02020603050405020304" pitchFamily="18" charset="0"/>
              </a:rPr>
              <a:t> </a:t>
            </a:r>
            <a:r>
              <a:rPr lang="en-US" altLang="vi-VN" sz="4200" b="1" dirty="0" err="1">
                <a:latin typeface="Times New Roman" panose="02020603050405020304" pitchFamily="18" charset="0"/>
              </a:rPr>
              <a:t>mạch</a:t>
            </a:r>
            <a:r>
              <a:rPr lang="en-US" altLang="vi-VN" sz="4200" b="1" dirty="0">
                <a:latin typeface="Times New Roman" panose="02020603050405020304" pitchFamily="18" charset="0"/>
              </a:rPr>
              <a:t> </a:t>
            </a:r>
            <a:r>
              <a:rPr lang="en-US" altLang="vi-VN" sz="4200" b="1" dirty="0" err="1">
                <a:latin typeface="Times New Roman" panose="02020603050405020304" pitchFamily="18" charset="0"/>
              </a:rPr>
              <a:t>bị</a:t>
            </a:r>
            <a:r>
              <a:rPr lang="en-US" altLang="vi-VN" sz="4200" b="1" dirty="0">
                <a:latin typeface="Times New Roman" panose="02020603050405020304" pitchFamily="18" charset="0"/>
              </a:rPr>
              <a:t> </a:t>
            </a:r>
            <a:r>
              <a:rPr lang="en-US" altLang="vi-VN" sz="4200" b="1" dirty="0" err="1">
                <a:latin typeface="Times New Roman" panose="02020603050405020304" pitchFamily="18" charset="0"/>
              </a:rPr>
              <a:t>ngắt</a:t>
            </a:r>
            <a:r>
              <a:rPr lang="en-US" altLang="vi-VN" sz="4200" b="1" dirty="0">
                <a:latin typeface="Times New Roman" panose="02020603050405020304" pitchFamily="18" charset="0"/>
              </a:rPr>
              <a:t>, </a:t>
            </a:r>
            <a:r>
              <a:rPr lang="en-US" altLang="vi-VN" sz="4200" b="1" dirty="0" err="1">
                <a:latin typeface="Times New Roman" panose="02020603050405020304" pitchFamily="18" charset="0"/>
              </a:rPr>
              <a:t>cuộn</a:t>
            </a:r>
            <a:r>
              <a:rPr lang="en-US" altLang="vi-VN" sz="4200" b="1" dirty="0">
                <a:latin typeface="Times New Roman" panose="02020603050405020304" pitchFamily="18" charset="0"/>
              </a:rPr>
              <a:t> </a:t>
            </a:r>
            <a:r>
              <a:rPr lang="en-US" altLang="vi-VN" sz="4200" b="1" dirty="0" err="1">
                <a:latin typeface="Times New Roman" panose="02020603050405020304" pitchFamily="18" charset="0"/>
              </a:rPr>
              <a:t>dây</a:t>
            </a:r>
            <a:r>
              <a:rPr lang="en-US" altLang="vi-VN" sz="4200" b="1" dirty="0">
                <a:latin typeface="Times New Roman" panose="02020603050405020304" pitchFamily="18" charset="0"/>
              </a:rPr>
              <a:t> </a:t>
            </a:r>
            <a:r>
              <a:rPr lang="en-US" altLang="vi-VN" sz="4200" b="1" dirty="0" err="1">
                <a:latin typeface="Times New Roman" panose="02020603050405020304" pitchFamily="18" charset="0"/>
              </a:rPr>
              <a:t>bị</a:t>
            </a:r>
            <a:r>
              <a:rPr lang="en-US" altLang="vi-VN" sz="4200" b="1" dirty="0">
                <a:latin typeface="Times New Roman" panose="02020603050405020304" pitchFamily="18" charset="0"/>
              </a:rPr>
              <a:t> </a:t>
            </a:r>
            <a:r>
              <a:rPr lang="en-US" altLang="vi-VN" sz="4200" b="1" dirty="0" err="1">
                <a:latin typeface="Times New Roman" panose="02020603050405020304" pitchFamily="18" charset="0"/>
              </a:rPr>
              <a:t>mất</a:t>
            </a:r>
            <a:r>
              <a:rPr lang="en-US" altLang="vi-VN" sz="4200" b="1" dirty="0">
                <a:latin typeface="Times New Roman" panose="02020603050405020304" pitchFamily="18" charset="0"/>
              </a:rPr>
              <a:t> </a:t>
            </a:r>
            <a:r>
              <a:rPr lang="en-US" altLang="vi-VN" sz="4200" b="1" dirty="0" err="1">
                <a:latin typeface="Times New Roman" panose="02020603050405020304" pitchFamily="18" charset="0"/>
              </a:rPr>
              <a:t>từ</a:t>
            </a:r>
            <a:r>
              <a:rPr lang="en-US" altLang="vi-VN" sz="4200" b="1" dirty="0">
                <a:latin typeface="Times New Roman" panose="02020603050405020304" pitchFamily="18" charset="0"/>
              </a:rPr>
              <a:t> </a:t>
            </a:r>
            <a:r>
              <a:rPr lang="en-US" altLang="vi-VN" sz="4200" b="1" dirty="0" err="1">
                <a:latin typeface="Times New Roman" panose="02020603050405020304" pitchFamily="18" charset="0"/>
              </a:rPr>
              <a:t>tính</a:t>
            </a:r>
            <a:r>
              <a:rPr lang="en-US" altLang="vi-VN" sz="4200" b="1" dirty="0">
                <a:latin typeface="Times New Roman" panose="02020603050405020304" pitchFamily="18" charset="0"/>
              </a:rPr>
              <a:t>, </a:t>
            </a:r>
            <a:r>
              <a:rPr lang="en-US" altLang="vi-VN" sz="4200" b="1" dirty="0" err="1">
                <a:latin typeface="Times New Roman" panose="02020603050405020304" pitchFamily="18" charset="0"/>
              </a:rPr>
              <a:t>lá</a:t>
            </a:r>
            <a:r>
              <a:rPr lang="en-US" altLang="vi-VN" sz="4200" b="1" dirty="0">
                <a:latin typeface="Times New Roman" panose="02020603050405020304" pitchFamily="18" charset="0"/>
              </a:rPr>
              <a:t> </a:t>
            </a:r>
            <a:r>
              <a:rPr lang="en-US" altLang="vi-VN" sz="4200" b="1" dirty="0" err="1">
                <a:latin typeface="Times New Roman" panose="02020603050405020304" pitchFamily="18" charset="0"/>
              </a:rPr>
              <a:t>thép</a:t>
            </a:r>
            <a:r>
              <a:rPr lang="en-US" altLang="vi-VN" sz="4200" b="1" dirty="0">
                <a:latin typeface="Times New Roman" panose="02020603050405020304" pitchFamily="18" charset="0"/>
              </a:rPr>
              <a:t> </a:t>
            </a:r>
            <a:r>
              <a:rPr lang="en-US" altLang="vi-VN" sz="4200" b="1" dirty="0" err="1">
                <a:latin typeface="Times New Roman" panose="02020603050405020304" pitchFamily="18" charset="0"/>
              </a:rPr>
              <a:t>đàn</a:t>
            </a:r>
            <a:r>
              <a:rPr lang="en-US" altLang="vi-VN" sz="4200" b="1" dirty="0">
                <a:latin typeface="Times New Roman" panose="02020603050405020304" pitchFamily="18" charset="0"/>
              </a:rPr>
              <a:t> </a:t>
            </a:r>
            <a:r>
              <a:rPr lang="en-US" altLang="vi-VN" sz="4200" b="1" dirty="0" err="1">
                <a:latin typeface="Times New Roman" panose="02020603050405020304" pitchFamily="18" charset="0"/>
              </a:rPr>
              <a:t>hồi</a:t>
            </a:r>
            <a:r>
              <a:rPr lang="en-US" altLang="vi-VN" sz="4200" b="1" dirty="0">
                <a:latin typeface="Times New Roman" panose="02020603050405020304" pitchFamily="18" charset="0"/>
              </a:rPr>
              <a:t> </a:t>
            </a:r>
            <a:r>
              <a:rPr lang="en-US" altLang="vi-VN" sz="4200" b="1" dirty="0" err="1">
                <a:latin typeface="Times New Roman" panose="02020603050405020304" pitchFamily="18" charset="0"/>
              </a:rPr>
              <a:t>không</a:t>
            </a:r>
            <a:r>
              <a:rPr lang="en-US" altLang="vi-VN" sz="4200" b="1" dirty="0">
                <a:latin typeface="Times New Roman" panose="02020603050405020304" pitchFamily="18" charset="0"/>
              </a:rPr>
              <a:t> </a:t>
            </a:r>
            <a:r>
              <a:rPr lang="en-US" altLang="vi-VN" sz="4200" b="1" dirty="0" err="1">
                <a:latin typeface="Times New Roman" panose="02020603050405020304" pitchFamily="18" charset="0"/>
              </a:rPr>
              <a:t>bị</a:t>
            </a:r>
            <a:r>
              <a:rPr lang="en-US" altLang="vi-VN" sz="4200" b="1" dirty="0">
                <a:latin typeface="Times New Roman" panose="02020603050405020304" pitchFamily="18" charset="0"/>
              </a:rPr>
              <a:t> </a:t>
            </a:r>
            <a:r>
              <a:rPr lang="en-US" altLang="vi-VN" sz="4200" b="1" dirty="0" err="1">
                <a:latin typeface="Times New Roman" panose="02020603050405020304" pitchFamily="18" charset="0"/>
              </a:rPr>
              <a:t>cuộn</a:t>
            </a:r>
            <a:r>
              <a:rPr lang="en-US" altLang="vi-VN" sz="4200" b="1" dirty="0">
                <a:latin typeface="Times New Roman" panose="02020603050405020304" pitchFamily="18" charset="0"/>
              </a:rPr>
              <a:t> </a:t>
            </a:r>
            <a:r>
              <a:rPr lang="en-US" altLang="vi-VN" sz="4200" b="1" dirty="0" err="1">
                <a:latin typeface="Times New Roman" panose="02020603050405020304" pitchFamily="18" charset="0"/>
              </a:rPr>
              <a:t>dây</a:t>
            </a:r>
            <a:r>
              <a:rPr lang="en-US" altLang="vi-VN" sz="4200" b="1" dirty="0">
                <a:latin typeface="Times New Roman" panose="02020603050405020304" pitchFamily="18" charset="0"/>
              </a:rPr>
              <a:t> </a:t>
            </a:r>
            <a:r>
              <a:rPr lang="en-US" altLang="vi-VN" sz="4200" b="1" dirty="0" err="1">
                <a:latin typeface="Times New Roman" panose="02020603050405020304" pitchFamily="18" charset="0"/>
              </a:rPr>
              <a:t>hút</a:t>
            </a:r>
            <a:r>
              <a:rPr lang="en-US" altLang="vi-VN" sz="4200" b="1" dirty="0">
                <a:latin typeface="Times New Roman" panose="02020603050405020304" pitchFamily="18" charset="0"/>
              </a:rPr>
              <a:t> </a:t>
            </a:r>
            <a:r>
              <a:rPr lang="en-US" altLang="vi-VN" sz="4200" b="1" dirty="0" err="1">
                <a:latin typeface="Times New Roman" panose="02020603050405020304" pitchFamily="18" charset="0"/>
              </a:rPr>
              <a:t>nữa</a:t>
            </a:r>
            <a:r>
              <a:rPr lang="en-US" altLang="vi-VN" sz="4200" b="1" dirty="0">
                <a:latin typeface="Times New Roman" panose="02020603050405020304" pitchFamily="18" charset="0"/>
              </a:rPr>
              <a:t> </a:t>
            </a:r>
            <a:r>
              <a:rPr lang="en-US" altLang="vi-VN" sz="4200" b="1" dirty="0" err="1">
                <a:latin typeface="Times New Roman" panose="02020603050405020304" pitchFamily="18" charset="0"/>
              </a:rPr>
              <a:t>sẽ</a:t>
            </a:r>
            <a:r>
              <a:rPr lang="en-US" altLang="vi-VN" sz="4200" b="1" dirty="0">
                <a:latin typeface="Times New Roman" panose="02020603050405020304" pitchFamily="18" charset="0"/>
              </a:rPr>
              <a:t> </a:t>
            </a:r>
            <a:r>
              <a:rPr lang="en-US" altLang="vi-VN" sz="4200" b="1" dirty="0" err="1">
                <a:latin typeface="Times New Roman" panose="02020603050405020304" pitchFamily="18" charset="0"/>
              </a:rPr>
              <a:t>trở</a:t>
            </a:r>
            <a:r>
              <a:rPr lang="en-US" altLang="vi-VN" sz="4200" b="1" dirty="0">
                <a:latin typeface="Times New Roman" panose="02020603050405020304" pitchFamily="18" charset="0"/>
              </a:rPr>
              <a:t> </a:t>
            </a:r>
            <a:r>
              <a:rPr lang="en-US" altLang="vi-VN" sz="4200" b="1" dirty="0" err="1">
                <a:latin typeface="Times New Roman" panose="02020603050405020304" pitchFamily="18" charset="0"/>
              </a:rPr>
              <a:t>lại</a:t>
            </a:r>
            <a:r>
              <a:rPr lang="en-US" altLang="vi-VN" sz="4200" b="1" dirty="0">
                <a:latin typeface="Times New Roman" panose="02020603050405020304" pitchFamily="18" charset="0"/>
              </a:rPr>
              <a:t> </a:t>
            </a:r>
            <a:r>
              <a:rPr lang="en-US" altLang="vi-VN" sz="4200" b="1" dirty="0" err="1">
                <a:latin typeface="Times New Roman" panose="02020603050405020304" pitchFamily="18" charset="0"/>
              </a:rPr>
              <a:t>vị</a:t>
            </a:r>
            <a:r>
              <a:rPr lang="en-US" altLang="vi-VN" sz="4200" b="1" dirty="0">
                <a:latin typeface="Times New Roman" panose="02020603050405020304" pitchFamily="18" charset="0"/>
              </a:rPr>
              <a:t> </a:t>
            </a:r>
            <a:r>
              <a:rPr lang="en-US" altLang="vi-VN" sz="4200" b="1" dirty="0" err="1">
                <a:latin typeface="Times New Roman" panose="02020603050405020304" pitchFamily="18" charset="0"/>
              </a:rPr>
              <a:t>trí</a:t>
            </a:r>
            <a:r>
              <a:rPr lang="en-US" altLang="vi-VN" sz="4200" b="1" dirty="0">
                <a:latin typeface="Times New Roman" panose="02020603050405020304" pitchFamily="18" charset="0"/>
              </a:rPr>
              <a:t> ban </a:t>
            </a:r>
            <a:r>
              <a:rPr lang="en-US" altLang="vi-VN" sz="4200" b="1" dirty="0" err="1">
                <a:latin typeface="Times New Roman" panose="02020603050405020304" pitchFamily="18" charset="0"/>
              </a:rPr>
              <a:t>đầu</a:t>
            </a:r>
            <a:r>
              <a:rPr lang="en-US" altLang="vi-VN" sz="4200" b="1" dirty="0">
                <a:latin typeface="Times New Roman" panose="02020603050405020304" pitchFamily="18" charset="0"/>
              </a:rPr>
              <a:t> </a:t>
            </a:r>
            <a:r>
              <a:rPr lang="en-US" altLang="vi-VN" sz="4200" b="1" dirty="0" err="1">
                <a:latin typeface="Times New Roman" panose="02020603050405020304" pitchFamily="18" charset="0"/>
              </a:rPr>
              <a:t>tì</a:t>
            </a:r>
            <a:r>
              <a:rPr lang="en-US" altLang="vi-VN" sz="4200" b="1" dirty="0">
                <a:latin typeface="Times New Roman" panose="02020603050405020304" pitchFamily="18" charset="0"/>
              </a:rPr>
              <a:t> </a:t>
            </a:r>
            <a:r>
              <a:rPr lang="en-US" altLang="vi-VN" sz="4200" b="1" dirty="0" err="1">
                <a:latin typeface="Times New Roman" panose="02020603050405020304" pitchFamily="18" charset="0"/>
              </a:rPr>
              <a:t>vào</a:t>
            </a:r>
            <a:r>
              <a:rPr lang="en-US" altLang="vi-VN" sz="4200" b="1" dirty="0">
                <a:latin typeface="Times New Roman" panose="02020603050405020304" pitchFamily="18" charset="0"/>
              </a:rPr>
              <a:t> </a:t>
            </a:r>
            <a:r>
              <a:rPr lang="en-US" altLang="vi-VN" sz="4200" b="1" dirty="0" err="1">
                <a:latin typeface="Times New Roman" panose="02020603050405020304" pitchFamily="18" charset="0"/>
              </a:rPr>
              <a:t>tiếp</a:t>
            </a:r>
            <a:r>
              <a:rPr lang="en-US" altLang="vi-VN" sz="4200" b="1" dirty="0">
                <a:latin typeface="Times New Roman" panose="02020603050405020304" pitchFamily="18" charset="0"/>
              </a:rPr>
              <a:t> </a:t>
            </a:r>
            <a:r>
              <a:rPr lang="en-US" altLang="vi-VN" sz="4200" b="1" dirty="0" err="1">
                <a:latin typeface="Times New Roman" panose="02020603050405020304" pitchFamily="18" charset="0"/>
              </a:rPr>
              <a:t>điểm</a:t>
            </a:r>
            <a:r>
              <a:rPr lang="en-US" altLang="vi-VN" sz="4200" b="1" dirty="0">
                <a:latin typeface="Times New Roman" panose="02020603050405020304" pitchFamily="18" charset="0"/>
              </a:rPr>
              <a:t>, </a:t>
            </a:r>
            <a:r>
              <a:rPr lang="en-US" altLang="vi-VN" sz="4200" b="1" dirty="0" err="1">
                <a:latin typeface="Times New Roman" panose="02020603050405020304" pitchFamily="18" charset="0"/>
              </a:rPr>
              <a:t>mạch</a:t>
            </a:r>
            <a:r>
              <a:rPr lang="en-US" altLang="vi-VN" sz="4200" b="1" dirty="0">
                <a:latin typeface="Times New Roman" panose="02020603050405020304" pitchFamily="18" charset="0"/>
              </a:rPr>
              <a:t> </a:t>
            </a:r>
            <a:r>
              <a:rPr lang="en-US" altLang="vi-VN" sz="4200" b="1" dirty="0" err="1">
                <a:latin typeface="Times New Roman" panose="02020603050405020304" pitchFamily="18" charset="0"/>
              </a:rPr>
              <a:t>điện</a:t>
            </a:r>
            <a:r>
              <a:rPr lang="en-US" altLang="vi-VN" sz="4200" b="1" dirty="0">
                <a:latin typeface="Times New Roman" panose="02020603050405020304" pitchFamily="18" charset="0"/>
              </a:rPr>
              <a:t> </a:t>
            </a:r>
            <a:r>
              <a:rPr lang="en-US" altLang="vi-VN" sz="4200" b="1" dirty="0" err="1">
                <a:latin typeface="Times New Roman" panose="02020603050405020304" pitchFamily="18" charset="0"/>
              </a:rPr>
              <a:t>lại</a:t>
            </a:r>
            <a:r>
              <a:rPr lang="en-US" altLang="vi-VN" sz="4200" b="1" dirty="0">
                <a:latin typeface="Times New Roman" panose="02020603050405020304" pitchFamily="18" charset="0"/>
              </a:rPr>
              <a:t> </a:t>
            </a:r>
            <a:r>
              <a:rPr lang="en-US" altLang="vi-VN" sz="4200" b="1" dirty="0" err="1">
                <a:latin typeface="Times New Roman" panose="02020603050405020304" pitchFamily="18" charset="0"/>
              </a:rPr>
              <a:t>kín</a:t>
            </a:r>
            <a:r>
              <a:rPr lang="en-US" altLang="vi-VN" sz="4200" b="1" dirty="0">
                <a:latin typeface="Times New Roman" panose="02020603050405020304" pitchFamily="18" charset="0"/>
              </a:rPr>
              <a:t>, </a:t>
            </a:r>
            <a:r>
              <a:rPr lang="en-US" altLang="vi-VN" sz="4200" b="1" dirty="0" err="1">
                <a:latin typeface="Times New Roman" panose="02020603050405020304" pitchFamily="18" charset="0"/>
              </a:rPr>
              <a:t>cuộn</a:t>
            </a:r>
            <a:r>
              <a:rPr lang="en-US" altLang="vi-VN" sz="4200" b="1" dirty="0">
                <a:latin typeface="Times New Roman" panose="02020603050405020304" pitchFamily="18" charset="0"/>
              </a:rPr>
              <a:t> </a:t>
            </a:r>
            <a:r>
              <a:rPr lang="en-US" altLang="vi-VN" sz="4200" b="1" dirty="0" err="1">
                <a:latin typeface="Times New Roman" panose="02020603050405020304" pitchFamily="18" charset="0"/>
              </a:rPr>
              <a:t>dây</a:t>
            </a:r>
            <a:r>
              <a:rPr lang="en-US" altLang="vi-VN" sz="4200" b="1" dirty="0">
                <a:latin typeface="Times New Roman" panose="02020603050405020304" pitchFamily="18" charset="0"/>
              </a:rPr>
              <a:t> </a:t>
            </a:r>
            <a:r>
              <a:rPr lang="en-US" altLang="vi-VN" sz="4200" b="1" dirty="0" err="1">
                <a:latin typeface="Times New Roman" panose="02020603050405020304" pitchFamily="18" charset="0"/>
              </a:rPr>
              <a:t>lại</a:t>
            </a:r>
            <a:r>
              <a:rPr lang="en-US" altLang="vi-VN" sz="4200" b="1" dirty="0">
                <a:latin typeface="Times New Roman" panose="02020603050405020304" pitchFamily="18" charset="0"/>
              </a:rPr>
              <a:t> </a:t>
            </a:r>
            <a:r>
              <a:rPr lang="en-US" altLang="vi-VN" sz="4200" b="1" dirty="0" err="1">
                <a:latin typeface="Times New Roman" panose="02020603050405020304" pitchFamily="18" charset="0"/>
              </a:rPr>
              <a:t>trở</a:t>
            </a:r>
            <a:r>
              <a:rPr lang="en-US" altLang="vi-VN" sz="4200" b="1" dirty="0">
                <a:latin typeface="Times New Roman" panose="02020603050405020304" pitchFamily="18" charset="0"/>
              </a:rPr>
              <a:t> </a:t>
            </a:r>
            <a:r>
              <a:rPr lang="en-US" altLang="vi-VN" sz="4200" b="1" dirty="0" err="1">
                <a:latin typeface="Times New Roman" panose="02020603050405020304" pitchFamily="18" charset="0"/>
              </a:rPr>
              <a:t>thành</a:t>
            </a:r>
            <a:r>
              <a:rPr lang="en-US" altLang="vi-VN" sz="4200" b="1" dirty="0">
                <a:latin typeface="Times New Roman" panose="02020603050405020304" pitchFamily="18" charset="0"/>
              </a:rPr>
              <a:t> </a:t>
            </a:r>
            <a:r>
              <a:rPr lang="en-US" altLang="vi-VN" sz="4200" b="1" dirty="0" err="1">
                <a:latin typeface="Times New Roman" panose="02020603050405020304" pitchFamily="18" charset="0"/>
              </a:rPr>
              <a:t>nam</a:t>
            </a:r>
            <a:r>
              <a:rPr lang="en-US" altLang="vi-VN" sz="4200" b="1" dirty="0">
                <a:latin typeface="Times New Roman" panose="02020603050405020304" pitchFamily="18" charset="0"/>
              </a:rPr>
              <a:t> </a:t>
            </a:r>
            <a:r>
              <a:rPr lang="en-US" altLang="vi-VN" sz="4200" b="1" dirty="0" err="1">
                <a:latin typeface="Times New Roman" panose="02020603050405020304" pitchFamily="18" charset="0"/>
              </a:rPr>
              <a:t>châm</a:t>
            </a:r>
            <a:r>
              <a:rPr lang="en-US" altLang="vi-VN" sz="4200" b="1" dirty="0">
                <a:latin typeface="Times New Roman" panose="02020603050405020304" pitchFamily="18" charset="0"/>
              </a:rPr>
              <a:t> </a:t>
            </a:r>
            <a:r>
              <a:rPr lang="en-US" altLang="vi-VN" sz="4200" b="1" dirty="0" err="1">
                <a:latin typeface="Times New Roman" panose="02020603050405020304" pitchFamily="18" charset="0"/>
              </a:rPr>
              <a:t>điện</a:t>
            </a:r>
            <a:r>
              <a:rPr lang="en-US" altLang="vi-VN" sz="4200" b="1" dirty="0">
                <a:latin typeface="Times New Roman" panose="02020603050405020304" pitchFamily="18" charset="0"/>
              </a:rPr>
              <a:t> </a:t>
            </a:r>
            <a:r>
              <a:rPr lang="en-US" altLang="vi-VN" sz="4200" b="1" dirty="0" err="1">
                <a:latin typeface="Times New Roman" panose="02020603050405020304" pitchFamily="18" charset="0"/>
              </a:rPr>
              <a:t>hút</a:t>
            </a:r>
            <a:r>
              <a:rPr lang="en-US" altLang="vi-VN" sz="4200" b="1" dirty="0">
                <a:latin typeface="Times New Roman" panose="02020603050405020304" pitchFamily="18" charset="0"/>
              </a:rPr>
              <a:t> </a:t>
            </a:r>
            <a:r>
              <a:rPr lang="en-US" altLang="vi-VN" sz="4200" b="1" dirty="0" err="1">
                <a:latin typeface="Times New Roman" panose="02020603050405020304" pitchFamily="18" charset="0"/>
              </a:rPr>
              <a:t>lá</a:t>
            </a:r>
            <a:r>
              <a:rPr lang="en-US" altLang="vi-VN" sz="4200" b="1" dirty="0">
                <a:latin typeface="Times New Roman" panose="02020603050405020304" pitchFamily="18" charset="0"/>
              </a:rPr>
              <a:t> </a:t>
            </a:r>
            <a:r>
              <a:rPr lang="en-US" altLang="vi-VN" sz="4200" b="1" dirty="0" err="1">
                <a:latin typeface="Times New Roman" panose="02020603050405020304" pitchFamily="18" charset="0"/>
              </a:rPr>
              <a:t>thép</a:t>
            </a:r>
            <a:r>
              <a:rPr lang="en-US" altLang="vi-VN" sz="4200" b="1" dirty="0">
                <a:latin typeface="Times New Roman" panose="02020603050405020304" pitchFamily="18" charset="0"/>
              </a:rPr>
              <a:t> </a:t>
            </a:r>
            <a:r>
              <a:rPr lang="en-US" altLang="vi-VN" sz="4200" b="1" dirty="0" err="1">
                <a:latin typeface="Times New Roman" panose="02020603050405020304" pitchFamily="18" charset="0"/>
              </a:rPr>
              <a:t>đàn</a:t>
            </a:r>
            <a:r>
              <a:rPr lang="en-US" altLang="vi-VN" sz="4200" b="1" dirty="0">
                <a:latin typeface="Times New Roman" panose="02020603050405020304" pitchFamily="18" charset="0"/>
              </a:rPr>
              <a:t> </a:t>
            </a:r>
            <a:r>
              <a:rPr lang="en-US" altLang="vi-VN" sz="4200" b="1" dirty="0" err="1">
                <a:latin typeface="Times New Roman" panose="02020603050405020304" pitchFamily="18" charset="0"/>
              </a:rPr>
              <a:t>hồi</a:t>
            </a:r>
            <a:r>
              <a:rPr lang="en-US" altLang="vi-VN" sz="4200" b="1" dirty="0">
                <a:latin typeface="Times New Roman" panose="02020603050405020304" pitchFamily="18" charset="0"/>
              </a:rPr>
              <a:t> </a:t>
            </a:r>
            <a:r>
              <a:rPr lang="en-US" altLang="vi-VN" sz="4200" b="1" dirty="0" err="1">
                <a:latin typeface="Times New Roman" panose="02020603050405020304" pitchFamily="18" charset="0"/>
              </a:rPr>
              <a:t>để</a:t>
            </a:r>
            <a:r>
              <a:rPr lang="en-US" altLang="vi-VN" sz="4200" b="1" dirty="0">
                <a:latin typeface="Times New Roman" panose="02020603050405020304" pitchFamily="18" charset="0"/>
              </a:rPr>
              <a:t> </a:t>
            </a:r>
            <a:r>
              <a:rPr lang="en-US" altLang="vi-VN" sz="4200" b="1" dirty="0" err="1">
                <a:latin typeface="Times New Roman" panose="02020603050405020304" pitchFamily="18" charset="0"/>
              </a:rPr>
              <a:t>búa</a:t>
            </a:r>
            <a:r>
              <a:rPr lang="en-US" altLang="vi-VN" sz="4200" b="1" dirty="0">
                <a:latin typeface="Times New Roman" panose="02020603050405020304" pitchFamily="18" charset="0"/>
              </a:rPr>
              <a:t> </a:t>
            </a:r>
            <a:r>
              <a:rPr lang="en-US" altLang="vi-VN" sz="4200" b="1" dirty="0" err="1">
                <a:latin typeface="Times New Roman" panose="02020603050405020304" pitchFamily="18" charset="0"/>
              </a:rPr>
              <a:t>gõ</a:t>
            </a:r>
            <a:r>
              <a:rPr lang="en-US" altLang="vi-VN" sz="4200" b="1" dirty="0">
                <a:latin typeface="Times New Roman" panose="02020603050405020304" pitchFamily="18" charset="0"/>
              </a:rPr>
              <a:t> </a:t>
            </a:r>
            <a:r>
              <a:rPr lang="en-US" altLang="vi-VN" sz="4200" b="1" dirty="0" err="1">
                <a:latin typeface="Times New Roman" panose="02020603050405020304" pitchFamily="18" charset="0"/>
              </a:rPr>
              <a:t>vào</a:t>
            </a:r>
            <a:r>
              <a:rPr lang="en-US" altLang="vi-VN" sz="4200" b="1" dirty="0">
                <a:latin typeface="Times New Roman" panose="02020603050405020304" pitchFamily="18" charset="0"/>
              </a:rPr>
              <a:t> </a:t>
            </a:r>
            <a:r>
              <a:rPr lang="en-US" altLang="vi-VN" sz="4200" b="1" dirty="0" err="1">
                <a:latin typeface="Times New Roman" panose="02020603050405020304" pitchFamily="18" charset="0"/>
              </a:rPr>
              <a:t>chuông</a:t>
            </a:r>
            <a:r>
              <a:rPr lang="en-US" altLang="vi-VN" sz="4200" b="1" dirty="0">
                <a:latin typeface="Times New Roman" panose="02020603050405020304" pitchFamily="18" charset="0"/>
              </a:rPr>
              <a:t>. </a:t>
            </a:r>
            <a:r>
              <a:rPr lang="en-US" altLang="vi-VN" sz="4200" b="1" dirty="0" err="1">
                <a:latin typeface="Times New Roman" panose="02020603050405020304" pitchFamily="18" charset="0"/>
              </a:rPr>
              <a:t>Cứ</a:t>
            </a:r>
            <a:r>
              <a:rPr lang="en-US" altLang="vi-VN" sz="4200" b="1" dirty="0">
                <a:latin typeface="Times New Roman" panose="02020603050405020304" pitchFamily="18" charset="0"/>
              </a:rPr>
              <a:t> </a:t>
            </a:r>
            <a:r>
              <a:rPr lang="en-US" altLang="vi-VN" sz="4200" b="1" dirty="0" err="1">
                <a:latin typeface="Times New Roman" panose="02020603050405020304" pitchFamily="18" charset="0"/>
              </a:rPr>
              <a:t>như</a:t>
            </a:r>
            <a:r>
              <a:rPr lang="en-US" altLang="vi-VN" sz="4200" b="1" dirty="0">
                <a:latin typeface="Times New Roman" panose="02020603050405020304" pitchFamily="18" charset="0"/>
              </a:rPr>
              <a:t> </a:t>
            </a:r>
            <a:r>
              <a:rPr lang="en-US" altLang="vi-VN" sz="4200" b="1" dirty="0" err="1">
                <a:latin typeface="Times New Roman" panose="02020603050405020304" pitchFamily="18" charset="0"/>
              </a:rPr>
              <a:t>vậy</a:t>
            </a:r>
            <a:r>
              <a:rPr lang="en-US" altLang="vi-VN" sz="4200" b="1" dirty="0">
                <a:latin typeface="Times New Roman" panose="02020603050405020304" pitchFamily="18" charset="0"/>
              </a:rPr>
              <a:t>, </a:t>
            </a:r>
            <a:r>
              <a:rPr lang="en-US" altLang="vi-VN" sz="4200" b="1" dirty="0" err="1">
                <a:latin typeface="Times New Roman" panose="02020603050405020304" pitchFamily="18" charset="0"/>
              </a:rPr>
              <a:t>có</a:t>
            </a:r>
            <a:r>
              <a:rPr lang="en-US" altLang="vi-VN" sz="4200" b="1" dirty="0">
                <a:latin typeface="Times New Roman" panose="02020603050405020304" pitchFamily="18" charset="0"/>
              </a:rPr>
              <a:t> </a:t>
            </a:r>
            <a:r>
              <a:rPr lang="en-US" altLang="vi-VN" sz="4200" b="1" dirty="0" err="1">
                <a:latin typeface="Times New Roman" panose="02020603050405020304" pitchFamily="18" charset="0"/>
              </a:rPr>
              <a:t>sự</a:t>
            </a:r>
            <a:r>
              <a:rPr lang="en-US" altLang="vi-VN" sz="4200" b="1" dirty="0">
                <a:latin typeface="Times New Roman" panose="02020603050405020304" pitchFamily="18" charset="0"/>
              </a:rPr>
              <a:t> </a:t>
            </a:r>
            <a:r>
              <a:rPr lang="en-US" altLang="vi-VN" sz="4200" b="1" dirty="0" err="1">
                <a:latin typeface="Times New Roman" panose="02020603050405020304" pitchFamily="18" charset="0"/>
              </a:rPr>
              <a:t>đóng</a:t>
            </a:r>
            <a:r>
              <a:rPr lang="en-US" altLang="vi-VN" sz="4200" b="1" dirty="0">
                <a:latin typeface="Times New Roman" panose="02020603050405020304" pitchFamily="18" charset="0"/>
              </a:rPr>
              <a:t> </a:t>
            </a:r>
            <a:r>
              <a:rPr lang="en-US" altLang="vi-VN" sz="4200" b="1" dirty="0" err="1">
                <a:latin typeface="Times New Roman" panose="02020603050405020304" pitchFamily="18" charset="0"/>
              </a:rPr>
              <a:t>ngắt</a:t>
            </a:r>
            <a:r>
              <a:rPr lang="en-US" altLang="vi-VN" sz="4200" b="1" dirty="0">
                <a:latin typeface="Times New Roman" panose="02020603050405020304" pitchFamily="18" charset="0"/>
              </a:rPr>
              <a:t> </a:t>
            </a:r>
            <a:r>
              <a:rPr lang="en-US" altLang="vi-VN" sz="4200" b="1" dirty="0" err="1">
                <a:latin typeface="Times New Roman" panose="02020603050405020304" pitchFamily="18" charset="0"/>
              </a:rPr>
              <a:t>mạch</a:t>
            </a:r>
            <a:r>
              <a:rPr lang="en-US" altLang="vi-VN" sz="4200" b="1" dirty="0">
                <a:latin typeface="Times New Roman" panose="02020603050405020304" pitchFamily="18" charset="0"/>
              </a:rPr>
              <a:t> </a:t>
            </a:r>
            <a:r>
              <a:rPr lang="en-US" altLang="vi-VN" sz="4200" b="1" dirty="0" err="1">
                <a:latin typeface="Times New Roman" panose="02020603050405020304" pitchFamily="18" charset="0"/>
              </a:rPr>
              <a:t>điện</a:t>
            </a:r>
            <a:r>
              <a:rPr lang="en-US" altLang="vi-VN" sz="4200" b="1" dirty="0">
                <a:latin typeface="Times New Roman" panose="02020603050405020304" pitchFamily="18" charset="0"/>
              </a:rPr>
              <a:t> </a:t>
            </a:r>
            <a:r>
              <a:rPr lang="en-US" altLang="vi-VN" sz="4200" b="1" dirty="0" err="1">
                <a:latin typeface="Times New Roman" panose="02020603050405020304" pitchFamily="18" charset="0"/>
              </a:rPr>
              <a:t>tự</a:t>
            </a:r>
            <a:r>
              <a:rPr lang="en-US" altLang="vi-VN" sz="4200" b="1" dirty="0">
                <a:latin typeface="Times New Roman" panose="02020603050405020304" pitchFamily="18" charset="0"/>
              </a:rPr>
              <a:t> </a:t>
            </a:r>
            <a:r>
              <a:rPr lang="en-US" altLang="vi-VN" sz="4200" b="1" dirty="0" err="1">
                <a:latin typeface="Times New Roman" panose="02020603050405020304" pitchFamily="18" charset="0"/>
              </a:rPr>
              <a:t>động</a:t>
            </a:r>
            <a:r>
              <a:rPr lang="en-US" altLang="vi-VN" sz="4200" b="1" dirty="0">
                <a:latin typeface="Times New Roman" panose="02020603050405020304" pitchFamily="18" charset="0"/>
              </a:rPr>
              <a:t> </a:t>
            </a:r>
            <a:r>
              <a:rPr lang="en-US" altLang="vi-VN" sz="4200" b="1" dirty="0" err="1">
                <a:latin typeface="Times New Roman" panose="02020603050405020304" pitchFamily="18" charset="0"/>
              </a:rPr>
              <a:t>và</a:t>
            </a:r>
            <a:r>
              <a:rPr lang="en-US" altLang="vi-VN" sz="4200" b="1" dirty="0">
                <a:latin typeface="Times New Roman" panose="02020603050405020304" pitchFamily="18" charset="0"/>
              </a:rPr>
              <a:t> </a:t>
            </a:r>
            <a:r>
              <a:rPr lang="en-US" altLang="vi-VN" sz="4200" b="1" dirty="0" err="1">
                <a:latin typeface="Times New Roman" panose="02020603050405020304" pitchFamily="18" charset="0"/>
              </a:rPr>
              <a:t>liên</a:t>
            </a:r>
            <a:r>
              <a:rPr lang="en-US" altLang="vi-VN" sz="4200" b="1" dirty="0">
                <a:latin typeface="Times New Roman" panose="02020603050405020304" pitchFamily="18" charset="0"/>
              </a:rPr>
              <a:t> </a:t>
            </a:r>
            <a:r>
              <a:rPr lang="en-US" altLang="vi-VN" sz="4200" b="1" dirty="0" err="1">
                <a:latin typeface="Times New Roman" panose="02020603050405020304" pitchFamily="18" charset="0"/>
              </a:rPr>
              <a:t>tục</a:t>
            </a:r>
            <a:r>
              <a:rPr lang="en-US" altLang="vi-VN" sz="4200" b="1" dirty="0">
                <a:latin typeface="Times New Roman" panose="02020603050405020304" pitchFamily="18" charset="0"/>
              </a:rPr>
              <a:t> </a:t>
            </a:r>
            <a:r>
              <a:rPr lang="en-US" altLang="vi-VN" sz="4200" b="1" dirty="0" err="1">
                <a:latin typeface="Times New Roman" panose="02020603050405020304" pitchFamily="18" charset="0"/>
              </a:rPr>
              <a:t>tại</a:t>
            </a:r>
            <a:r>
              <a:rPr lang="en-US" altLang="vi-VN" sz="4200" b="1" dirty="0">
                <a:latin typeface="Times New Roman" panose="02020603050405020304" pitchFamily="18" charset="0"/>
              </a:rPr>
              <a:t> </a:t>
            </a:r>
            <a:r>
              <a:rPr lang="en-US" altLang="vi-VN" sz="4200" b="1" dirty="0" err="1">
                <a:latin typeface="Times New Roman" panose="02020603050405020304" pitchFamily="18" charset="0"/>
              </a:rPr>
              <a:t>tiếp</a:t>
            </a:r>
            <a:r>
              <a:rPr lang="en-US" altLang="vi-VN" sz="4200" b="1" dirty="0">
                <a:latin typeface="Times New Roman" panose="02020603050405020304" pitchFamily="18" charset="0"/>
              </a:rPr>
              <a:t> </a:t>
            </a:r>
            <a:r>
              <a:rPr lang="en-US" altLang="vi-VN" sz="4200" b="1" dirty="0" err="1">
                <a:latin typeface="Times New Roman" panose="02020603050405020304" pitchFamily="18" charset="0"/>
              </a:rPr>
              <a:t>điểm</a:t>
            </a:r>
            <a:r>
              <a:rPr lang="en-US" altLang="vi-VN" sz="4200" b="1" dirty="0">
                <a:latin typeface="Times New Roman" panose="02020603050405020304" pitchFamily="18" charset="0"/>
              </a:rPr>
              <a:t> </a:t>
            </a:r>
            <a:r>
              <a:rPr lang="en-US" altLang="vi-VN" sz="4200" b="1" dirty="0" err="1">
                <a:latin typeface="Times New Roman" panose="02020603050405020304" pitchFamily="18" charset="0"/>
              </a:rPr>
              <a:t>nên</a:t>
            </a:r>
            <a:r>
              <a:rPr lang="en-US" altLang="vi-VN" sz="4200" b="1" dirty="0">
                <a:latin typeface="Times New Roman" panose="02020603050405020304" pitchFamily="18" charset="0"/>
              </a:rPr>
              <a:t> </a:t>
            </a:r>
            <a:r>
              <a:rPr lang="en-US" altLang="vi-VN" sz="4200" b="1" dirty="0" err="1">
                <a:latin typeface="Times New Roman" panose="02020603050405020304" pitchFamily="18" charset="0"/>
              </a:rPr>
              <a:t>chuông</a:t>
            </a:r>
            <a:r>
              <a:rPr lang="en-US" altLang="vi-VN" sz="4200" b="1" dirty="0">
                <a:latin typeface="Times New Roman" panose="02020603050405020304" pitchFamily="18" charset="0"/>
              </a:rPr>
              <a:t> reo </a:t>
            </a:r>
            <a:r>
              <a:rPr lang="en-US" altLang="vi-VN" sz="4200" b="1" dirty="0" err="1">
                <a:latin typeface="Times New Roman" panose="02020603050405020304" pitchFamily="18" charset="0"/>
              </a:rPr>
              <a:t>liên</a:t>
            </a:r>
            <a:r>
              <a:rPr lang="en-US" altLang="vi-VN" sz="4200" b="1" dirty="0">
                <a:latin typeface="Times New Roman" panose="02020603050405020304" pitchFamily="18" charset="0"/>
              </a:rPr>
              <a:t> </a:t>
            </a:r>
            <a:r>
              <a:rPr lang="en-US" altLang="vi-VN" sz="4200" b="1" dirty="0" err="1">
                <a:latin typeface="Times New Roman" panose="02020603050405020304" pitchFamily="18" charset="0"/>
              </a:rPr>
              <a:t>tục</a:t>
            </a:r>
            <a:r>
              <a:rPr lang="en-US" altLang="vi-VN" sz="4200" b="1" dirty="0" smtClean="0">
                <a:latin typeface="Times New Roman" panose="02020603050405020304" pitchFamily="18" charset="0"/>
              </a:rPr>
              <a:t>.</a:t>
            </a:r>
            <a:endParaRPr lang="en-US" altLang="vi-VN" sz="4200" b="1" dirty="0">
              <a:latin typeface="Times New Roman" panose="02020603050405020304" pitchFamily="18" charset="0"/>
            </a:endParaRPr>
          </a:p>
        </p:txBody>
      </p:sp>
      <p:sp>
        <p:nvSpPr>
          <p:cNvPr id="18435" name="Line 51"/>
          <p:cNvSpPr>
            <a:spLocks noChangeShapeType="1"/>
          </p:cNvSpPr>
          <p:nvPr/>
        </p:nvSpPr>
        <p:spPr bwMode="auto">
          <a:xfrm rot="5400000">
            <a:off x="12949238" y="3462338"/>
            <a:ext cx="0" cy="0"/>
          </a:xfrm>
          <a:prstGeom prst="line">
            <a:avLst/>
          </a:prstGeom>
          <a:noFill/>
          <a:ln w="9525">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700"/>
          </a:p>
        </p:txBody>
      </p:sp>
      <p:pic>
        <p:nvPicPr>
          <p:cNvPr id="270" name="Picture 270" descr="KHTN 8 (Cánh Diều) Bài 21: Mạch điện | Khoa học tự nhiên 8 (ảnh 8)"/>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481013" y="824866"/>
            <a:ext cx="6968490" cy="7687628"/>
          </a:xfrm>
          <a:prstGeom prst="rect">
            <a:avLst/>
          </a:prstGeom>
          <a:noFill/>
          <a:ln>
            <a:noFill/>
          </a:ln>
        </p:spPr>
      </p:pic>
    </p:spTree>
    <p:extLst>
      <p:ext uri="{BB962C8B-B14F-4D97-AF65-F5344CB8AC3E}">
        <p14:creationId xmlns:p14="http://schemas.microsoft.com/office/powerpoint/2010/main" val="28549327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55302"/>
                                        </p:tgtEl>
                                        <p:attrNameLst>
                                          <p:attrName>style.visibility</p:attrName>
                                        </p:attrNameLst>
                                      </p:cBhvr>
                                      <p:to>
                                        <p:strVal val="visible"/>
                                      </p:to>
                                    </p:set>
                                    <p:anim calcmode="lin" valueType="num">
                                      <p:cBhvr>
                                        <p:cTn id="7" dur="1000" fill="hold"/>
                                        <p:tgtEl>
                                          <p:spTgt spid="55302"/>
                                        </p:tgtEl>
                                        <p:attrNameLst>
                                          <p:attrName>ppt_w</p:attrName>
                                        </p:attrNameLst>
                                      </p:cBhvr>
                                      <p:tavLst>
                                        <p:tav tm="0">
                                          <p:val>
                                            <p:fltVal val="0"/>
                                          </p:val>
                                        </p:tav>
                                        <p:tav tm="100000">
                                          <p:val>
                                            <p:strVal val="#ppt_w"/>
                                          </p:val>
                                        </p:tav>
                                      </p:tavLst>
                                    </p:anim>
                                    <p:anim calcmode="lin" valueType="num">
                                      <p:cBhvr>
                                        <p:cTn id="8" dur="1000" fill="hold"/>
                                        <p:tgtEl>
                                          <p:spTgt spid="5530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02" grpId="0" bldLvl="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41507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2"/>
          <p:cNvSpPr txBox="1">
            <a:spLocks noChangeArrowheads="1"/>
          </p:cNvSpPr>
          <p:nvPr/>
        </p:nvSpPr>
        <p:spPr bwMode="auto">
          <a:xfrm>
            <a:off x="3585986" y="6620579"/>
            <a:ext cx="13101813" cy="507831"/>
          </a:xfrm>
          <a:prstGeom prst="rect">
            <a:avLst/>
          </a:prstGeom>
          <a:noFill/>
          <a:ln w="9525">
            <a:noFill/>
            <a:miter lim="800000"/>
            <a:headEnd/>
            <a:tailEnd/>
          </a:ln>
        </p:spPr>
        <p:txBody>
          <a:bodyPr wrap="square">
            <a:spAutoFit/>
          </a:bodyPr>
          <a:lstStyle/>
          <a:p>
            <a:pPr algn="ctr"/>
            <a:r>
              <a:rPr lang="en-US" sz="2700" b="1" dirty="0">
                <a:solidFill>
                  <a:srgbClr val="FF00FF"/>
                </a:solidFill>
                <a:cs typeface="Times New Roman" pitchFamily="18" charset="0"/>
              </a:rPr>
              <a:t>GIÁO VIÊN: </a:t>
            </a:r>
            <a:r>
              <a:rPr lang="en-US" sz="2700" b="1" dirty="0" smtClean="0">
                <a:solidFill>
                  <a:srgbClr val="FF00FF"/>
                </a:solidFill>
                <a:cs typeface="Times New Roman" pitchFamily="18" charset="0"/>
              </a:rPr>
              <a:t>TRẦN THỊ THU HƯỜNG</a:t>
            </a:r>
            <a:endParaRPr lang="vi-VN" sz="2700" b="1" dirty="0">
              <a:solidFill>
                <a:srgbClr val="FF00FF"/>
              </a:solidFill>
              <a:cs typeface="Times New Roman" pitchFamily="18" charset="0"/>
            </a:endParaRPr>
          </a:p>
        </p:txBody>
      </p:sp>
      <p:sp>
        <p:nvSpPr>
          <p:cNvPr id="2054" name="WordArt 8"/>
          <p:cNvSpPr>
            <a:spLocks noChangeArrowheads="1" noChangeShapeType="1" noTextEdit="1"/>
          </p:cNvSpPr>
          <p:nvPr/>
        </p:nvSpPr>
        <p:spPr bwMode="auto">
          <a:xfrm>
            <a:off x="609600" y="1008531"/>
            <a:ext cx="17678400" cy="2485605"/>
          </a:xfrm>
          <a:prstGeom prst="rect">
            <a:avLst/>
          </a:prstGeom>
        </p:spPr>
        <p:txBody>
          <a:bodyPr wrap="none" fromWordArt="1">
            <a:prstTxWarp prst="textWave2">
              <a:avLst>
                <a:gd name="adj1" fmla="val 13005"/>
                <a:gd name="adj2" fmla="val 0"/>
              </a:avLst>
            </a:prstTxWarp>
          </a:bodyPr>
          <a:lstStyle/>
          <a:p>
            <a:pPr algn="ctr"/>
            <a:r>
              <a:rPr lang="en-US" sz="2700" kern="10" dirty="0" smtClean="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Times New Roman"/>
                <a:cs typeface="Times New Roman"/>
              </a:rPr>
              <a:t>BÀI 20 MẠCH ĐIỆN!</a:t>
            </a:r>
            <a:endParaRPr lang="en-US" sz="2700" kern="10" dirty="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Times New Roman"/>
              <a:cs typeface="Times New Roman"/>
            </a:endParaRPr>
          </a:p>
        </p:txBody>
      </p:sp>
    </p:spTree>
    <p:extLst>
      <p:ext uri="{BB962C8B-B14F-4D97-AF65-F5344CB8AC3E}">
        <p14:creationId xmlns:p14="http://schemas.microsoft.com/office/powerpoint/2010/main" val="1896811997"/>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val 14"/>
          <p:cNvSpPr/>
          <p:nvPr/>
        </p:nvSpPr>
        <p:spPr>
          <a:xfrm>
            <a:off x="886720" y="3954386"/>
            <a:ext cx="1065593" cy="104906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98"/>
          </a:p>
        </p:txBody>
      </p:sp>
      <p:sp>
        <p:nvSpPr>
          <p:cNvPr id="2" name="Rectangle 1"/>
          <p:cNvSpPr/>
          <p:nvPr/>
        </p:nvSpPr>
        <p:spPr>
          <a:xfrm>
            <a:off x="886387" y="1948948"/>
            <a:ext cx="16651997" cy="5999719"/>
          </a:xfrm>
          <a:prstGeom prst="rect">
            <a:avLst/>
          </a:prstGeom>
        </p:spPr>
        <p:txBody>
          <a:bodyPr wrap="square">
            <a:spAutoFit/>
          </a:bodyPr>
          <a:lstStyle/>
          <a:p>
            <a:r>
              <a:rPr lang="en-US" sz="6398" b="1" dirty="0" err="1">
                <a:latin typeface="Times New Roman" panose="02020603050405020304" pitchFamily="18" charset="0"/>
                <a:ea typeface="Calibri" panose="020F0502020204030204" charset="0"/>
                <a:cs typeface="Times New Roman" panose="02020603050405020304" pitchFamily="18" charset="0"/>
              </a:rPr>
              <a:t>Câu</a:t>
            </a:r>
            <a:r>
              <a:rPr lang="en-US" sz="6398" b="1" dirty="0">
                <a:latin typeface="Times New Roman" panose="02020603050405020304" pitchFamily="18" charset="0"/>
                <a:ea typeface="Calibri" panose="020F0502020204030204" charset="0"/>
                <a:cs typeface="Times New Roman" panose="02020603050405020304" pitchFamily="18" charset="0"/>
              </a:rPr>
              <a:t> </a:t>
            </a:r>
            <a:r>
              <a:rPr lang="en-US" altLang="en-US" sz="6398" b="1" dirty="0" smtClean="0">
                <a:latin typeface="Times New Roman" panose="02020603050405020304" pitchFamily="18" charset="0"/>
                <a:ea typeface="Calibri" panose="020F0502020204030204" charset="0"/>
                <a:cs typeface="Times New Roman" panose="02020603050405020304" pitchFamily="18" charset="0"/>
              </a:rPr>
              <a:t>1</a:t>
            </a:r>
            <a:r>
              <a:rPr lang="en-US" sz="6398" b="1" dirty="0" smtClean="0">
                <a:latin typeface="Times New Roman" panose="02020603050405020304" pitchFamily="18" charset="0"/>
                <a:ea typeface="Calibri" panose="020F0502020204030204" charset="0"/>
                <a:cs typeface="Times New Roman" panose="02020603050405020304" pitchFamily="18" charset="0"/>
              </a:rPr>
              <a:t>.</a:t>
            </a:r>
            <a:r>
              <a:rPr lang="vi-VN" altLang="en-US" sz="6398" b="1" dirty="0" smtClean="0">
                <a:latin typeface="Times New Roman" panose="02020603050405020304" pitchFamily="18" charset="0"/>
                <a:ea typeface="Calibri" panose="020F0502020204030204" charset="0"/>
                <a:cs typeface="Times New Roman" panose="02020603050405020304" pitchFamily="18" charset="0"/>
              </a:rPr>
              <a:t> </a:t>
            </a:r>
            <a:r>
              <a:rPr sz="6398" b="1" dirty="0">
                <a:latin typeface="Times New Roman" panose="02020603050405020304" pitchFamily="18" charset="0"/>
                <a:ea typeface="Calibri" panose="020F0502020204030204" charset="0"/>
                <a:cs typeface="Times New Roman" panose="02020603050405020304" pitchFamily="18" charset="0"/>
              </a:rPr>
              <a:t>Thiết bị nào không phải thiết bị an toàn:</a:t>
            </a:r>
          </a:p>
          <a:p>
            <a:r>
              <a:rPr sz="6398" dirty="0" err="1">
                <a:latin typeface="Times New Roman" panose="02020603050405020304" pitchFamily="18" charset="0"/>
                <a:ea typeface="Calibri" panose="020F0502020204030204" charset="0"/>
                <a:cs typeface="Times New Roman" panose="02020603050405020304" pitchFamily="18" charset="0"/>
              </a:rPr>
              <a:t>A.</a:t>
            </a:r>
            <a:r>
              <a:rPr lang="en-US" sz="6398" dirty="0" err="1">
                <a:latin typeface="Times New Roman" panose="02020603050405020304" pitchFamily="18" charset="0"/>
                <a:ea typeface="Calibri" panose="020F0502020204030204" charset="0"/>
                <a:cs typeface="Times New Roman" panose="02020603050405020304" pitchFamily="18" charset="0"/>
              </a:rPr>
              <a:t>Đi</a:t>
            </a:r>
            <a:r>
              <a:rPr lang="en-US" sz="6398" dirty="0">
                <a:latin typeface="Times New Roman" panose="02020603050405020304" pitchFamily="18" charset="0"/>
                <a:ea typeface="Calibri" panose="020F0502020204030204" charset="0"/>
                <a:cs typeface="Times New Roman" panose="02020603050405020304" pitchFamily="18" charset="0"/>
              </a:rPr>
              <a:t> </a:t>
            </a:r>
            <a:r>
              <a:rPr lang="en-US" sz="6398" dirty="0" err="1">
                <a:latin typeface="Times New Roman" panose="02020603050405020304" pitchFamily="18" charset="0"/>
                <a:ea typeface="Calibri" panose="020F0502020204030204" charset="0"/>
                <a:cs typeface="Times New Roman" panose="02020603050405020304" pitchFamily="18" charset="0"/>
              </a:rPr>
              <a:t>ốt</a:t>
            </a:r>
            <a:endParaRPr sz="6398" dirty="0">
              <a:latin typeface="Times New Roman" panose="02020603050405020304" pitchFamily="18" charset="0"/>
              <a:ea typeface="Calibri" panose="020F0502020204030204" charset="0"/>
              <a:cs typeface="Times New Roman" panose="02020603050405020304" pitchFamily="18" charset="0"/>
            </a:endParaRPr>
          </a:p>
          <a:p>
            <a:r>
              <a:rPr sz="6398" dirty="0">
                <a:latin typeface="Times New Roman" panose="02020603050405020304" pitchFamily="18" charset="0"/>
                <a:ea typeface="Calibri" panose="020F0502020204030204" charset="0"/>
                <a:cs typeface="Times New Roman" panose="02020603050405020304" pitchFamily="18" charset="0"/>
              </a:rPr>
              <a:t>B. </a:t>
            </a:r>
            <a:r>
              <a:rPr lang="en-US" sz="6398" dirty="0" err="1">
                <a:latin typeface="Times New Roman" panose="02020603050405020304" pitchFamily="18" charset="0"/>
                <a:ea typeface="Calibri" panose="020F0502020204030204" charset="0"/>
                <a:cs typeface="Times New Roman" panose="02020603050405020304" pitchFamily="18" charset="0"/>
              </a:rPr>
              <a:t>cầu</a:t>
            </a:r>
            <a:r>
              <a:rPr lang="en-US" sz="6398" dirty="0">
                <a:latin typeface="Times New Roman" panose="02020603050405020304" pitchFamily="18" charset="0"/>
                <a:ea typeface="Calibri" panose="020F0502020204030204" charset="0"/>
                <a:cs typeface="Times New Roman" panose="02020603050405020304" pitchFamily="18" charset="0"/>
              </a:rPr>
              <a:t> </a:t>
            </a:r>
            <a:r>
              <a:rPr lang="en-US" sz="6398" dirty="0" err="1">
                <a:latin typeface="Times New Roman" panose="02020603050405020304" pitchFamily="18" charset="0"/>
                <a:ea typeface="Calibri" panose="020F0502020204030204" charset="0"/>
                <a:cs typeface="Times New Roman" panose="02020603050405020304" pitchFamily="18" charset="0"/>
              </a:rPr>
              <a:t>chì</a:t>
            </a:r>
            <a:endParaRPr sz="6398" dirty="0">
              <a:latin typeface="Times New Roman" panose="02020603050405020304" pitchFamily="18" charset="0"/>
              <a:ea typeface="Calibri" panose="020F0502020204030204" charset="0"/>
              <a:cs typeface="Times New Roman" panose="02020603050405020304" pitchFamily="18" charset="0"/>
            </a:endParaRPr>
          </a:p>
          <a:p>
            <a:r>
              <a:rPr sz="6398" dirty="0">
                <a:latin typeface="Times New Roman" panose="02020603050405020304" pitchFamily="18" charset="0"/>
                <a:ea typeface="Calibri" panose="020F0502020204030204" charset="0"/>
                <a:cs typeface="Times New Roman" panose="02020603050405020304" pitchFamily="18" charset="0"/>
              </a:rPr>
              <a:t>C. </a:t>
            </a:r>
            <a:r>
              <a:rPr sz="6398" dirty="0" err="1">
                <a:latin typeface="Times New Roman" panose="02020603050405020304" pitchFamily="18" charset="0"/>
                <a:ea typeface="Calibri" panose="020F0502020204030204" charset="0"/>
                <a:cs typeface="Times New Roman" panose="02020603050405020304" pitchFamily="18" charset="0"/>
              </a:rPr>
              <a:t>rơle</a:t>
            </a:r>
            <a:endParaRPr sz="6398" dirty="0">
              <a:latin typeface="Times New Roman" panose="02020603050405020304" pitchFamily="18" charset="0"/>
              <a:ea typeface="Calibri" panose="020F0502020204030204" charset="0"/>
              <a:cs typeface="Times New Roman" panose="02020603050405020304" pitchFamily="18" charset="0"/>
            </a:endParaRPr>
          </a:p>
          <a:p>
            <a:r>
              <a:rPr sz="6398" dirty="0">
                <a:latin typeface="Times New Roman" panose="02020603050405020304" pitchFamily="18" charset="0"/>
                <a:ea typeface="Calibri" panose="020F0502020204030204" charset="0"/>
                <a:cs typeface="Times New Roman" panose="02020603050405020304" pitchFamily="18" charset="0"/>
              </a:rPr>
              <a:t>D. </a:t>
            </a:r>
            <a:r>
              <a:rPr sz="6398" dirty="0" err="1">
                <a:latin typeface="Times New Roman" panose="02020603050405020304" pitchFamily="18" charset="0"/>
                <a:ea typeface="Calibri" panose="020F0502020204030204" charset="0"/>
                <a:cs typeface="Times New Roman" panose="02020603050405020304" pitchFamily="18" charset="0"/>
              </a:rPr>
              <a:t>cầu</a:t>
            </a:r>
            <a:r>
              <a:rPr sz="6398" dirty="0">
                <a:latin typeface="Times New Roman" panose="02020603050405020304" pitchFamily="18" charset="0"/>
                <a:ea typeface="Calibri" panose="020F0502020204030204" charset="0"/>
                <a:cs typeface="Times New Roman" panose="02020603050405020304" pitchFamily="18" charset="0"/>
              </a:rPr>
              <a:t> </a:t>
            </a:r>
            <a:r>
              <a:rPr sz="6398" dirty="0" err="1">
                <a:latin typeface="Times New Roman" panose="02020603050405020304" pitchFamily="18" charset="0"/>
                <a:ea typeface="Calibri" panose="020F0502020204030204" charset="0"/>
                <a:cs typeface="Times New Roman" panose="02020603050405020304" pitchFamily="18" charset="0"/>
              </a:rPr>
              <a:t>dao</a:t>
            </a:r>
            <a:r>
              <a:rPr sz="6398" dirty="0">
                <a:latin typeface="Times New Roman" panose="02020603050405020304" pitchFamily="18" charset="0"/>
                <a:ea typeface="Calibri" panose="020F0502020204030204" charset="0"/>
                <a:cs typeface="Times New Roman" panose="02020603050405020304" pitchFamily="18" charset="0"/>
              </a:rPr>
              <a:t> </a:t>
            </a:r>
            <a:r>
              <a:rPr sz="6398" dirty="0" err="1">
                <a:latin typeface="Times New Roman" panose="02020603050405020304" pitchFamily="18" charset="0"/>
                <a:ea typeface="Calibri" panose="020F0502020204030204" charset="0"/>
                <a:cs typeface="Times New Roman" panose="02020603050405020304" pitchFamily="18" charset="0"/>
              </a:rPr>
              <a:t>tự</a:t>
            </a:r>
            <a:r>
              <a:rPr sz="6398" dirty="0">
                <a:latin typeface="Times New Roman" panose="02020603050405020304" pitchFamily="18" charset="0"/>
                <a:ea typeface="Calibri" panose="020F0502020204030204" charset="0"/>
                <a:cs typeface="Times New Roman" panose="02020603050405020304" pitchFamily="18" charset="0"/>
              </a:rPr>
              <a:t> </a:t>
            </a:r>
            <a:r>
              <a:rPr sz="6398" dirty="0" err="1">
                <a:latin typeface="Times New Roman" panose="02020603050405020304" pitchFamily="18" charset="0"/>
                <a:ea typeface="Calibri" panose="020F0502020204030204" charset="0"/>
                <a:cs typeface="Times New Roman" panose="02020603050405020304" pitchFamily="18" charset="0"/>
              </a:rPr>
              <a:t>động</a:t>
            </a:r>
            <a:r>
              <a:rPr lang="vi-VN" sz="6398" spc="-38" dirty="0">
                <a:latin typeface="Times New Roman" panose="02020603050405020304" pitchFamily="18" charset="0"/>
                <a:ea typeface="Calibri" panose="020F0502020204030204" charset="0"/>
                <a:cs typeface="Times New Roman" panose="02020603050405020304" pitchFamily="18" charset="0"/>
              </a:rPr>
              <a:t>                                                                      </a:t>
            </a:r>
            <a:endParaRPr lang="en-US" sz="6398" dirty="0">
              <a:latin typeface="VNI-Times" pitchFamily="2"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483467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val 14"/>
          <p:cNvSpPr/>
          <p:nvPr/>
        </p:nvSpPr>
        <p:spPr>
          <a:xfrm>
            <a:off x="221875" y="3948671"/>
            <a:ext cx="1065593" cy="104906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98"/>
          </a:p>
        </p:txBody>
      </p:sp>
      <p:sp>
        <p:nvSpPr>
          <p:cNvPr id="2" name="Rectangle 1"/>
          <p:cNvSpPr/>
          <p:nvPr/>
        </p:nvSpPr>
        <p:spPr>
          <a:xfrm>
            <a:off x="337747" y="1120272"/>
            <a:ext cx="16651997" cy="5539017"/>
          </a:xfrm>
          <a:prstGeom prst="rect">
            <a:avLst/>
          </a:prstGeom>
        </p:spPr>
        <p:txBody>
          <a:bodyPr wrap="square">
            <a:spAutoFit/>
          </a:bodyPr>
          <a:lstStyle/>
          <a:p>
            <a:r>
              <a:rPr lang="en-US" sz="6398" b="1" dirty="0" err="1">
                <a:latin typeface="Times New Roman" panose="02020603050405020304" pitchFamily="18" charset="0"/>
                <a:ea typeface="Calibri" panose="020F0502020204030204" charset="0"/>
                <a:cs typeface="Times New Roman" panose="02020603050405020304" pitchFamily="18" charset="0"/>
              </a:rPr>
              <a:t>Câu</a:t>
            </a:r>
            <a:r>
              <a:rPr lang="en-US" sz="6398" b="1" dirty="0">
                <a:latin typeface="Times New Roman" panose="02020603050405020304" pitchFamily="18" charset="0"/>
                <a:ea typeface="Calibri" panose="020F0502020204030204" charset="0"/>
                <a:cs typeface="Times New Roman" panose="02020603050405020304" pitchFamily="18" charset="0"/>
              </a:rPr>
              <a:t> </a:t>
            </a:r>
            <a:r>
              <a:rPr lang="en-US" altLang="en-US" sz="6398" b="1" dirty="0" smtClean="0">
                <a:latin typeface="Times New Roman" panose="02020603050405020304" pitchFamily="18" charset="0"/>
                <a:ea typeface="Calibri" panose="020F0502020204030204" charset="0"/>
                <a:cs typeface="Times New Roman" panose="02020603050405020304" pitchFamily="18" charset="0"/>
              </a:rPr>
              <a:t>2</a:t>
            </a:r>
            <a:r>
              <a:rPr lang="en-US" sz="6398" b="1" dirty="0" smtClean="0">
                <a:latin typeface="Times New Roman" panose="02020603050405020304" pitchFamily="18" charset="0"/>
                <a:ea typeface="Calibri" panose="020F0502020204030204" charset="0"/>
                <a:cs typeface="Times New Roman" panose="02020603050405020304" pitchFamily="18" charset="0"/>
              </a:rPr>
              <a:t>.</a:t>
            </a:r>
            <a:r>
              <a:rPr lang="vi-VN" altLang="en-US" sz="6398" b="1" dirty="0" smtClean="0">
                <a:latin typeface="Times New Roman" panose="02020603050405020304" pitchFamily="18" charset="0"/>
                <a:ea typeface="Calibri" panose="020F0502020204030204" charset="0"/>
                <a:cs typeface="Times New Roman" panose="02020603050405020304" pitchFamily="18" charset="0"/>
              </a:rPr>
              <a:t> </a:t>
            </a:r>
            <a:r>
              <a:rPr sz="6398" b="1" dirty="0" smtClean="0">
                <a:latin typeface="Times New Roman" panose="02020603050405020304" pitchFamily="18" charset="0"/>
                <a:ea typeface="Calibri" panose="020F0502020204030204" charset="0"/>
                <a:cs typeface="Times New Roman" panose="02020603050405020304" pitchFamily="18" charset="0"/>
              </a:rPr>
              <a:t> </a:t>
            </a:r>
            <a:r>
              <a:rPr sz="6398" b="1" dirty="0">
                <a:latin typeface="Times New Roman" panose="02020603050405020304" pitchFamily="18" charset="0"/>
                <a:ea typeface="Calibri" panose="020F0502020204030204" charset="0"/>
                <a:cs typeface="Times New Roman" panose="02020603050405020304" pitchFamily="18" charset="0"/>
              </a:rPr>
              <a:t>Cầu chì được mắc như thế nào với các thiết bị điện?</a:t>
            </a:r>
          </a:p>
          <a:p>
            <a:r>
              <a:rPr sz="5400" dirty="0" err="1">
                <a:latin typeface="Times New Roman" panose="02020603050405020304" pitchFamily="18" charset="0"/>
                <a:ea typeface="Calibri" panose="020F0502020204030204" charset="0"/>
                <a:cs typeface="Times New Roman" panose="02020603050405020304" pitchFamily="18" charset="0"/>
              </a:rPr>
              <a:t>A.mắc</a:t>
            </a:r>
            <a:r>
              <a:rPr sz="5400" dirty="0">
                <a:latin typeface="Times New Roman" panose="02020603050405020304" pitchFamily="18" charset="0"/>
                <a:ea typeface="Calibri" panose="020F0502020204030204" charset="0"/>
                <a:cs typeface="Times New Roman" panose="02020603050405020304" pitchFamily="18" charset="0"/>
              </a:rPr>
              <a:t> song </a:t>
            </a:r>
            <a:r>
              <a:rPr sz="5400" dirty="0" err="1">
                <a:latin typeface="Times New Roman" panose="02020603050405020304" pitchFamily="18" charset="0"/>
                <a:ea typeface="Calibri" panose="020F0502020204030204" charset="0"/>
                <a:cs typeface="Times New Roman" panose="02020603050405020304" pitchFamily="18" charset="0"/>
              </a:rPr>
              <a:t>song</a:t>
            </a:r>
            <a:r>
              <a:rPr sz="5400" dirty="0">
                <a:latin typeface="Times New Roman" panose="02020603050405020304" pitchFamily="18" charset="0"/>
                <a:ea typeface="Calibri" panose="020F0502020204030204" charset="0"/>
                <a:cs typeface="Times New Roman" panose="02020603050405020304" pitchFamily="18" charset="0"/>
              </a:rPr>
              <a:t> </a:t>
            </a:r>
            <a:r>
              <a:rPr sz="5400" dirty="0" err="1">
                <a:latin typeface="Times New Roman" panose="02020603050405020304" pitchFamily="18" charset="0"/>
                <a:ea typeface="Calibri" panose="020F0502020204030204" charset="0"/>
                <a:cs typeface="Times New Roman" panose="02020603050405020304" pitchFamily="18" charset="0"/>
              </a:rPr>
              <a:t>với</a:t>
            </a:r>
            <a:r>
              <a:rPr sz="5400" dirty="0">
                <a:latin typeface="Times New Roman" panose="02020603050405020304" pitchFamily="18" charset="0"/>
                <a:ea typeface="Calibri" panose="020F0502020204030204" charset="0"/>
                <a:cs typeface="Times New Roman" panose="02020603050405020304" pitchFamily="18" charset="0"/>
              </a:rPr>
              <a:t> </a:t>
            </a:r>
            <a:r>
              <a:rPr sz="5400" dirty="0" err="1">
                <a:latin typeface="Times New Roman" panose="02020603050405020304" pitchFamily="18" charset="0"/>
                <a:ea typeface="Calibri" panose="020F0502020204030204" charset="0"/>
                <a:cs typeface="Times New Roman" panose="02020603050405020304" pitchFamily="18" charset="0"/>
              </a:rPr>
              <a:t>thiết</a:t>
            </a:r>
            <a:r>
              <a:rPr sz="5400" dirty="0">
                <a:latin typeface="Times New Roman" panose="02020603050405020304" pitchFamily="18" charset="0"/>
                <a:ea typeface="Calibri" panose="020F0502020204030204" charset="0"/>
                <a:cs typeface="Times New Roman" panose="02020603050405020304" pitchFamily="18" charset="0"/>
              </a:rPr>
              <a:t> </a:t>
            </a:r>
            <a:r>
              <a:rPr sz="5400" dirty="0" err="1">
                <a:latin typeface="Times New Roman" panose="02020603050405020304" pitchFamily="18" charset="0"/>
                <a:ea typeface="Calibri" panose="020F0502020204030204" charset="0"/>
                <a:cs typeface="Times New Roman" panose="02020603050405020304" pitchFamily="18" charset="0"/>
              </a:rPr>
              <a:t>bị</a:t>
            </a:r>
            <a:r>
              <a:rPr sz="5400" dirty="0">
                <a:latin typeface="Times New Roman" panose="02020603050405020304" pitchFamily="18" charset="0"/>
                <a:ea typeface="Calibri" panose="020F0502020204030204" charset="0"/>
                <a:cs typeface="Times New Roman" panose="02020603050405020304" pitchFamily="18" charset="0"/>
              </a:rPr>
              <a:t> </a:t>
            </a:r>
            <a:r>
              <a:rPr sz="5400" dirty="0" err="1">
                <a:latin typeface="Times New Roman" panose="02020603050405020304" pitchFamily="18" charset="0"/>
                <a:ea typeface="Calibri" panose="020F0502020204030204" charset="0"/>
                <a:cs typeface="Times New Roman" panose="02020603050405020304" pitchFamily="18" charset="0"/>
              </a:rPr>
              <a:t>điện</a:t>
            </a:r>
            <a:r>
              <a:rPr sz="5400" dirty="0">
                <a:latin typeface="Times New Roman" panose="02020603050405020304" pitchFamily="18" charset="0"/>
                <a:ea typeface="Calibri" panose="020F0502020204030204" charset="0"/>
                <a:cs typeface="Times New Roman" panose="02020603050405020304" pitchFamily="18" charset="0"/>
              </a:rPr>
              <a:t> </a:t>
            </a:r>
            <a:r>
              <a:rPr sz="5400" dirty="0" err="1">
                <a:latin typeface="Times New Roman" panose="02020603050405020304" pitchFamily="18" charset="0"/>
                <a:ea typeface="Calibri" panose="020F0502020204030204" charset="0"/>
                <a:cs typeface="Times New Roman" panose="02020603050405020304" pitchFamily="18" charset="0"/>
              </a:rPr>
              <a:t>và</a:t>
            </a:r>
            <a:r>
              <a:rPr sz="5400" dirty="0">
                <a:latin typeface="Times New Roman" panose="02020603050405020304" pitchFamily="18" charset="0"/>
                <a:ea typeface="Calibri" panose="020F0502020204030204" charset="0"/>
                <a:cs typeface="Times New Roman" panose="02020603050405020304" pitchFamily="18" charset="0"/>
              </a:rPr>
              <a:t> </a:t>
            </a:r>
            <a:r>
              <a:rPr sz="5400" dirty="0" err="1">
                <a:latin typeface="Times New Roman" panose="02020603050405020304" pitchFamily="18" charset="0"/>
                <a:ea typeface="Calibri" panose="020F0502020204030204" charset="0"/>
                <a:cs typeface="Times New Roman" panose="02020603050405020304" pitchFamily="18" charset="0"/>
              </a:rPr>
              <a:t>mắc</a:t>
            </a:r>
            <a:r>
              <a:rPr sz="5400" dirty="0">
                <a:latin typeface="Times New Roman" panose="02020603050405020304" pitchFamily="18" charset="0"/>
                <a:ea typeface="Calibri" panose="020F0502020204030204" charset="0"/>
                <a:cs typeface="Times New Roman" panose="02020603050405020304" pitchFamily="18" charset="0"/>
              </a:rPr>
              <a:t> </a:t>
            </a:r>
            <a:r>
              <a:rPr sz="5400" dirty="0" err="1">
                <a:latin typeface="Times New Roman" panose="02020603050405020304" pitchFamily="18" charset="0"/>
                <a:ea typeface="Calibri" panose="020F0502020204030204" charset="0"/>
                <a:cs typeface="Times New Roman" panose="02020603050405020304" pitchFamily="18" charset="0"/>
              </a:rPr>
              <a:t>sau</a:t>
            </a:r>
            <a:r>
              <a:rPr sz="5400" dirty="0">
                <a:latin typeface="Times New Roman" panose="02020603050405020304" pitchFamily="18" charset="0"/>
                <a:ea typeface="Calibri" panose="020F0502020204030204" charset="0"/>
                <a:cs typeface="Times New Roman" panose="02020603050405020304" pitchFamily="18" charset="0"/>
              </a:rPr>
              <a:t> </a:t>
            </a:r>
            <a:r>
              <a:rPr sz="5400" dirty="0" err="1">
                <a:latin typeface="Times New Roman" panose="02020603050405020304" pitchFamily="18" charset="0"/>
                <a:ea typeface="Calibri" panose="020F0502020204030204" charset="0"/>
                <a:cs typeface="Times New Roman" panose="02020603050405020304" pitchFamily="18" charset="0"/>
              </a:rPr>
              <a:t>nguồn</a:t>
            </a:r>
            <a:r>
              <a:rPr sz="5400" dirty="0">
                <a:latin typeface="Times New Roman" panose="02020603050405020304" pitchFamily="18" charset="0"/>
                <a:ea typeface="Calibri" panose="020F0502020204030204" charset="0"/>
                <a:cs typeface="Times New Roman" panose="02020603050405020304" pitchFamily="18" charset="0"/>
              </a:rPr>
              <a:t> </a:t>
            </a:r>
            <a:r>
              <a:rPr sz="5400" dirty="0" err="1">
                <a:latin typeface="Times New Roman" panose="02020603050405020304" pitchFamily="18" charset="0"/>
                <a:ea typeface="Calibri" panose="020F0502020204030204" charset="0"/>
                <a:cs typeface="Times New Roman" panose="02020603050405020304" pitchFamily="18" charset="0"/>
              </a:rPr>
              <a:t>điện</a:t>
            </a:r>
            <a:endParaRPr sz="5400" dirty="0">
              <a:latin typeface="Times New Roman" panose="02020603050405020304" pitchFamily="18" charset="0"/>
              <a:ea typeface="Calibri" panose="020F0502020204030204" charset="0"/>
              <a:cs typeface="Times New Roman" panose="02020603050405020304" pitchFamily="18" charset="0"/>
            </a:endParaRPr>
          </a:p>
          <a:p>
            <a:r>
              <a:rPr sz="5400" dirty="0" err="1">
                <a:latin typeface="Times New Roman" panose="02020603050405020304" pitchFamily="18" charset="0"/>
                <a:ea typeface="Calibri" panose="020F0502020204030204" charset="0"/>
                <a:cs typeface="Times New Roman" panose="02020603050405020304" pitchFamily="18" charset="0"/>
              </a:rPr>
              <a:t>B.mắc</a:t>
            </a:r>
            <a:r>
              <a:rPr sz="5400" dirty="0">
                <a:latin typeface="Times New Roman" panose="02020603050405020304" pitchFamily="18" charset="0"/>
                <a:ea typeface="Calibri" panose="020F0502020204030204" charset="0"/>
                <a:cs typeface="Times New Roman" panose="02020603050405020304" pitchFamily="18" charset="0"/>
              </a:rPr>
              <a:t> </a:t>
            </a:r>
            <a:r>
              <a:rPr sz="5400" dirty="0" err="1">
                <a:latin typeface="Times New Roman" panose="02020603050405020304" pitchFamily="18" charset="0"/>
                <a:ea typeface="Calibri" panose="020F0502020204030204" charset="0"/>
                <a:cs typeface="Times New Roman" panose="02020603050405020304" pitchFamily="18" charset="0"/>
              </a:rPr>
              <a:t>nối</a:t>
            </a:r>
            <a:r>
              <a:rPr sz="5400" dirty="0">
                <a:latin typeface="Times New Roman" panose="02020603050405020304" pitchFamily="18" charset="0"/>
                <a:ea typeface="Calibri" panose="020F0502020204030204" charset="0"/>
                <a:cs typeface="Times New Roman" panose="02020603050405020304" pitchFamily="18" charset="0"/>
              </a:rPr>
              <a:t> </a:t>
            </a:r>
            <a:r>
              <a:rPr sz="5400" dirty="0" err="1">
                <a:latin typeface="Times New Roman" panose="02020603050405020304" pitchFamily="18" charset="0"/>
                <a:ea typeface="Calibri" panose="020F0502020204030204" charset="0"/>
                <a:cs typeface="Times New Roman" panose="02020603050405020304" pitchFamily="18" charset="0"/>
              </a:rPr>
              <a:t>tiếp</a:t>
            </a:r>
            <a:r>
              <a:rPr sz="5400" dirty="0">
                <a:latin typeface="Times New Roman" panose="02020603050405020304" pitchFamily="18" charset="0"/>
                <a:ea typeface="Calibri" panose="020F0502020204030204" charset="0"/>
                <a:cs typeface="Times New Roman" panose="02020603050405020304" pitchFamily="18" charset="0"/>
              </a:rPr>
              <a:t> </a:t>
            </a:r>
            <a:r>
              <a:rPr sz="5400" dirty="0" err="1">
                <a:latin typeface="Times New Roman" panose="02020603050405020304" pitchFamily="18" charset="0"/>
                <a:ea typeface="Calibri" panose="020F0502020204030204" charset="0"/>
                <a:cs typeface="Times New Roman" panose="02020603050405020304" pitchFamily="18" charset="0"/>
              </a:rPr>
              <a:t>với</a:t>
            </a:r>
            <a:r>
              <a:rPr sz="5400" dirty="0">
                <a:latin typeface="Times New Roman" panose="02020603050405020304" pitchFamily="18" charset="0"/>
                <a:ea typeface="Calibri" panose="020F0502020204030204" charset="0"/>
                <a:cs typeface="Times New Roman" panose="02020603050405020304" pitchFamily="18" charset="0"/>
              </a:rPr>
              <a:t> </a:t>
            </a:r>
            <a:r>
              <a:rPr sz="5400" dirty="0" err="1">
                <a:latin typeface="Times New Roman" panose="02020603050405020304" pitchFamily="18" charset="0"/>
                <a:ea typeface="Calibri" panose="020F0502020204030204" charset="0"/>
                <a:cs typeface="Times New Roman" panose="02020603050405020304" pitchFamily="18" charset="0"/>
              </a:rPr>
              <a:t>thiết</a:t>
            </a:r>
            <a:r>
              <a:rPr sz="5400" dirty="0">
                <a:latin typeface="Times New Roman" panose="02020603050405020304" pitchFamily="18" charset="0"/>
                <a:ea typeface="Calibri" panose="020F0502020204030204" charset="0"/>
                <a:cs typeface="Times New Roman" panose="02020603050405020304" pitchFamily="18" charset="0"/>
              </a:rPr>
              <a:t> </a:t>
            </a:r>
            <a:r>
              <a:rPr sz="5400" dirty="0" err="1">
                <a:latin typeface="Times New Roman" panose="02020603050405020304" pitchFamily="18" charset="0"/>
                <a:ea typeface="Calibri" panose="020F0502020204030204" charset="0"/>
                <a:cs typeface="Times New Roman" panose="02020603050405020304" pitchFamily="18" charset="0"/>
              </a:rPr>
              <a:t>bị</a:t>
            </a:r>
            <a:r>
              <a:rPr sz="5400" dirty="0">
                <a:latin typeface="Times New Roman" panose="02020603050405020304" pitchFamily="18" charset="0"/>
                <a:ea typeface="Calibri" panose="020F0502020204030204" charset="0"/>
                <a:cs typeface="Times New Roman" panose="02020603050405020304" pitchFamily="18" charset="0"/>
              </a:rPr>
              <a:t> </a:t>
            </a:r>
            <a:r>
              <a:rPr sz="5400" dirty="0" err="1">
                <a:latin typeface="Times New Roman" panose="02020603050405020304" pitchFamily="18" charset="0"/>
                <a:ea typeface="Calibri" panose="020F0502020204030204" charset="0"/>
                <a:cs typeface="Times New Roman" panose="02020603050405020304" pitchFamily="18" charset="0"/>
              </a:rPr>
              <a:t>điện</a:t>
            </a:r>
            <a:r>
              <a:rPr sz="5400" dirty="0">
                <a:latin typeface="Times New Roman" panose="02020603050405020304" pitchFamily="18" charset="0"/>
                <a:ea typeface="Calibri" panose="020F0502020204030204" charset="0"/>
                <a:cs typeface="Times New Roman" panose="02020603050405020304" pitchFamily="18" charset="0"/>
              </a:rPr>
              <a:t> </a:t>
            </a:r>
            <a:r>
              <a:rPr sz="5400" dirty="0" err="1">
                <a:latin typeface="Times New Roman" panose="02020603050405020304" pitchFamily="18" charset="0"/>
                <a:ea typeface="Calibri" panose="020F0502020204030204" charset="0"/>
                <a:cs typeface="Times New Roman" panose="02020603050405020304" pitchFamily="18" charset="0"/>
              </a:rPr>
              <a:t>và</a:t>
            </a:r>
            <a:r>
              <a:rPr sz="5400" dirty="0">
                <a:latin typeface="Times New Roman" panose="02020603050405020304" pitchFamily="18" charset="0"/>
                <a:ea typeface="Calibri" panose="020F0502020204030204" charset="0"/>
                <a:cs typeface="Times New Roman" panose="02020603050405020304" pitchFamily="18" charset="0"/>
              </a:rPr>
              <a:t> </a:t>
            </a:r>
            <a:r>
              <a:rPr sz="5400" dirty="0" err="1">
                <a:latin typeface="Times New Roman" panose="02020603050405020304" pitchFamily="18" charset="0"/>
                <a:ea typeface="Calibri" panose="020F0502020204030204" charset="0"/>
                <a:cs typeface="Times New Roman" panose="02020603050405020304" pitchFamily="18" charset="0"/>
              </a:rPr>
              <a:t>mắc</a:t>
            </a:r>
            <a:r>
              <a:rPr sz="5400" dirty="0">
                <a:latin typeface="Times New Roman" panose="02020603050405020304" pitchFamily="18" charset="0"/>
                <a:ea typeface="Calibri" panose="020F0502020204030204" charset="0"/>
                <a:cs typeface="Times New Roman" panose="02020603050405020304" pitchFamily="18" charset="0"/>
              </a:rPr>
              <a:t> </a:t>
            </a:r>
            <a:r>
              <a:rPr sz="5400" dirty="0" err="1">
                <a:latin typeface="Times New Roman" panose="02020603050405020304" pitchFamily="18" charset="0"/>
                <a:ea typeface="Calibri" panose="020F0502020204030204" charset="0"/>
                <a:cs typeface="Times New Roman" panose="02020603050405020304" pitchFamily="18" charset="0"/>
              </a:rPr>
              <a:t>sau</a:t>
            </a:r>
            <a:r>
              <a:rPr sz="5400" dirty="0">
                <a:latin typeface="Times New Roman" panose="02020603050405020304" pitchFamily="18" charset="0"/>
                <a:ea typeface="Calibri" panose="020F0502020204030204" charset="0"/>
                <a:cs typeface="Times New Roman" panose="02020603050405020304" pitchFamily="18" charset="0"/>
              </a:rPr>
              <a:t> </a:t>
            </a:r>
            <a:r>
              <a:rPr sz="5400" dirty="0" err="1">
                <a:latin typeface="Times New Roman" panose="02020603050405020304" pitchFamily="18" charset="0"/>
                <a:ea typeface="Calibri" panose="020F0502020204030204" charset="0"/>
                <a:cs typeface="Times New Roman" panose="02020603050405020304" pitchFamily="18" charset="0"/>
              </a:rPr>
              <a:t>nguồn</a:t>
            </a:r>
            <a:r>
              <a:rPr sz="5400" dirty="0">
                <a:latin typeface="Times New Roman" panose="02020603050405020304" pitchFamily="18" charset="0"/>
                <a:ea typeface="Calibri" panose="020F0502020204030204" charset="0"/>
                <a:cs typeface="Times New Roman" panose="02020603050405020304" pitchFamily="18" charset="0"/>
              </a:rPr>
              <a:t> </a:t>
            </a:r>
            <a:r>
              <a:rPr sz="5400" dirty="0" err="1">
                <a:latin typeface="Times New Roman" panose="02020603050405020304" pitchFamily="18" charset="0"/>
                <a:ea typeface="Calibri" panose="020F0502020204030204" charset="0"/>
                <a:cs typeface="Times New Roman" panose="02020603050405020304" pitchFamily="18" charset="0"/>
              </a:rPr>
              <a:t>điện</a:t>
            </a:r>
            <a:endParaRPr sz="5400" dirty="0">
              <a:latin typeface="Times New Roman" panose="02020603050405020304" pitchFamily="18" charset="0"/>
              <a:ea typeface="Calibri" panose="020F0502020204030204" charset="0"/>
              <a:cs typeface="Times New Roman" panose="02020603050405020304" pitchFamily="18" charset="0"/>
            </a:endParaRPr>
          </a:p>
          <a:p>
            <a:r>
              <a:rPr sz="5400" dirty="0" err="1">
                <a:latin typeface="Times New Roman" panose="02020603050405020304" pitchFamily="18" charset="0"/>
                <a:ea typeface="Calibri" panose="020F0502020204030204" charset="0"/>
                <a:cs typeface="Times New Roman" panose="02020603050405020304" pitchFamily="18" charset="0"/>
              </a:rPr>
              <a:t>C.mắc</a:t>
            </a:r>
            <a:r>
              <a:rPr sz="5400" dirty="0">
                <a:latin typeface="Times New Roman" panose="02020603050405020304" pitchFamily="18" charset="0"/>
                <a:ea typeface="Calibri" panose="020F0502020204030204" charset="0"/>
                <a:cs typeface="Times New Roman" panose="02020603050405020304" pitchFamily="18" charset="0"/>
              </a:rPr>
              <a:t> song </a:t>
            </a:r>
            <a:r>
              <a:rPr sz="5400" dirty="0" err="1">
                <a:latin typeface="Times New Roman" panose="02020603050405020304" pitchFamily="18" charset="0"/>
                <a:ea typeface="Calibri" panose="020F0502020204030204" charset="0"/>
                <a:cs typeface="Times New Roman" panose="02020603050405020304" pitchFamily="18" charset="0"/>
              </a:rPr>
              <a:t>song</a:t>
            </a:r>
            <a:r>
              <a:rPr sz="5400" dirty="0">
                <a:latin typeface="Times New Roman" panose="02020603050405020304" pitchFamily="18" charset="0"/>
                <a:ea typeface="Calibri" panose="020F0502020204030204" charset="0"/>
                <a:cs typeface="Times New Roman" panose="02020603050405020304" pitchFamily="18" charset="0"/>
              </a:rPr>
              <a:t> </a:t>
            </a:r>
            <a:r>
              <a:rPr sz="5400" dirty="0" err="1">
                <a:latin typeface="Times New Roman" panose="02020603050405020304" pitchFamily="18" charset="0"/>
                <a:ea typeface="Calibri" panose="020F0502020204030204" charset="0"/>
                <a:cs typeface="Times New Roman" panose="02020603050405020304" pitchFamily="18" charset="0"/>
              </a:rPr>
              <a:t>với</a:t>
            </a:r>
            <a:r>
              <a:rPr sz="5400" dirty="0">
                <a:latin typeface="Times New Roman" panose="02020603050405020304" pitchFamily="18" charset="0"/>
                <a:ea typeface="Calibri" panose="020F0502020204030204" charset="0"/>
                <a:cs typeface="Times New Roman" panose="02020603050405020304" pitchFamily="18" charset="0"/>
              </a:rPr>
              <a:t> </a:t>
            </a:r>
            <a:r>
              <a:rPr sz="5400" dirty="0" err="1">
                <a:latin typeface="Times New Roman" panose="02020603050405020304" pitchFamily="18" charset="0"/>
                <a:ea typeface="Calibri" panose="020F0502020204030204" charset="0"/>
                <a:cs typeface="Times New Roman" panose="02020603050405020304" pitchFamily="18" charset="0"/>
              </a:rPr>
              <a:t>thiết</a:t>
            </a:r>
            <a:r>
              <a:rPr sz="5400" dirty="0">
                <a:latin typeface="Times New Roman" panose="02020603050405020304" pitchFamily="18" charset="0"/>
                <a:ea typeface="Calibri" panose="020F0502020204030204" charset="0"/>
                <a:cs typeface="Times New Roman" panose="02020603050405020304" pitchFamily="18" charset="0"/>
              </a:rPr>
              <a:t> </a:t>
            </a:r>
            <a:r>
              <a:rPr sz="5400" dirty="0" err="1">
                <a:latin typeface="Times New Roman" panose="02020603050405020304" pitchFamily="18" charset="0"/>
                <a:ea typeface="Calibri" panose="020F0502020204030204" charset="0"/>
                <a:cs typeface="Times New Roman" panose="02020603050405020304" pitchFamily="18" charset="0"/>
              </a:rPr>
              <a:t>bị</a:t>
            </a:r>
            <a:r>
              <a:rPr sz="5400" dirty="0">
                <a:latin typeface="Times New Roman" panose="02020603050405020304" pitchFamily="18" charset="0"/>
                <a:ea typeface="Calibri" panose="020F0502020204030204" charset="0"/>
                <a:cs typeface="Times New Roman" panose="02020603050405020304" pitchFamily="18" charset="0"/>
              </a:rPr>
              <a:t> </a:t>
            </a:r>
            <a:r>
              <a:rPr sz="5400" dirty="0" err="1">
                <a:latin typeface="Times New Roman" panose="02020603050405020304" pitchFamily="18" charset="0"/>
                <a:ea typeface="Calibri" panose="020F0502020204030204" charset="0"/>
                <a:cs typeface="Times New Roman" panose="02020603050405020304" pitchFamily="18" charset="0"/>
              </a:rPr>
              <a:t>điện</a:t>
            </a:r>
            <a:r>
              <a:rPr sz="5400" dirty="0">
                <a:latin typeface="Times New Roman" panose="02020603050405020304" pitchFamily="18" charset="0"/>
                <a:ea typeface="Calibri" panose="020F0502020204030204" charset="0"/>
                <a:cs typeface="Times New Roman" panose="02020603050405020304" pitchFamily="18" charset="0"/>
              </a:rPr>
              <a:t> </a:t>
            </a:r>
            <a:r>
              <a:rPr sz="5400" dirty="0" err="1">
                <a:latin typeface="Times New Roman" panose="02020603050405020304" pitchFamily="18" charset="0"/>
                <a:ea typeface="Calibri" panose="020F0502020204030204" charset="0"/>
                <a:cs typeface="Times New Roman" panose="02020603050405020304" pitchFamily="18" charset="0"/>
              </a:rPr>
              <a:t>và</a:t>
            </a:r>
            <a:r>
              <a:rPr sz="5400" dirty="0">
                <a:latin typeface="Times New Roman" panose="02020603050405020304" pitchFamily="18" charset="0"/>
                <a:ea typeface="Calibri" panose="020F0502020204030204" charset="0"/>
                <a:cs typeface="Times New Roman" panose="02020603050405020304" pitchFamily="18" charset="0"/>
              </a:rPr>
              <a:t> </a:t>
            </a:r>
            <a:r>
              <a:rPr sz="5400" dirty="0" err="1">
                <a:latin typeface="Times New Roman" panose="02020603050405020304" pitchFamily="18" charset="0"/>
                <a:ea typeface="Calibri" panose="020F0502020204030204" charset="0"/>
                <a:cs typeface="Times New Roman" panose="02020603050405020304" pitchFamily="18" charset="0"/>
              </a:rPr>
              <a:t>mắc</a:t>
            </a:r>
            <a:r>
              <a:rPr sz="5400" dirty="0">
                <a:latin typeface="Times New Roman" panose="02020603050405020304" pitchFamily="18" charset="0"/>
                <a:ea typeface="Calibri" panose="020F0502020204030204" charset="0"/>
                <a:cs typeface="Times New Roman" panose="02020603050405020304" pitchFamily="18" charset="0"/>
              </a:rPr>
              <a:t> </a:t>
            </a:r>
            <a:r>
              <a:rPr sz="5400" dirty="0" err="1">
                <a:latin typeface="Times New Roman" panose="02020603050405020304" pitchFamily="18" charset="0"/>
                <a:ea typeface="Calibri" panose="020F0502020204030204" charset="0"/>
                <a:cs typeface="Times New Roman" panose="02020603050405020304" pitchFamily="18" charset="0"/>
              </a:rPr>
              <a:t>trước</a:t>
            </a:r>
            <a:r>
              <a:rPr sz="5400" dirty="0">
                <a:latin typeface="Times New Roman" panose="02020603050405020304" pitchFamily="18" charset="0"/>
                <a:ea typeface="Calibri" panose="020F0502020204030204" charset="0"/>
                <a:cs typeface="Times New Roman" panose="02020603050405020304" pitchFamily="18" charset="0"/>
              </a:rPr>
              <a:t> </a:t>
            </a:r>
            <a:r>
              <a:rPr sz="5400" dirty="0" err="1">
                <a:latin typeface="Times New Roman" panose="02020603050405020304" pitchFamily="18" charset="0"/>
                <a:ea typeface="Calibri" panose="020F0502020204030204" charset="0"/>
                <a:cs typeface="Times New Roman" panose="02020603050405020304" pitchFamily="18" charset="0"/>
              </a:rPr>
              <a:t>nguồn</a:t>
            </a:r>
            <a:r>
              <a:rPr sz="5400" dirty="0">
                <a:latin typeface="Times New Roman" panose="02020603050405020304" pitchFamily="18" charset="0"/>
                <a:ea typeface="Calibri" panose="020F0502020204030204" charset="0"/>
                <a:cs typeface="Times New Roman" panose="02020603050405020304" pitchFamily="18" charset="0"/>
              </a:rPr>
              <a:t> </a:t>
            </a:r>
            <a:r>
              <a:rPr sz="5400" dirty="0" err="1">
                <a:latin typeface="Times New Roman" panose="02020603050405020304" pitchFamily="18" charset="0"/>
                <a:ea typeface="Calibri" panose="020F0502020204030204" charset="0"/>
                <a:cs typeface="Times New Roman" panose="02020603050405020304" pitchFamily="18" charset="0"/>
              </a:rPr>
              <a:t>điện</a:t>
            </a:r>
            <a:endParaRPr sz="5400" dirty="0">
              <a:latin typeface="Times New Roman" panose="02020603050405020304" pitchFamily="18" charset="0"/>
              <a:ea typeface="Calibri" panose="020F0502020204030204" charset="0"/>
              <a:cs typeface="Times New Roman" panose="02020603050405020304" pitchFamily="18" charset="0"/>
            </a:endParaRPr>
          </a:p>
          <a:p>
            <a:r>
              <a:rPr sz="5400" dirty="0" err="1">
                <a:latin typeface="Times New Roman" panose="02020603050405020304" pitchFamily="18" charset="0"/>
                <a:ea typeface="Calibri" panose="020F0502020204030204" charset="0"/>
                <a:cs typeface="Times New Roman" panose="02020603050405020304" pitchFamily="18" charset="0"/>
              </a:rPr>
              <a:t>D.mắc</a:t>
            </a:r>
            <a:r>
              <a:rPr sz="5400" dirty="0">
                <a:latin typeface="Times New Roman" panose="02020603050405020304" pitchFamily="18" charset="0"/>
                <a:ea typeface="Calibri" panose="020F0502020204030204" charset="0"/>
                <a:cs typeface="Times New Roman" panose="02020603050405020304" pitchFamily="18" charset="0"/>
              </a:rPr>
              <a:t> </a:t>
            </a:r>
            <a:r>
              <a:rPr sz="5400" dirty="0" err="1">
                <a:latin typeface="Times New Roman" panose="02020603050405020304" pitchFamily="18" charset="0"/>
                <a:ea typeface="Calibri" panose="020F0502020204030204" charset="0"/>
                <a:cs typeface="Times New Roman" panose="02020603050405020304" pitchFamily="18" charset="0"/>
              </a:rPr>
              <a:t>nối</a:t>
            </a:r>
            <a:r>
              <a:rPr sz="5400" dirty="0">
                <a:latin typeface="Times New Roman" panose="02020603050405020304" pitchFamily="18" charset="0"/>
                <a:ea typeface="Calibri" panose="020F0502020204030204" charset="0"/>
                <a:cs typeface="Times New Roman" panose="02020603050405020304" pitchFamily="18" charset="0"/>
              </a:rPr>
              <a:t> </a:t>
            </a:r>
            <a:r>
              <a:rPr sz="5400" dirty="0" err="1">
                <a:latin typeface="Times New Roman" panose="02020603050405020304" pitchFamily="18" charset="0"/>
                <a:ea typeface="Calibri" panose="020F0502020204030204" charset="0"/>
                <a:cs typeface="Times New Roman" panose="02020603050405020304" pitchFamily="18" charset="0"/>
              </a:rPr>
              <a:t>tiếp</a:t>
            </a:r>
            <a:r>
              <a:rPr sz="5400" dirty="0">
                <a:latin typeface="Times New Roman" panose="02020603050405020304" pitchFamily="18" charset="0"/>
                <a:ea typeface="Calibri" panose="020F0502020204030204" charset="0"/>
                <a:cs typeface="Times New Roman" panose="02020603050405020304" pitchFamily="18" charset="0"/>
              </a:rPr>
              <a:t> </a:t>
            </a:r>
            <a:r>
              <a:rPr sz="5400" dirty="0" err="1">
                <a:latin typeface="Times New Roman" panose="02020603050405020304" pitchFamily="18" charset="0"/>
                <a:ea typeface="Calibri" panose="020F0502020204030204" charset="0"/>
                <a:cs typeface="Times New Roman" panose="02020603050405020304" pitchFamily="18" charset="0"/>
              </a:rPr>
              <a:t>với</a:t>
            </a:r>
            <a:r>
              <a:rPr sz="5400" dirty="0">
                <a:latin typeface="Times New Roman" panose="02020603050405020304" pitchFamily="18" charset="0"/>
                <a:ea typeface="Calibri" panose="020F0502020204030204" charset="0"/>
                <a:cs typeface="Times New Roman" panose="02020603050405020304" pitchFamily="18" charset="0"/>
              </a:rPr>
              <a:t> </a:t>
            </a:r>
            <a:r>
              <a:rPr sz="5400" dirty="0" err="1">
                <a:latin typeface="Times New Roman" panose="02020603050405020304" pitchFamily="18" charset="0"/>
                <a:ea typeface="Calibri" panose="020F0502020204030204" charset="0"/>
                <a:cs typeface="Times New Roman" panose="02020603050405020304" pitchFamily="18" charset="0"/>
              </a:rPr>
              <a:t>thiết</a:t>
            </a:r>
            <a:r>
              <a:rPr sz="5400" dirty="0">
                <a:latin typeface="Times New Roman" panose="02020603050405020304" pitchFamily="18" charset="0"/>
                <a:ea typeface="Calibri" panose="020F0502020204030204" charset="0"/>
                <a:cs typeface="Times New Roman" panose="02020603050405020304" pitchFamily="18" charset="0"/>
              </a:rPr>
              <a:t> </a:t>
            </a:r>
            <a:r>
              <a:rPr sz="5400" dirty="0" err="1">
                <a:latin typeface="Times New Roman" panose="02020603050405020304" pitchFamily="18" charset="0"/>
                <a:ea typeface="Calibri" panose="020F0502020204030204" charset="0"/>
                <a:cs typeface="Times New Roman" panose="02020603050405020304" pitchFamily="18" charset="0"/>
              </a:rPr>
              <a:t>bị</a:t>
            </a:r>
            <a:r>
              <a:rPr sz="5400" dirty="0">
                <a:latin typeface="Times New Roman" panose="02020603050405020304" pitchFamily="18" charset="0"/>
                <a:ea typeface="Calibri" panose="020F0502020204030204" charset="0"/>
                <a:cs typeface="Times New Roman" panose="02020603050405020304" pitchFamily="18" charset="0"/>
              </a:rPr>
              <a:t> </a:t>
            </a:r>
            <a:r>
              <a:rPr sz="5400" dirty="0" err="1">
                <a:latin typeface="Times New Roman" panose="02020603050405020304" pitchFamily="18" charset="0"/>
                <a:ea typeface="Calibri" panose="020F0502020204030204" charset="0"/>
                <a:cs typeface="Times New Roman" panose="02020603050405020304" pitchFamily="18" charset="0"/>
              </a:rPr>
              <a:t>điện</a:t>
            </a:r>
            <a:r>
              <a:rPr sz="5400" dirty="0">
                <a:latin typeface="Times New Roman" panose="02020603050405020304" pitchFamily="18" charset="0"/>
                <a:ea typeface="Calibri" panose="020F0502020204030204" charset="0"/>
                <a:cs typeface="Times New Roman" panose="02020603050405020304" pitchFamily="18" charset="0"/>
              </a:rPr>
              <a:t> </a:t>
            </a:r>
            <a:r>
              <a:rPr sz="5400" dirty="0" err="1">
                <a:latin typeface="Times New Roman" panose="02020603050405020304" pitchFamily="18" charset="0"/>
                <a:ea typeface="Calibri" panose="020F0502020204030204" charset="0"/>
                <a:cs typeface="Times New Roman" panose="02020603050405020304" pitchFamily="18" charset="0"/>
              </a:rPr>
              <a:t>và</a:t>
            </a:r>
            <a:r>
              <a:rPr sz="5400" dirty="0">
                <a:latin typeface="Times New Roman" panose="02020603050405020304" pitchFamily="18" charset="0"/>
                <a:ea typeface="Calibri" panose="020F0502020204030204" charset="0"/>
                <a:cs typeface="Times New Roman" panose="02020603050405020304" pitchFamily="18" charset="0"/>
              </a:rPr>
              <a:t> </a:t>
            </a:r>
            <a:r>
              <a:rPr sz="5400" dirty="0" err="1">
                <a:latin typeface="Times New Roman" panose="02020603050405020304" pitchFamily="18" charset="0"/>
                <a:ea typeface="Calibri" panose="020F0502020204030204" charset="0"/>
                <a:cs typeface="Times New Roman" panose="02020603050405020304" pitchFamily="18" charset="0"/>
              </a:rPr>
              <a:t>mắc</a:t>
            </a:r>
            <a:r>
              <a:rPr sz="5400" dirty="0">
                <a:latin typeface="Times New Roman" panose="02020603050405020304" pitchFamily="18" charset="0"/>
                <a:ea typeface="Calibri" panose="020F0502020204030204" charset="0"/>
                <a:cs typeface="Times New Roman" panose="02020603050405020304" pitchFamily="18" charset="0"/>
              </a:rPr>
              <a:t> </a:t>
            </a:r>
            <a:r>
              <a:rPr sz="5400" dirty="0" err="1">
                <a:latin typeface="Times New Roman" panose="02020603050405020304" pitchFamily="18" charset="0"/>
                <a:ea typeface="Calibri" panose="020F0502020204030204" charset="0"/>
                <a:cs typeface="Times New Roman" panose="02020603050405020304" pitchFamily="18" charset="0"/>
              </a:rPr>
              <a:t>trước</a:t>
            </a:r>
            <a:r>
              <a:rPr sz="5400" dirty="0">
                <a:latin typeface="Times New Roman" panose="02020603050405020304" pitchFamily="18" charset="0"/>
                <a:ea typeface="Calibri" panose="020F0502020204030204" charset="0"/>
                <a:cs typeface="Times New Roman" panose="02020603050405020304" pitchFamily="18" charset="0"/>
              </a:rPr>
              <a:t> </a:t>
            </a:r>
            <a:r>
              <a:rPr sz="5400" dirty="0" err="1">
                <a:latin typeface="Times New Roman" panose="02020603050405020304" pitchFamily="18" charset="0"/>
                <a:ea typeface="Calibri" panose="020F0502020204030204" charset="0"/>
                <a:cs typeface="Times New Roman" panose="02020603050405020304" pitchFamily="18" charset="0"/>
              </a:rPr>
              <a:t>nguồn</a:t>
            </a:r>
            <a:r>
              <a:rPr sz="5400" dirty="0">
                <a:latin typeface="Times New Roman" panose="02020603050405020304" pitchFamily="18" charset="0"/>
                <a:ea typeface="Calibri" panose="020F0502020204030204" charset="0"/>
                <a:cs typeface="Times New Roman" panose="02020603050405020304" pitchFamily="18" charset="0"/>
              </a:rPr>
              <a:t> </a:t>
            </a:r>
            <a:r>
              <a:rPr sz="5400" dirty="0" err="1">
                <a:latin typeface="Times New Roman" panose="02020603050405020304" pitchFamily="18" charset="0"/>
                <a:ea typeface="Calibri" panose="020F0502020204030204" charset="0"/>
                <a:cs typeface="Times New Roman" panose="02020603050405020304" pitchFamily="18" charset="0"/>
              </a:rPr>
              <a:t>điện</a:t>
            </a:r>
            <a:r>
              <a:rPr lang="vi-VN" sz="5400" spc="-38" dirty="0">
                <a:latin typeface="Times New Roman" panose="02020603050405020304" pitchFamily="18" charset="0"/>
                <a:ea typeface="Calibri" panose="020F0502020204030204" charset="0"/>
                <a:cs typeface="Times New Roman" panose="02020603050405020304" pitchFamily="18" charset="0"/>
              </a:rPr>
              <a:t>                  </a:t>
            </a:r>
            <a:r>
              <a:rPr lang="vi-VN" sz="6398" spc="-38" dirty="0">
                <a:latin typeface="Times New Roman" panose="02020603050405020304" pitchFamily="18" charset="0"/>
                <a:ea typeface="Calibri" panose="020F0502020204030204" charset="0"/>
                <a:cs typeface="Times New Roman" panose="02020603050405020304" pitchFamily="18" charset="0"/>
              </a:rPr>
              <a:t>                                                  </a:t>
            </a:r>
            <a:endParaRPr lang="en-US" sz="6398" dirty="0">
              <a:latin typeface="VNI-Times" pitchFamily="2"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217742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val 14"/>
          <p:cNvSpPr/>
          <p:nvPr/>
        </p:nvSpPr>
        <p:spPr>
          <a:xfrm>
            <a:off x="677170" y="5407901"/>
            <a:ext cx="1065593" cy="104906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98"/>
          </a:p>
        </p:txBody>
      </p:sp>
      <p:sp>
        <p:nvSpPr>
          <p:cNvPr id="2" name="Rectangle 1"/>
          <p:cNvSpPr/>
          <p:nvPr/>
        </p:nvSpPr>
        <p:spPr>
          <a:xfrm>
            <a:off x="886387" y="1549850"/>
            <a:ext cx="16651997" cy="7508146"/>
          </a:xfrm>
          <a:prstGeom prst="rect">
            <a:avLst/>
          </a:prstGeom>
        </p:spPr>
        <p:txBody>
          <a:bodyPr wrap="square">
            <a:spAutoFit/>
          </a:bodyPr>
          <a:lstStyle/>
          <a:p>
            <a:pPr algn="just"/>
            <a:r>
              <a:rPr lang="en-US" sz="6398" b="1" dirty="0" err="1">
                <a:latin typeface="Times New Roman" panose="02020603050405020304" pitchFamily="18" charset="0"/>
                <a:ea typeface="Calibri" panose="020F0502020204030204" charset="0"/>
                <a:cs typeface="Times New Roman" panose="02020603050405020304" pitchFamily="18" charset="0"/>
              </a:rPr>
              <a:t>Câu</a:t>
            </a:r>
            <a:r>
              <a:rPr lang="en-US" sz="6398" b="1" dirty="0">
                <a:latin typeface="Times New Roman" panose="02020603050405020304" pitchFamily="18" charset="0"/>
                <a:ea typeface="Calibri" panose="020F0502020204030204" charset="0"/>
                <a:cs typeface="Times New Roman" panose="02020603050405020304" pitchFamily="18" charset="0"/>
              </a:rPr>
              <a:t> 3</a:t>
            </a:r>
            <a:r>
              <a:rPr lang="en-US" sz="6398" b="1" dirty="0" smtClean="0">
                <a:latin typeface="Times New Roman" panose="02020603050405020304" pitchFamily="18" charset="0"/>
                <a:ea typeface="Calibri" panose="020F0502020204030204" charset="0"/>
                <a:cs typeface="Times New Roman" panose="02020603050405020304" pitchFamily="18" charset="0"/>
              </a:rPr>
              <a:t>.</a:t>
            </a:r>
            <a:r>
              <a:rPr lang="vi-VN" altLang="en-US" sz="6398" b="1" dirty="0" smtClean="0">
                <a:latin typeface="Times New Roman" panose="02020603050405020304" pitchFamily="18" charset="0"/>
                <a:ea typeface="Calibri" panose="020F0502020204030204" charset="0"/>
                <a:cs typeface="Times New Roman" panose="02020603050405020304" pitchFamily="18" charset="0"/>
              </a:rPr>
              <a:t> </a:t>
            </a:r>
            <a:r>
              <a:rPr sz="6398" b="1" dirty="0" err="1" smtClean="0">
                <a:latin typeface="Times New Roman" panose="02020603050405020304" pitchFamily="18" charset="0"/>
                <a:ea typeface="Calibri" panose="020F0502020204030204" charset="0"/>
                <a:cs typeface="Times New Roman" panose="02020603050405020304" pitchFamily="18" charset="0"/>
              </a:rPr>
              <a:t>Cầu</a:t>
            </a:r>
            <a:r>
              <a:rPr sz="6398" b="1" dirty="0" smtClean="0">
                <a:latin typeface="Times New Roman" panose="02020603050405020304" pitchFamily="18" charset="0"/>
                <a:ea typeface="Calibri" panose="020F0502020204030204" charset="0"/>
                <a:cs typeface="Times New Roman" panose="02020603050405020304" pitchFamily="18" charset="0"/>
              </a:rPr>
              <a:t> </a:t>
            </a:r>
            <a:r>
              <a:rPr sz="6398" b="1" dirty="0">
                <a:latin typeface="Times New Roman" panose="02020603050405020304" pitchFamily="18" charset="0"/>
                <a:ea typeface="Calibri" panose="020F0502020204030204" charset="0"/>
                <a:cs typeface="Times New Roman" panose="02020603050405020304" pitchFamily="18" charset="0"/>
              </a:rPr>
              <a:t>dao tự động cũng có tác dụng ngắt mạch như cầu chì, và được sử dụng để bảo vệ các thiết bị điện khác trong mạch khi dòng điện đột ngột:</a:t>
            </a:r>
          </a:p>
          <a:p>
            <a:r>
              <a:rPr sz="5400" dirty="0" err="1">
                <a:latin typeface="Times New Roman" panose="02020603050405020304" pitchFamily="18" charset="0"/>
                <a:ea typeface="Calibri" panose="020F0502020204030204" charset="0"/>
                <a:cs typeface="Times New Roman" panose="02020603050405020304" pitchFamily="18" charset="0"/>
              </a:rPr>
              <a:t>A.tăng</a:t>
            </a:r>
            <a:r>
              <a:rPr sz="5400" dirty="0">
                <a:latin typeface="Times New Roman" panose="02020603050405020304" pitchFamily="18" charset="0"/>
                <a:ea typeface="Calibri" panose="020F0502020204030204" charset="0"/>
                <a:cs typeface="Times New Roman" panose="02020603050405020304" pitchFamily="18" charset="0"/>
              </a:rPr>
              <a:t> </a:t>
            </a:r>
            <a:r>
              <a:rPr sz="5400" dirty="0" err="1">
                <a:latin typeface="Times New Roman" panose="02020603050405020304" pitchFamily="18" charset="0"/>
                <a:ea typeface="Calibri" panose="020F0502020204030204" charset="0"/>
                <a:cs typeface="Times New Roman" panose="02020603050405020304" pitchFamily="18" charset="0"/>
              </a:rPr>
              <a:t>quá</a:t>
            </a:r>
            <a:r>
              <a:rPr sz="5400" dirty="0">
                <a:latin typeface="Times New Roman" panose="02020603050405020304" pitchFamily="18" charset="0"/>
                <a:ea typeface="Calibri" panose="020F0502020204030204" charset="0"/>
                <a:cs typeface="Times New Roman" panose="02020603050405020304" pitchFamily="18" charset="0"/>
              </a:rPr>
              <a:t> </a:t>
            </a:r>
            <a:r>
              <a:rPr sz="5400" dirty="0" err="1">
                <a:latin typeface="Times New Roman" panose="02020603050405020304" pitchFamily="18" charset="0"/>
                <a:ea typeface="Calibri" panose="020F0502020204030204" charset="0"/>
                <a:cs typeface="Times New Roman" panose="02020603050405020304" pitchFamily="18" charset="0"/>
              </a:rPr>
              <a:t>mức</a:t>
            </a:r>
            <a:r>
              <a:rPr sz="5400" dirty="0">
                <a:latin typeface="Times New Roman" panose="02020603050405020304" pitchFamily="18" charset="0"/>
                <a:ea typeface="Calibri" panose="020F0502020204030204" charset="0"/>
                <a:cs typeface="Times New Roman" panose="02020603050405020304" pitchFamily="18" charset="0"/>
              </a:rPr>
              <a:t>.	</a:t>
            </a:r>
          </a:p>
          <a:p>
            <a:r>
              <a:rPr sz="5400" dirty="0">
                <a:latin typeface="Times New Roman" panose="02020603050405020304" pitchFamily="18" charset="0"/>
                <a:ea typeface="Calibri" panose="020F0502020204030204" charset="0"/>
                <a:cs typeface="Times New Roman" panose="02020603050405020304" pitchFamily="18" charset="0"/>
              </a:rPr>
              <a:t>B. </a:t>
            </a:r>
            <a:r>
              <a:rPr sz="5400" dirty="0" err="1">
                <a:latin typeface="Times New Roman" panose="02020603050405020304" pitchFamily="18" charset="0"/>
                <a:ea typeface="Calibri" panose="020F0502020204030204" charset="0"/>
                <a:cs typeface="Times New Roman" panose="02020603050405020304" pitchFamily="18" charset="0"/>
              </a:rPr>
              <a:t>giảm</a:t>
            </a:r>
            <a:r>
              <a:rPr sz="5400" dirty="0">
                <a:latin typeface="Times New Roman" panose="02020603050405020304" pitchFamily="18" charset="0"/>
                <a:ea typeface="Calibri" panose="020F0502020204030204" charset="0"/>
                <a:cs typeface="Times New Roman" panose="02020603050405020304" pitchFamily="18" charset="0"/>
              </a:rPr>
              <a:t> </a:t>
            </a:r>
            <a:r>
              <a:rPr sz="5400" dirty="0" err="1">
                <a:latin typeface="Times New Roman" panose="02020603050405020304" pitchFamily="18" charset="0"/>
                <a:ea typeface="Calibri" panose="020F0502020204030204" charset="0"/>
                <a:cs typeface="Times New Roman" panose="02020603050405020304" pitchFamily="18" charset="0"/>
              </a:rPr>
              <a:t>quá</a:t>
            </a:r>
            <a:r>
              <a:rPr sz="5400" dirty="0">
                <a:latin typeface="Times New Roman" panose="02020603050405020304" pitchFamily="18" charset="0"/>
                <a:ea typeface="Calibri" panose="020F0502020204030204" charset="0"/>
                <a:cs typeface="Times New Roman" panose="02020603050405020304" pitchFamily="18" charset="0"/>
              </a:rPr>
              <a:t> </a:t>
            </a:r>
            <a:r>
              <a:rPr sz="5400" dirty="0" err="1">
                <a:latin typeface="Times New Roman" panose="02020603050405020304" pitchFamily="18" charset="0"/>
                <a:ea typeface="Calibri" panose="020F0502020204030204" charset="0"/>
                <a:cs typeface="Times New Roman" panose="02020603050405020304" pitchFamily="18" charset="0"/>
              </a:rPr>
              <a:t>mức</a:t>
            </a:r>
            <a:r>
              <a:rPr sz="5400" dirty="0">
                <a:latin typeface="Times New Roman" panose="02020603050405020304" pitchFamily="18" charset="0"/>
                <a:ea typeface="Calibri" panose="020F0502020204030204" charset="0"/>
                <a:cs typeface="Times New Roman" panose="02020603050405020304" pitchFamily="18" charset="0"/>
              </a:rPr>
              <a:t>.</a:t>
            </a:r>
          </a:p>
          <a:p>
            <a:r>
              <a:rPr sz="5400" dirty="0">
                <a:latin typeface="Times New Roman" panose="02020603050405020304" pitchFamily="18" charset="0"/>
                <a:ea typeface="Calibri" panose="020F0502020204030204" charset="0"/>
                <a:cs typeface="Times New Roman" panose="02020603050405020304" pitchFamily="18" charset="0"/>
              </a:rPr>
              <a:t>C. </a:t>
            </a:r>
            <a:r>
              <a:rPr sz="5400" dirty="0" err="1">
                <a:latin typeface="Times New Roman" panose="02020603050405020304" pitchFamily="18" charset="0"/>
                <a:ea typeface="Calibri" panose="020F0502020204030204" charset="0"/>
                <a:cs typeface="Times New Roman" panose="02020603050405020304" pitchFamily="18" charset="0"/>
              </a:rPr>
              <a:t>thay</a:t>
            </a:r>
            <a:r>
              <a:rPr sz="5400" dirty="0">
                <a:latin typeface="Times New Roman" panose="02020603050405020304" pitchFamily="18" charset="0"/>
                <a:ea typeface="Calibri" panose="020F0502020204030204" charset="0"/>
                <a:cs typeface="Times New Roman" panose="02020603050405020304" pitchFamily="18" charset="0"/>
              </a:rPr>
              <a:t> </a:t>
            </a:r>
            <a:r>
              <a:rPr sz="5400" dirty="0" err="1">
                <a:latin typeface="Times New Roman" panose="02020603050405020304" pitchFamily="18" charset="0"/>
                <a:ea typeface="Calibri" panose="020F0502020204030204" charset="0"/>
                <a:cs typeface="Times New Roman" panose="02020603050405020304" pitchFamily="18" charset="0"/>
              </a:rPr>
              <a:t>đổi</a:t>
            </a:r>
            <a:r>
              <a:rPr sz="5400" dirty="0">
                <a:latin typeface="Times New Roman" panose="02020603050405020304" pitchFamily="18" charset="0"/>
                <a:ea typeface="Calibri" panose="020F0502020204030204" charset="0"/>
                <a:cs typeface="Times New Roman" panose="02020603050405020304" pitchFamily="18" charset="0"/>
              </a:rPr>
              <a:t> </a:t>
            </a:r>
            <a:r>
              <a:rPr sz="5400" dirty="0" err="1">
                <a:latin typeface="Times New Roman" panose="02020603050405020304" pitchFamily="18" charset="0"/>
                <a:ea typeface="Calibri" panose="020F0502020204030204" charset="0"/>
                <a:cs typeface="Times New Roman" panose="02020603050405020304" pitchFamily="18" charset="0"/>
              </a:rPr>
              <a:t>liên</a:t>
            </a:r>
            <a:r>
              <a:rPr sz="5400" dirty="0">
                <a:latin typeface="Times New Roman" panose="02020603050405020304" pitchFamily="18" charset="0"/>
                <a:ea typeface="Calibri" panose="020F0502020204030204" charset="0"/>
                <a:cs typeface="Times New Roman" panose="02020603050405020304" pitchFamily="18" charset="0"/>
              </a:rPr>
              <a:t> </a:t>
            </a:r>
            <a:r>
              <a:rPr sz="5400" dirty="0" err="1">
                <a:latin typeface="Times New Roman" panose="02020603050405020304" pitchFamily="18" charset="0"/>
                <a:ea typeface="Calibri" panose="020F0502020204030204" charset="0"/>
                <a:cs typeface="Times New Roman" panose="02020603050405020304" pitchFamily="18" charset="0"/>
              </a:rPr>
              <a:t>tục</a:t>
            </a:r>
            <a:r>
              <a:rPr sz="5400" dirty="0">
                <a:latin typeface="Times New Roman" panose="02020603050405020304" pitchFamily="18" charset="0"/>
                <a:ea typeface="Calibri" panose="020F0502020204030204" charset="0"/>
                <a:cs typeface="Times New Roman" panose="02020603050405020304" pitchFamily="18" charset="0"/>
              </a:rPr>
              <a:t>.								</a:t>
            </a:r>
          </a:p>
          <a:p>
            <a:r>
              <a:rPr sz="5400" dirty="0">
                <a:latin typeface="Times New Roman" panose="02020603050405020304" pitchFamily="18" charset="0"/>
                <a:ea typeface="Calibri" panose="020F0502020204030204" charset="0"/>
                <a:cs typeface="Times New Roman" panose="02020603050405020304" pitchFamily="18" charset="0"/>
              </a:rPr>
              <a:t>D. </a:t>
            </a:r>
            <a:r>
              <a:rPr sz="5400" dirty="0" err="1">
                <a:latin typeface="Times New Roman" panose="02020603050405020304" pitchFamily="18" charset="0"/>
                <a:ea typeface="Calibri" panose="020F0502020204030204" charset="0"/>
                <a:cs typeface="Times New Roman" panose="02020603050405020304" pitchFamily="18" charset="0"/>
              </a:rPr>
              <a:t>bị</a:t>
            </a:r>
            <a:r>
              <a:rPr sz="5400" dirty="0">
                <a:latin typeface="Times New Roman" panose="02020603050405020304" pitchFamily="18" charset="0"/>
                <a:ea typeface="Calibri" panose="020F0502020204030204" charset="0"/>
                <a:cs typeface="Times New Roman" panose="02020603050405020304" pitchFamily="18" charset="0"/>
              </a:rPr>
              <a:t> </a:t>
            </a:r>
            <a:r>
              <a:rPr sz="5400" dirty="0" err="1">
                <a:latin typeface="Times New Roman" panose="02020603050405020304" pitchFamily="18" charset="0"/>
                <a:ea typeface="Calibri" panose="020F0502020204030204" charset="0"/>
                <a:cs typeface="Times New Roman" panose="02020603050405020304" pitchFamily="18" charset="0"/>
              </a:rPr>
              <a:t>ngắt</a:t>
            </a:r>
            <a:r>
              <a:rPr sz="5400" dirty="0">
                <a:latin typeface="Times New Roman" panose="02020603050405020304" pitchFamily="18" charset="0"/>
                <a:ea typeface="Calibri" panose="020F0502020204030204" charset="0"/>
                <a:cs typeface="Times New Roman" panose="02020603050405020304" pitchFamily="18" charset="0"/>
              </a:rPr>
              <a:t> </a:t>
            </a:r>
            <a:r>
              <a:rPr sz="5400" dirty="0" err="1">
                <a:latin typeface="Times New Roman" panose="02020603050405020304" pitchFamily="18" charset="0"/>
                <a:ea typeface="Calibri" panose="020F0502020204030204" charset="0"/>
                <a:cs typeface="Times New Roman" panose="02020603050405020304" pitchFamily="18" charset="0"/>
              </a:rPr>
              <a:t>điện</a:t>
            </a:r>
            <a:r>
              <a:rPr sz="5400" dirty="0">
                <a:latin typeface="Times New Roman" panose="02020603050405020304" pitchFamily="18" charset="0"/>
                <a:ea typeface="Calibri" panose="020F0502020204030204" charset="0"/>
                <a:cs typeface="Times New Roman" panose="02020603050405020304" pitchFamily="18" charset="0"/>
              </a:rPr>
              <a:t>.</a:t>
            </a:r>
            <a:r>
              <a:rPr lang="vi-VN" sz="5400" spc="-38" dirty="0">
                <a:latin typeface="Times New Roman" panose="02020603050405020304" pitchFamily="18" charset="0"/>
                <a:ea typeface="Calibri" panose="020F0502020204030204" charset="0"/>
                <a:cs typeface="Times New Roman" panose="02020603050405020304" pitchFamily="18" charset="0"/>
              </a:rPr>
              <a:t>    </a:t>
            </a:r>
            <a:r>
              <a:rPr lang="vi-VN" sz="6398" spc="-38" dirty="0">
                <a:latin typeface="Times New Roman" panose="02020603050405020304" pitchFamily="18" charset="0"/>
                <a:ea typeface="Calibri" panose="020F0502020204030204" charset="0"/>
                <a:cs typeface="Times New Roman" panose="02020603050405020304" pitchFamily="18" charset="0"/>
              </a:rPr>
              <a:t>                                                  </a:t>
            </a:r>
            <a:endParaRPr lang="en-US" sz="6398" dirty="0">
              <a:latin typeface="VNI-Times" pitchFamily="2"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026528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val 14"/>
          <p:cNvSpPr/>
          <p:nvPr/>
        </p:nvSpPr>
        <p:spPr>
          <a:xfrm>
            <a:off x="886720" y="4375391"/>
            <a:ext cx="1065593" cy="104906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98"/>
          </a:p>
        </p:txBody>
      </p:sp>
      <p:sp>
        <p:nvSpPr>
          <p:cNvPr id="2" name="Rectangle 1"/>
          <p:cNvSpPr/>
          <p:nvPr/>
        </p:nvSpPr>
        <p:spPr>
          <a:xfrm>
            <a:off x="886387" y="2369000"/>
            <a:ext cx="16651997" cy="5015155"/>
          </a:xfrm>
          <a:prstGeom prst="rect">
            <a:avLst/>
          </a:prstGeom>
        </p:spPr>
        <p:txBody>
          <a:bodyPr wrap="square">
            <a:spAutoFit/>
          </a:bodyPr>
          <a:lstStyle/>
          <a:p>
            <a:r>
              <a:rPr lang="en-US" sz="6398" b="1" dirty="0" err="1">
                <a:latin typeface="Times New Roman" panose="02020603050405020304" pitchFamily="18" charset="0"/>
                <a:ea typeface="Calibri" panose="020F0502020204030204" charset="0"/>
                <a:cs typeface="Times New Roman" panose="02020603050405020304" pitchFamily="18" charset="0"/>
              </a:rPr>
              <a:t>Câu</a:t>
            </a:r>
            <a:r>
              <a:rPr lang="en-US" sz="6398" b="1" dirty="0">
                <a:latin typeface="Times New Roman" panose="02020603050405020304" pitchFamily="18" charset="0"/>
                <a:ea typeface="Calibri" panose="020F0502020204030204" charset="0"/>
                <a:cs typeface="Times New Roman" panose="02020603050405020304" pitchFamily="18" charset="0"/>
              </a:rPr>
              <a:t> 4</a:t>
            </a:r>
            <a:r>
              <a:rPr lang="en-US" sz="6398" b="1" dirty="0" smtClean="0">
                <a:latin typeface="Times New Roman" panose="02020603050405020304" pitchFamily="18" charset="0"/>
                <a:ea typeface="Calibri" panose="020F0502020204030204" charset="0"/>
                <a:cs typeface="Times New Roman" panose="02020603050405020304" pitchFamily="18" charset="0"/>
              </a:rPr>
              <a:t>.</a:t>
            </a:r>
            <a:r>
              <a:rPr lang="vi-VN" altLang="en-US" sz="6398" b="1" dirty="0" smtClean="0">
                <a:latin typeface="Times New Roman" panose="02020603050405020304" pitchFamily="18" charset="0"/>
                <a:ea typeface="Calibri" panose="020F0502020204030204" charset="0"/>
                <a:cs typeface="Times New Roman" panose="02020603050405020304" pitchFamily="18" charset="0"/>
              </a:rPr>
              <a:t> </a:t>
            </a:r>
            <a:r>
              <a:rPr sz="6398" b="1" dirty="0" smtClean="0">
                <a:latin typeface="Times New Roman" panose="02020603050405020304" pitchFamily="18" charset="0"/>
                <a:ea typeface="Calibri" panose="020F0502020204030204" charset="0"/>
                <a:cs typeface="Times New Roman" panose="02020603050405020304" pitchFamily="18" charset="0"/>
              </a:rPr>
              <a:t>  </a:t>
            </a:r>
            <a:r>
              <a:rPr sz="6398" b="1" dirty="0">
                <a:latin typeface="Times New Roman" panose="02020603050405020304" pitchFamily="18" charset="0"/>
                <a:ea typeface="Calibri" panose="020F0502020204030204" charset="0"/>
                <a:cs typeface="Times New Roman" panose="02020603050405020304" pitchFamily="18" charset="0"/>
              </a:rPr>
              <a:t>Rơle hoạt động như thiết bị điện nào?</a:t>
            </a:r>
          </a:p>
          <a:p>
            <a:r>
              <a:rPr sz="6398" dirty="0">
                <a:latin typeface="Times New Roman" panose="02020603050405020304" pitchFamily="18" charset="0"/>
                <a:ea typeface="Calibri" panose="020F0502020204030204" charset="0"/>
                <a:cs typeface="Times New Roman" panose="02020603050405020304" pitchFamily="18" charset="0"/>
              </a:rPr>
              <a:t>A. Nam châm điện</a:t>
            </a:r>
          </a:p>
          <a:p>
            <a:r>
              <a:rPr sz="6398" dirty="0">
                <a:latin typeface="Times New Roman" panose="02020603050405020304" pitchFamily="18" charset="0"/>
                <a:ea typeface="Calibri" panose="020F0502020204030204" charset="0"/>
                <a:cs typeface="Times New Roman" panose="02020603050405020304" pitchFamily="18" charset="0"/>
              </a:rPr>
              <a:t>B. Công tắc</a:t>
            </a:r>
          </a:p>
          <a:p>
            <a:r>
              <a:rPr sz="6398" dirty="0">
                <a:latin typeface="Times New Roman" panose="02020603050405020304" pitchFamily="18" charset="0"/>
                <a:ea typeface="Calibri" panose="020F0502020204030204" charset="0"/>
                <a:cs typeface="Times New Roman" panose="02020603050405020304" pitchFamily="18" charset="0"/>
              </a:rPr>
              <a:t>C. Chuông điện</a:t>
            </a:r>
          </a:p>
          <a:p>
            <a:r>
              <a:rPr sz="6398" dirty="0">
                <a:latin typeface="Times New Roman" panose="02020603050405020304" pitchFamily="18" charset="0"/>
                <a:ea typeface="Calibri" panose="020F0502020204030204" charset="0"/>
                <a:cs typeface="Times New Roman" panose="02020603050405020304" pitchFamily="18" charset="0"/>
              </a:rPr>
              <a:t>D. Điôt</a:t>
            </a:r>
            <a:r>
              <a:rPr lang="vi-VN" sz="6398" spc="-38" dirty="0">
                <a:latin typeface="Times New Roman" panose="02020603050405020304" pitchFamily="18" charset="0"/>
                <a:ea typeface="Calibri" panose="020F0502020204030204" charset="0"/>
                <a:cs typeface="Times New Roman" panose="02020603050405020304" pitchFamily="18" charset="0"/>
              </a:rPr>
              <a:t>                                                </a:t>
            </a:r>
            <a:endParaRPr lang="en-US" sz="6398" dirty="0">
              <a:latin typeface="VNI-Times" pitchFamily="2"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46625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val 14"/>
          <p:cNvSpPr/>
          <p:nvPr/>
        </p:nvSpPr>
        <p:spPr>
          <a:xfrm>
            <a:off x="1180090" y="6296583"/>
            <a:ext cx="1065593" cy="104906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98"/>
          </a:p>
        </p:txBody>
      </p:sp>
      <p:sp>
        <p:nvSpPr>
          <p:cNvPr id="2" name="Rectangle 1"/>
          <p:cNvSpPr/>
          <p:nvPr/>
        </p:nvSpPr>
        <p:spPr>
          <a:xfrm>
            <a:off x="1179757" y="2284228"/>
            <a:ext cx="16651997" cy="5015155"/>
          </a:xfrm>
          <a:prstGeom prst="rect">
            <a:avLst/>
          </a:prstGeom>
        </p:spPr>
        <p:txBody>
          <a:bodyPr wrap="square">
            <a:spAutoFit/>
          </a:bodyPr>
          <a:lstStyle/>
          <a:p>
            <a:r>
              <a:rPr lang="en-US" sz="6398" b="1" dirty="0" err="1">
                <a:latin typeface="Times New Roman" panose="02020603050405020304" pitchFamily="18" charset="0"/>
                <a:ea typeface="Calibri" panose="020F0502020204030204" charset="0"/>
                <a:cs typeface="Times New Roman" panose="02020603050405020304" pitchFamily="18" charset="0"/>
              </a:rPr>
              <a:t>Câu</a:t>
            </a:r>
            <a:r>
              <a:rPr lang="en-US" sz="6398" b="1" dirty="0">
                <a:latin typeface="Times New Roman" panose="02020603050405020304" pitchFamily="18" charset="0"/>
                <a:ea typeface="Calibri" panose="020F0502020204030204" charset="0"/>
                <a:cs typeface="Times New Roman" panose="02020603050405020304" pitchFamily="18" charset="0"/>
              </a:rPr>
              <a:t> 5</a:t>
            </a:r>
            <a:r>
              <a:rPr lang="en-US" sz="6398" b="1" dirty="0" smtClean="0">
                <a:latin typeface="Times New Roman" panose="02020603050405020304" pitchFamily="18" charset="0"/>
                <a:ea typeface="Calibri" panose="020F0502020204030204" charset="0"/>
                <a:cs typeface="Times New Roman" panose="02020603050405020304" pitchFamily="18" charset="0"/>
              </a:rPr>
              <a:t>.</a:t>
            </a:r>
            <a:r>
              <a:rPr lang="vi-VN" altLang="en-US" sz="6398" b="1" dirty="0" smtClean="0">
                <a:latin typeface="Times New Roman" panose="02020603050405020304" pitchFamily="18" charset="0"/>
                <a:ea typeface="Calibri" panose="020F0502020204030204" charset="0"/>
                <a:cs typeface="Times New Roman" panose="02020603050405020304" pitchFamily="18" charset="0"/>
              </a:rPr>
              <a:t> </a:t>
            </a:r>
            <a:r>
              <a:rPr sz="6398" b="1" dirty="0">
                <a:latin typeface="Times New Roman" panose="02020603050405020304" pitchFamily="18" charset="0"/>
                <a:ea typeface="Calibri" panose="020F0502020204030204" charset="0"/>
                <a:cs typeface="Times New Roman" panose="02020603050405020304" pitchFamily="18" charset="0"/>
              </a:rPr>
              <a:t>Chuông điện phát ra âm thanh khi:</a:t>
            </a:r>
          </a:p>
          <a:p>
            <a:r>
              <a:rPr sz="6398" dirty="0">
                <a:latin typeface="Times New Roman" panose="02020603050405020304" pitchFamily="18" charset="0"/>
                <a:ea typeface="Calibri" panose="020F0502020204030204" charset="0"/>
                <a:cs typeface="Times New Roman" panose="02020603050405020304" pitchFamily="18" charset="0"/>
              </a:rPr>
              <a:t>A. có một bóng đèn </a:t>
            </a:r>
          </a:p>
          <a:p>
            <a:r>
              <a:rPr sz="6398" dirty="0">
                <a:latin typeface="Times New Roman" panose="02020603050405020304" pitchFamily="18" charset="0"/>
                <a:ea typeface="Calibri" panose="020F0502020204030204" charset="0"/>
                <a:cs typeface="Times New Roman" panose="02020603050405020304" pitchFamily="18" charset="0"/>
              </a:rPr>
              <a:t>B. có một rơle trong mạch</a:t>
            </a:r>
          </a:p>
          <a:p>
            <a:r>
              <a:rPr sz="6398" dirty="0">
                <a:latin typeface="Times New Roman" panose="02020603050405020304" pitchFamily="18" charset="0"/>
                <a:ea typeface="Calibri" panose="020F0502020204030204" charset="0"/>
                <a:cs typeface="Times New Roman" panose="02020603050405020304" pitchFamily="18" charset="0"/>
              </a:rPr>
              <a:t>C. có một công tắc trong mạch</a:t>
            </a:r>
          </a:p>
          <a:p>
            <a:r>
              <a:rPr sz="6398" dirty="0">
                <a:latin typeface="Times New Roman" panose="02020603050405020304" pitchFamily="18" charset="0"/>
                <a:ea typeface="Calibri" panose="020F0502020204030204" charset="0"/>
                <a:cs typeface="Times New Roman" panose="02020603050405020304" pitchFamily="18" charset="0"/>
              </a:rPr>
              <a:t>D. có dòng điện chạy qua</a:t>
            </a:r>
            <a:r>
              <a:rPr lang="vi-VN" sz="6398" spc="-38" dirty="0">
                <a:latin typeface="Times New Roman" panose="02020603050405020304" pitchFamily="18" charset="0"/>
                <a:ea typeface="Calibri" panose="020F0502020204030204" charset="0"/>
                <a:cs typeface="Times New Roman" panose="02020603050405020304" pitchFamily="18" charset="0"/>
              </a:rPr>
              <a:t>                                    </a:t>
            </a:r>
            <a:endParaRPr lang="en-US" sz="6398" dirty="0">
              <a:latin typeface="VNI-Times" pitchFamily="2"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151940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7754600" cy="8983998"/>
          </a:xfrm>
          <a:prstGeom prst="rect">
            <a:avLst/>
          </a:prstGeom>
        </p:spPr>
        <p:txBody>
          <a:bodyPr wrap="square">
            <a:spAutoFit/>
          </a:bodyPr>
          <a:lstStyle/>
          <a:p>
            <a:pPr algn="just">
              <a:lnSpc>
                <a:spcPct val="107000"/>
              </a:lnSpc>
              <a:spcAft>
                <a:spcPts val="0"/>
              </a:spcAft>
              <a:tabLst>
                <a:tab pos="1626870" algn="l"/>
              </a:tabLst>
            </a:pPr>
            <a:r>
              <a:rPr lang="vi-VN" sz="6000" b="1" dirty="0" smtClean="0">
                <a:solidFill>
                  <a:srgbClr val="000000"/>
                </a:solidFill>
                <a:latin typeface="Times New Roman" panose="02020603050405020304" pitchFamily="18" charset="0"/>
                <a:ea typeface="Arial" panose="020B0604020202020204" pitchFamily="34" charset="0"/>
                <a:cs typeface="Times New Roman" panose="02020603050405020304" pitchFamily="18" charset="0"/>
              </a:rPr>
              <a:t>Hướng </a:t>
            </a:r>
            <a:r>
              <a:rPr lang="vi-VN" sz="6000" b="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dẫn về nhà  </a:t>
            </a:r>
            <a:endParaRPr lang="en-US" sz="6000" dirty="0">
              <a:latin typeface="Times New Roman" panose="02020603050405020304" pitchFamily="18" charset="0"/>
              <a:ea typeface="Arial" panose="020B0604020202020204" pitchFamily="34" charset="0"/>
            </a:endParaRPr>
          </a:p>
          <a:p>
            <a:pPr algn="just">
              <a:lnSpc>
                <a:spcPct val="107000"/>
              </a:lnSpc>
              <a:spcAft>
                <a:spcPts val="0"/>
              </a:spcAft>
            </a:pPr>
            <a:r>
              <a:rPr lang="vi-VN" sz="60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1</a:t>
            </a:r>
            <a:r>
              <a:rPr lang="en-US" sz="60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lang="vi-VN" sz="60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6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Hướng dẫn học bài cũ </a:t>
            </a:r>
            <a:endParaRPr lang="en-US" sz="6000" dirty="0">
              <a:latin typeface="Times New Roman" panose="02020603050405020304" pitchFamily="18" charset="0"/>
              <a:ea typeface="Arial" panose="020B0604020202020204" pitchFamily="34" charset="0"/>
            </a:endParaRPr>
          </a:p>
          <a:p>
            <a:pPr algn="just">
              <a:lnSpc>
                <a:spcPct val="107000"/>
              </a:lnSpc>
              <a:spcAft>
                <a:spcPts val="0"/>
              </a:spcAft>
            </a:pPr>
            <a:r>
              <a:rPr lang="vi-VN" sz="60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 Nêu công dụng của cầu chì, rơ le, cầu dao tự </a:t>
            </a:r>
            <a:r>
              <a:rPr lang="vi-VN" sz="6000" dirty="0" smtClean="0">
                <a:solidFill>
                  <a:srgbClr val="000000"/>
                </a:solidFill>
                <a:latin typeface="Times New Roman" panose="02020603050405020304" pitchFamily="18" charset="0"/>
                <a:ea typeface="Arial" panose="020B0604020202020204" pitchFamily="34" charset="0"/>
                <a:cs typeface="Times New Roman" panose="02020603050405020304" pitchFamily="18" charset="0"/>
              </a:rPr>
              <a:t>động</a:t>
            </a:r>
            <a:r>
              <a:rPr lang="en-US" sz="6000" dirty="0" smtClean="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vi-VN" sz="6000" dirty="0" smtClean="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endParaRPr lang="en-US" sz="6000" dirty="0">
              <a:latin typeface="Times New Roman" panose="02020603050405020304" pitchFamily="18" charset="0"/>
              <a:ea typeface="Arial" panose="020B0604020202020204" pitchFamily="34" charset="0"/>
            </a:endParaRPr>
          </a:p>
          <a:p>
            <a:pPr algn="just">
              <a:lnSpc>
                <a:spcPct val="107000"/>
              </a:lnSpc>
              <a:spcAft>
                <a:spcPts val="0"/>
              </a:spcAft>
            </a:pPr>
            <a:r>
              <a:rPr lang="vi-VN" sz="60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 Kí hiệu các thiết bị điện trong sơ đồ mạch điện? Vẽ sơ đồ mạch điện?</a:t>
            </a:r>
            <a:endParaRPr lang="en-US" sz="6000" dirty="0">
              <a:latin typeface="Times New Roman" panose="02020603050405020304" pitchFamily="18" charset="0"/>
              <a:ea typeface="Arial" panose="020B0604020202020204" pitchFamily="34" charset="0"/>
            </a:endParaRPr>
          </a:p>
          <a:p>
            <a:pPr algn="just">
              <a:lnSpc>
                <a:spcPct val="107000"/>
              </a:lnSpc>
              <a:spcAft>
                <a:spcPts val="0"/>
              </a:spcAft>
            </a:pPr>
            <a:r>
              <a:rPr lang="vi-VN" sz="60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Hoàn thành </a:t>
            </a:r>
            <a:r>
              <a:rPr lang="vi-VN" sz="6000" dirty="0" smtClean="0">
                <a:solidFill>
                  <a:srgbClr val="000000"/>
                </a:solidFill>
                <a:latin typeface="Times New Roman" panose="02020603050405020304" pitchFamily="18" charset="0"/>
                <a:ea typeface="Arial" panose="020B0604020202020204" pitchFamily="34" charset="0"/>
                <a:cs typeface="Times New Roman" panose="02020603050405020304" pitchFamily="18" charset="0"/>
              </a:rPr>
              <a:t>?</a:t>
            </a:r>
            <a:r>
              <a:rPr lang="en-US" sz="6000" dirty="0" smtClean="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vi-VN" sz="6000" dirty="0" smtClean="0">
                <a:solidFill>
                  <a:srgbClr val="000000"/>
                </a:solidFill>
                <a:latin typeface="Times New Roman" panose="02020603050405020304" pitchFamily="18" charset="0"/>
                <a:ea typeface="Arial" panose="020B0604020202020204" pitchFamily="34" charset="0"/>
                <a:cs typeface="Times New Roman" panose="02020603050405020304" pitchFamily="18" charset="0"/>
              </a:rPr>
              <a:t>3,4</a:t>
            </a:r>
            <a:r>
              <a:rPr lang="vi-VN" sz="60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a:t>
            </a:r>
            <a:endParaRPr lang="en-US" sz="6000" dirty="0">
              <a:latin typeface="Times New Roman" panose="02020603050405020304" pitchFamily="18" charset="0"/>
              <a:ea typeface="Arial" panose="020B0604020202020204" pitchFamily="34" charset="0"/>
            </a:endParaRPr>
          </a:p>
          <a:p>
            <a:pPr algn="just">
              <a:lnSpc>
                <a:spcPct val="107000"/>
              </a:lnSpc>
              <a:spcAft>
                <a:spcPts val="0"/>
              </a:spcAft>
            </a:pPr>
            <a:r>
              <a:rPr lang="vi-VN" sz="60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2</a:t>
            </a:r>
            <a:r>
              <a:rPr lang="en-US" sz="60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lang="vi-VN" sz="60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6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Hướng dẫn học bài mới: </a:t>
            </a:r>
            <a:endParaRPr lang="en-US" sz="6000" dirty="0">
              <a:latin typeface="Times New Roman" panose="02020603050405020304" pitchFamily="18" charset="0"/>
              <a:ea typeface="Arial" panose="020B0604020202020204" pitchFamily="34" charset="0"/>
            </a:endParaRPr>
          </a:p>
          <a:p>
            <a:pPr>
              <a:lnSpc>
                <a:spcPct val="107000"/>
              </a:lnSpc>
              <a:spcAft>
                <a:spcPts val="0"/>
              </a:spcAft>
            </a:pPr>
            <a:r>
              <a:rPr lang="vi-VN" sz="60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Chuẩn bị các nội dung hoạt động luyện tập 2 và vận dụng giờ sau luyện tập.</a:t>
            </a:r>
            <a:endParaRPr lang="en-US" sz="6000" dirty="0">
              <a:effectLst/>
              <a:latin typeface="Times New Roman" panose="02020603050405020304" pitchFamily="18" charset="0"/>
              <a:ea typeface="Arial" panose="020B0604020202020204" pitchFamily="34" charset="0"/>
            </a:endParaRPr>
          </a:p>
        </p:txBody>
      </p:sp>
    </p:spTree>
    <p:extLst>
      <p:ext uri="{BB962C8B-B14F-4D97-AF65-F5344CB8AC3E}">
        <p14:creationId xmlns:p14="http://schemas.microsoft.com/office/powerpoint/2010/main" val="4431573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4000"/>
          </a:blip>
          <a:srcRect l="-25046" t="21875" r="-25046" b="21875"/>
          <a:stretch>
            <a:fillRect/>
          </a:stretch>
        </p:blipFill>
        <p:spPr>
          <a:xfrm>
            <a:off x="0" y="0"/>
            <a:ext cx="18288000" cy="10287000"/>
          </a:xfrm>
          <a:prstGeom prst="rect">
            <a:avLst/>
          </a:prstGeom>
        </p:spPr>
      </p:pic>
      <p:grpSp>
        <p:nvGrpSpPr>
          <p:cNvPr id="3" name="Group 3"/>
          <p:cNvGrpSpPr/>
          <p:nvPr/>
        </p:nvGrpSpPr>
        <p:grpSpPr>
          <a:xfrm>
            <a:off x="-958186" y="-813016"/>
            <a:ext cx="20086371" cy="12006726"/>
            <a:chOff x="0" y="0"/>
            <a:chExt cx="26781829" cy="1600896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00AD9C"/>
              </a:solidFill>
            </p:spPr>
          </p:sp>
          <p:sp>
            <p:nvSpPr>
              <p:cNvPr id="6" name="TextBox 6"/>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00AD9C"/>
              </a:solidFill>
            </p:spPr>
          </p:sp>
          <p:sp>
            <p:nvSpPr>
              <p:cNvPr id="9" name="TextBox 9"/>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10" name="Group 10"/>
            <p:cNvGrpSpPr/>
            <p:nvPr/>
          </p:nvGrpSpPr>
          <p:grpSpPr>
            <a:xfrm rot="5400000">
              <a:off x="12801106" y="-11850985"/>
              <a:ext cx="1900244" cy="25602213"/>
              <a:chOff x="0" y="0"/>
              <a:chExt cx="356429" cy="480221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00AD9C"/>
              </a:solidFill>
            </p:spPr>
          </p:sp>
          <p:sp>
            <p:nvSpPr>
              <p:cNvPr id="12" name="TextBox 12"/>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13" name="Group 13"/>
            <p:cNvGrpSpPr/>
            <p:nvPr/>
          </p:nvGrpSpPr>
          <p:grpSpPr>
            <a:xfrm rot="5400000">
              <a:off x="12656286" y="2257740"/>
              <a:ext cx="1900244" cy="25602213"/>
              <a:chOff x="0" y="0"/>
              <a:chExt cx="356429" cy="480221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00AD9C"/>
              </a:solidFill>
            </p:spPr>
          </p:sp>
          <p:sp>
            <p:nvSpPr>
              <p:cNvPr id="15" name="TextBox 15"/>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sp>
        <p:nvSpPr>
          <p:cNvPr id="16" name="TextBox 16"/>
          <p:cNvSpPr txBox="1"/>
          <p:nvPr/>
        </p:nvSpPr>
        <p:spPr>
          <a:xfrm>
            <a:off x="3075642" y="3578421"/>
            <a:ext cx="12226202" cy="2012438"/>
          </a:xfrm>
          <a:prstGeom prst="rect">
            <a:avLst/>
          </a:prstGeom>
        </p:spPr>
        <p:txBody>
          <a:bodyPr lIns="0" tIns="0" rIns="0" bIns="0" rtlCol="0" anchor="t">
            <a:spAutoFit/>
          </a:bodyPr>
          <a:lstStyle/>
          <a:p>
            <a:pPr algn="ctr">
              <a:lnSpc>
                <a:spcPts val="15104"/>
              </a:lnSpc>
            </a:pPr>
            <a:r>
              <a:rPr lang="en-US" sz="15104" spc="453" dirty="0">
                <a:solidFill>
                  <a:srgbClr val="00AD9C"/>
                </a:solidFill>
                <a:latin typeface="Marykate"/>
              </a:rPr>
              <a:t>THANK YOU!</a:t>
            </a:r>
          </a:p>
        </p:txBody>
      </p:sp>
      <p:sp>
        <p:nvSpPr>
          <p:cNvPr id="19" name="Freeform 19"/>
          <p:cNvSpPr/>
          <p:nvPr/>
        </p:nvSpPr>
        <p:spPr>
          <a:xfrm rot="-4590959">
            <a:off x="15997142" y="3573304"/>
            <a:ext cx="2538932" cy="2538932"/>
          </a:xfrm>
          <a:custGeom>
            <a:avLst/>
            <a:gdLst/>
            <a:ahLst/>
            <a:cxnLst/>
            <a:rect l="l" t="t" r="r" b="b"/>
            <a:pathLst>
              <a:path w="2538932" h="2538932">
                <a:moveTo>
                  <a:pt x="0" y="0"/>
                </a:moveTo>
                <a:lnTo>
                  <a:pt x="2538932" y="0"/>
                </a:lnTo>
                <a:lnTo>
                  <a:pt x="2538932" y="2538932"/>
                </a:lnTo>
                <a:lnTo>
                  <a:pt x="0" y="253893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20" name="Freeform 20"/>
          <p:cNvSpPr/>
          <p:nvPr/>
        </p:nvSpPr>
        <p:spPr>
          <a:xfrm rot="-10325232" flipV="1">
            <a:off x="-735485" y="106452"/>
            <a:ext cx="2815623" cy="2815623"/>
          </a:xfrm>
          <a:custGeom>
            <a:avLst/>
            <a:gdLst/>
            <a:ahLst/>
            <a:cxnLst/>
            <a:rect l="l" t="t" r="r" b="b"/>
            <a:pathLst>
              <a:path w="2815623" h="2815623">
                <a:moveTo>
                  <a:pt x="0" y="2815623"/>
                </a:moveTo>
                <a:lnTo>
                  <a:pt x="2815623" y="2815623"/>
                </a:lnTo>
                <a:lnTo>
                  <a:pt x="2815623" y="0"/>
                </a:lnTo>
                <a:lnTo>
                  <a:pt x="0" y="0"/>
                </a:lnTo>
                <a:lnTo>
                  <a:pt x="0" y="2815623"/>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21" name="Freeform 21"/>
          <p:cNvSpPr/>
          <p:nvPr/>
        </p:nvSpPr>
        <p:spPr>
          <a:xfrm rot="-2049497">
            <a:off x="125050" y="6657359"/>
            <a:ext cx="2053555" cy="2933651"/>
          </a:xfrm>
          <a:custGeom>
            <a:avLst/>
            <a:gdLst/>
            <a:ahLst/>
            <a:cxnLst/>
            <a:rect l="l" t="t" r="r" b="b"/>
            <a:pathLst>
              <a:path w="2053555" h="2933651">
                <a:moveTo>
                  <a:pt x="0" y="0"/>
                </a:moveTo>
                <a:lnTo>
                  <a:pt x="2053556" y="0"/>
                </a:lnTo>
                <a:lnTo>
                  <a:pt x="2053556" y="2933650"/>
                </a:lnTo>
                <a:lnTo>
                  <a:pt x="0" y="293365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22" name="Freeform 22"/>
          <p:cNvSpPr/>
          <p:nvPr/>
        </p:nvSpPr>
        <p:spPr>
          <a:xfrm rot="-2245013">
            <a:off x="1141207" y="2386216"/>
            <a:ext cx="880607" cy="1841573"/>
          </a:xfrm>
          <a:custGeom>
            <a:avLst/>
            <a:gdLst/>
            <a:ahLst/>
            <a:cxnLst/>
            <a:rect l="l" t="t" r="r" b="b"/>
            <a:pathLst>
              <a:path w="880607" h="1841573">
                <a:moveTo>
                  <a:pt x="0" y="0"/>
                </a:moveTo>
                <a:lnTo>
                  <a:pt x="880606" y="0"/>
                </a:lnTo>
                <a:lnTo>
                  <a:pt x="880606" y="1841573"/>
                </a:lnTo>
                <a:lnTo>
                  <a:pt x="0" y="184157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23" name="Freeform 23"/>
          <p:cNvSpPr/>
          <p:nvPr/>
        </p:nvSpPr>
        <p:spPr>
          <a:xfrm rot="1254325">
            <a:off x="-2461" y="4984554"/>
            <a:ext cx="2288606" cy="678260"/>
          </a:xfrm>
          <a:custGeom>
            <a:avLst/>
            <a:gdLst/>
            <a:ahLst/>
            <a:cxnLst/>
            <a:rect l="l" t="t" r="r" b="b"/>
            <a:pathLst>
              <a:path w="2288606" h="678260">
                <a:moveTo>
                  <a:pt x="0" y="0"/>
                </a:moveTo>
                <a:lnTo>
                  <a:pt x="2288606" y="0"/>
                </a:lnTo>
                <a:lnTo>
                  <a:pt x="2288606" y="678260"/>
                </a:lnTo>
                <a:lnTo>
                  <a:pt x="0" y="67826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24" name="Freeform 24"/>
          <p:cNvSpPr/>
          <p:nvPr/>
        </p:nvSpPr>
        <p:spPr>
          <a:xfrm>
            <a:off x="16156784" y="6407053"/>
            <a:ext cx="2131216" cy="2080842"/>
          </a:xfrm>
          <a:custGeom>
            <a:avLst/>
            <a:gdLst/>
            <a:ahLst/>
            <a:cxnLst/>
            <a:rect l="l" t="t" r="r" b="b"/>
            <a:pathLst>
              <a:path w="2131216" h="2080842">
                <a:moveTo>
                  <a:pt x="0" y="0"/>
                </a:moveTo>
                <a:lnTo>
                  <a:pt x="2131216" y="0"/>
                </a:lnTo>
                <a:lnTo>
                  <a:pt x="2131216" y="2080842"/>
                </a:lnTo>
                <a:lnTo>
                  <a:pt x="0" y="2080842"/>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25" name="Freeform 25"/>
          <p:cNvSpPr/>
          <p:nvPr/>
        </p:nvSpPr>
        <p:spPr>
          <a:xfrm rot="1052783">
            <a:off x="15429461" y="420538"/>
            <a:ext cx="1171974" cy="2052821"/>
          </a:xfrm>
          <a:custGeom>
            <a:avLst/>
            <a:gdLst/>
            <a:ahLst/>
            <a:cxnLst/>
            <a:rect l="l" t="t" r="r" b="b"/>
            <a:pathLst>
              <a:path w="1171974" h="2052821">
                <a:moveTo>
                  <a:pt x="0" y="0"/>
                </a:moveTo>
                <a:lnTo>
                  <a:pt x="1171974" y="0"/>
                </a:lnTo>
                <a:lnTo>
                  <a:pt x="1171974" y="2052821"/>
                </a:lnTo>
                <a:lnTo>
                  <a:pt x="0" y="2052821"/>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26" name="Freeform 26"/>
          <p:cNvSpPr/>
          <p:nvPr/>
        </p:nvSpPr>
        <p:spPr>
          <a:xfrm rot="1612873">
            <a:off x="16578786" y="2115729"/>
            <a:ext cx="1078345" cy="1913193"/>
          </a:xfrm>
          <a:custGeom>
            <a:avLst/>
            <a:gdLst/>
            <a:ahLst/>
            <a:cxnLst/>
            <a:rect l="l" t="t" r="r" b="b"/>
            <a:pathLst>
              <a:path w="1078345" h="1913193">
                <a:moveTo>
                  <a:pt x="0" y="0"/>
                </a:moveTo>
                <a:lnTo>
                  <a:pt x="1078345" y="0"/>
                </a:lnTo>
                <a:lnTo>
                  <a:pt x="1078345" y="1913193"/>
                </a:lnTo>
                <a:lnTo>
                  <a:pt x="0" y="1913193"/>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27" name="Freeform 27"/>
          <p:cNvSpPr/>
          <p:nvPr/>
        </p:nvSpPr>
        <p:spPr>
          <a:xfrm>
            <a:off x="1984971" y="6344082"/>
            <a:ext cx="464062" cy="471782"/>
          </a:xfrm>
          <a:custGeom>
            <a:avLst/>
            <a:gdLst/>
            <a:ahLst/>
            <a:cxnLst/>
            <a:rect l="l" t="t" r="r" b="b"/>
            <a:pathLst>
              <a:path w="464062" h="471782">
                <a:moveTo>
                  <a:pt x="0" y="0"/>
                </a:moveTo>
                <a:lnTo>
                  <a:pt x="464061" y="0"/>
                </a:lnTo>
                <a:lnTo>
                  <a:pt x="464061" y="471782"/>
                </a:lnTo>
                <a:lnTo>
                  <a:pt x="0" y="471782"/>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sp>
      <p:sp>
        <p:nvSpPr>
          <p:cNvPr id="28" name="Freeform 28"/>
          <p:cNvSpPr/>
          <p:nvPr/>
        </p:nvSpPr>
        <p:spPr>
          <a:xfrm>
            <a:off x="17402703" y="8895672"/>
            <a:ext cx="433498" cy="411429"/>
          </a:xfrm>
          <a:custGeom>
            <a:avLst/>
            <a:gdLst/>
            <a:ahLst/>
            <a:cxnLst/>
            <a:rect l="l" t="t" r="r" b="b"/>
            <a:pathLst>
              <a:path w="433498" h="411429">
                <a:moveTo>
                  <a:pt x="0" y="0"/>
                </a:moveTo>
                <a:lnTo>
                  <a:pt x="433498" y="0"/>
                </a:lnTo>
                <a:lnTo>
                  <a:pt x="433498" y="411429"/>
                </a:lnTo>
                <a:lnTo>
                  <a:pt x="0" y="411429"/>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sp>
      <p:grpSp>
        <p:nvGrpSpPr>
          <p:cNvPr id="29" name="Group 29"/>
          <p:cNvGrpSpPr>
            <a:grpSpLocks noChangeAspect="1"/>
          </p:cNvGrpSpPr>
          <p:nvPr/>
        </p:nvGrpSpPr>
        <p:grpSpPr>
          <a:xfrm rot="1977585">
            <a:off x="17291502" y="858834"/>
            <a:ext cx="512498" cy="269991"/>
            <a:chOff x="0" y="0"/>
            <a:chExt cx="1610360" cy="848360"/>
          </a:xfrm>
        </p:grpSpPr>
        <p:sp>
          <p:nvSpPr>
            <p:cNvPr id="30" name="Freeform 30"/>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31" name="Group 31"/>
          <p:cNvGrpSpPr/>
          <p:nvPr/>
        </p:nvGrpSpPr>
        <p:grpSpPr>
          <a:xfrm>
            <a:off x="2030890" y="4603934"/>
            <a:ext cx="229651" cy="229651"/>
            <a:chOff x="0" y="0"/>
            <a:chExt cx="6350000" cy="6350000"/>
          </a:xfrm>
        </p:grpSpPr>
        <p:sp>
          <p:nvSpPr>
            <p:cNvPr id="32" name="Freeform 3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sp>
        <p:nvSpPr>
          <p:cNvPr id="33" name="Freeform 33"/>
          <p:cNvSpPr/>
          <p:nvPr/>
        </p:nvSpPr>
        <p:spPr>
          <a:xfrm>
            <a:off x="399457" y="3512761"/>
            <a:ext cx="238202" cy="236037"/>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p:spPr>
      </p:sp>
      <p:sp>
        <p:nvSpPr>
          <p:cNvPr id="34" name="Freeform 34"/>
          <p:cNvSpPr/>
          <p:nvPr/>
        </p:nvSpPr>
        <p:spPr>
          <a:xfrm>
            <a:off x="16814686" y="1469307"/>
            <a:ext cx="451922" cy="405086"/>
          </a:xfrm>
          <a:custGeom>
            <a:avLst/>
            <a:gdLst/>
            <a:ahLst/>
            <a:cxnLst/>
            <a:rect l="l" t="t" r="r" b="b"/>
            <a:pathLst>
              <a:path w="451922" h="405086">
                <a:moveTo>
                  <a:pt x="0" y="0"/>
                </a:moveTo>
                <a:lnTo>
                  <a:pt x="451922" y="0"/>
                </a:lnTo>
                <a:lnTo>
                  <a:pt x="451922" y="405086"/>
                </a:lnTo>
                <a:lnTo>
                  <a:pt x="0" y="405086"/>
                </a:lnTo>
                <a:lnTo>
                  <a:pt x="0" y="0"/>
                </a:lnTo>
                <a:close/>
              </a:path>
            </a:pathLst>
          </a:custGeom>
          <a:blipFill>
            <a:blip r:embed="rId23">
              <a:extLst>
                <a:ext uri="{96DAC541-7B7A-43D3-8B79-37D633B846F1}">
                  <asvg:svgBlip xmlns:asvg="http://schemas.microsoft.com/office/drawing/2016/SVG/main" xmlns="" r:embed="rId24"/>
                </a:ext>
              </a:extLst>
            </a:blip>
            <a:stretch>
              <a:fillRect/>
            </a:stretch>
          </a:blipFill>
        </p:spPr>
      </p:sp>
      <p:sp>
        <p:nvSpPr>
          <p:cNvPr id="35" name="Freeform 35"/>
          <p:cNvSpPr/>
          <p:nvPr/>
        </p:nvSpPr>
        <p:spPr>
          <a:xfrm>
            <a:off x="15694641" y="3085316"/>
            <a:ext cx="420451" cy="427445"/>
          </a:xfrm>
          <a:custGeom>
            <a:avLst/>
            <a:gdLst/>
            <a:ahLst/>
            <a:cxnLst/>
            <a:rect l="l" t="t" r="r" b="b"/>
            <a:pathLst>
              <a:path w="420451" h="427445">
                <a:moveTo>
                  <a:pt x="0" y="0"/>
                </a:moveTo>
                <a:lnTo>
                  <a:pt x="420451" y="0"/>
                </a:lnTo>
                <a:lnTo>
                  <a:pt x="420451" y="427445"/>
                </a:lnTo>
                <a:lnTo>
                  <a:pt x="0" y="427445"/>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sp>
      <p:grpSp>
        <p:nvGrpSpPr>
          <p:cNvPr id="36" name="Group 36"/>
          <p:cNvGrpSpPr/>
          <p:nvPr/>
        </p:nvGrpSpPr>
        <p:grpSpPr>
          <a:xfrm>
            <a:off x="2490694" y="9376318"/>
            <a:ext cx="229651" cy="229651"/>
            <a:chOff x="0" y="0"/>
            <a:chExt cx="6350000" cy="6350000"/>
          </a:xfrm>
        </p:grpSpPr>
        <p:sp>
          <p:nvSpPr>
            <p:cNvPr id="37" name="Freeform 3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sp>
        <p:nvSpPr>
          <p:cNvPr id="38" name="Freeform 38"/>
          <p:cNvSpPr/>
          <p:nvPr/>
        </p:nvSpPr>
        <p:spPr>
          <a:xfrm rot="-771795">
            <a:off x="2865448" y="1647521"/>
            <a:ext cx="433712" cy="411632"/>
          </a:xfrm>
          <a:custGeom>
            <a:avLst/>
            <a:gdLst/>
            <a:ahLst/>
            <a:cxnLst/>
            <a:rect l="l" t="t" r="r" b="b"/>
            <a:pathLst>
              <a:path w="433712" h="411632">
                <a:moveTo>
                  <a:pt x="0" y="0"/>
                </a:moveTo>
                <a:lnTo>
                  <a:pt x="433712" y="0"/>
                </a:lnTo>
                <a:lnTo>
                  <a:pt x="433712" y="411632"/>
                </a:lnTo>
                <a:lnTo>
                  <a:pt x="0" y="411632"/>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sp>
      <p:sp>
        <p:nvSpPr>
          <p:cNvPr id="39" name="Freeform 39"/>
          <p:cNvSpPr/>
          <p:nvPr/>
        </p:nvSpPr>
        <p:spPr>
          <a:xfrm rot="4678159">
            <a:off x="15159154" y="375441"/>
            <a:ext cx="433498" cy="411429"/>
          </a:xfrm>
          <a:custGeom>
            <a:avLst/>
            <a:gdLst/>
            <a:ahLst/>
            <a:cxnLst/>
            <a:rect l="l" t="t" r="r" b="b"/>
            <a:pathLst>
              <a:path w="433498" h="411429">
                <a:moveTo>
                  <a:pt x="0" y="0"/>
                </a:moveTo>
                <a:lnTo>
                  <a:pt x="433498" y="0"/>
                </a:lnTo>
                <a:lnTo>
                  <a:pt x="433498" y="411429"/>
                </a:lnTo>
                <a:lnTo>
                  <a:pt x="0" y="411429"/>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sp>
      <p:grpSp>
        <p:nvGrpSpPr>
          <p:cNvPr id="40" name="Group 40"/>
          <p:cNvGrpSpPr>
            <a:grpSpLocks noChangeAspect="1"/>
          </p:cNvGrpSpPr>
          <p:nvPr/>
        </p:nvGrpSpPr>
        <p:grpSpPr>
          <a:xfrm rot="1977585">
            <a:off x="3370855" y="9474682"/>
            <a:ext cx="498419" cy="262574"/>
            <a:chOff x="0" y="0"/>
            <a:chExt cx="1610360" cy="848360"/>
          </a:xfrm>
        </p:grpSpPr>
        <p:sp>
          <p:nvSpPr>
            <p:cNvPr id="41" name="Freeform 41"/>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sp>
        <p:nvSpPr>
          <p:cNvPr id="42" name="Freeform 42"/>
          <p:cNvSpPr/>
          <p:nvPr/>
        </p:nvSpPr>
        <p:spPr>
          <a:xfrm>
            <a:off x="2748353" y="7888147"/>
            <a:ext cx="238202" cy="236037"/>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p:spPr>
      </p:sp>
      <p:grpSp>
        <p:nvGrpSpPr>
          <p:cNvPr id="43" name="Group 43"/>
          <p:cNvGrpSpPr/>
          <p:nvPr/>
        </p:nvGrpSpPr>
        <p:grpSpPr>
          <a:xfrm>
            <a:off x="14170004" y="614952"/>
            <a:ext cx="252393" cy="252393"/>
            <a:chOff x="0" y="0"/>
            <a:chExt cx="6350000" cy="6350000"/>
          </a:xfrm>
        </p:grpSpPr>
        <p:sp>
          <p:nvSpPr>
            <p:cNvPr id="44" name="Freeform 4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grpSp>
        <p:nvGrpSpPr>
          <p:cNvPr id="45" name="Group 45"/>
          <p:cNvGrpSpPr/>
          <p:nvPr/>
        </p:nvGrpSpPr>
        <p:grpSpPr>
          <a:xfrm>
            <a:off x="2102176" y="1987440"/>
            <a:ext cx="229651" cy="229651"/>
            <a:chOff x="0" y="0"/>
            <a:chExt cx="6350000" cy="6350000"/>
          </a:xfrm>
        </p:grpSpPr>
        <p:sp>
          <p:nvSpPr>
            <p:cNvPr id="46" name="Freeform 4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grpSp>
        <p:nvGrpSpPr>
          <p:cNvPr id="47" name="Group 47"/>
          <p:cNvGrpSpPr>
            <a:grpSpLocks noChangeAspect="1"/>
          </p:cNvGrpSpPr>
          <p:nvPr/>
        </p:nvGrpSpPr>
        <p:grpSpPr>
          <a:xfrm rot="-921396">
            <a:off x="16540798" y="9558525"/>
            <a:ext cx="547777" cy="288577"/>
            <a:chOff x="0" y="0"/>
            <a:chExt cx="1610360" cy="848360"/>
          </a:xfrm>
        </p:grpSpPr>
        <p:sp>
          <p:nvSpPr>
            <p:cNvPr id="48" name="Freeform 48"/>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sp>
        <p:nvSpPr>
          <p:cNvPr id="49" name="Freeform 49"/>
          <p:cNvSpPr/>
          <p:nvPr/>
        </p:nvSpPr>
        <p:spPr>
          <a:xfrm rot="432686">
            <a:off x="2912608" y="-670724"/>
            <a:ext cx="2225071" cy="2156296"/>
          </a:xfrm>
          <a:custGeom>
            <a:avLst/>
            <a:gdLst/>
            <a:ahLst/>
            <a:cxnLst/>
            <a:rect l="l" t="t" r="r" b="b"/>
            <a:pathLst>
              <a:path w="2225071" h="2156296">
                <a:moveTo>
                  <a:pt x="0" y="0"/>
                </a:moveTo>
                <a:lnTo>
                  <a:pt x="2225071" y="0"/>
                </a:lnTo>
                <a:lnTo>
                  <a:pt x="2225071" y="2156296"/>
                </a:lnTo>
                <a:lnTo>
                  <a:pt x="0" y="2156296"/>
                </a:lnTo>
                <a:lnTo>
                  <a:pt x="0" y="0"/>
                </a:lnTo>
                <a:close/>
              </a:path>
            </a:pathLst>
          </a:custGeom>
          <a:blipFill>
            <a:blip r:embed="rId25">
              <a:extLst>
                <a:ext uri="{96DAC541-7B7A-43D3-8B79-37D633B846F1}">
                  <asvg:svgBlip xmlns:asvg="http://schemas.microsoft.com/office/drawing/2016/SVG/main" xmlns="" r:embed="rId26"/>
                </a:ext>
              </a:extLst>
            </a:blip>
            <a:stretch>
              <a:fillRect/>
            </a:stretch>
          </a:blipFill>
        </p:spPr>
      </p:sp>
      <p:sp>
        <p:nvSpPr>
          <p:cNvPr id="50" name="Freeform 50"/>
          <p:cNvSpPr/>
          <p:nvPr/>
        </p:nvSpPr>
        <p:spPr>
          <a:xfrm rot="1153974">
            <a:off x="15418170" y="8432300"/>
            <a:ext cx="635916" cy="2347340"/>
          </a:xfrm>
          <a:custGeom>
            <a:avLst/>
            <a:gdLst/>
            <a:ahLst/>
            <a:cxnLst/>
            <a:rect l="l" t="t" r="r" b="b"/>
            <a:pathLst>
              <a:path w="635916" h="2347340">
                <a:moveTo>
                  <a:pt x="0" y="0"/>
                </a:moveTo>
                <a:lnTo>
                  <a:pt x="635916" y="0"/>
                </a:lnTo>
                <a:lnTo>
                  <a:pt x="635916" y="2347339"/>
                </a:lnTo>
                <a:lnTo>
                  <a:pt x="0" y="2347339"/>
                </a:lnTo>
                <a:lnTo>
                  <a:pt x="0" y="0"/>
                </a:lnTo>
                <a:close/>
              </a:path>
            </a:pathLst>
          </a:custGeom>
          <a:blipFill>
            <a:blip r:embed="rId27">
              <a:extLst>
                <a:ext uri="{96DAC541-7B7A-43D3-8B79-37D633B846F1}">
                  <asvg:svgBlip xmlns:asvg="http://schemas.microsoft.com/office/drawing/2016/SVG/main" xmlns="" r:embed="rId28"/>
                </a:ext>
              </a:extLst>
            </a:blip>
            <a:stretch>
              <a:fillRect/>
            </a:stretch>
          </a:blipFill>
        </p:spPr>
      </p:sp>
      <p:sp>
        <p:nvSpPr>
          <p:cNvPr id="51" name="Freeform 51"/>
          <p:cNvSpPr/>
          <p:nvPr/>
        </p:nvSpPr>
        <p:spPr>
          <a:xfrm rot="-842482">
            <a:off x="3931404" y="8366112"/>
            <a:ext cx="1054904" cy="2072133"/>
          </a:xfrm>
          <a:custGeom>
            <a:avLst/>
            <a:gdLst/>
            <a:ahLst/>
            <a:cxnLst/>
            <a:rect l="l" t="t" r="r" b="b"/>
            <a:pathLst>
              <a:path w="1054904" h="2072133">
                <a:moveTo>
                  <a:pt x="0" y="0"/>
                </a:moveTo>
                <a:lnTo>
                  <a:pt x="1054904" y="0"/>
                </a:lnTo>
                <a:lnTo>
                  <a:pt x="1054904" y="2072132"/>
                </a:lnTo>
                <a:lnTo>
                  <a:pt x="0" y="2072132"/>
                </a:lnTo>
                <a:lnTo>
                  <a:pt x="0" y="0"/>
                </a:lnTo>
                <a:close/>
              </a:path>
            </a:pathLst>
          </a:custGeom>
          <a:blipFill>
            <a:blip r:embed="rId29">
              <a:extLst>
                <a:ext uri="{96DAC541-7B7A-43D3-8B79-37D633B846F1}">
                  <asvg:svgBlip xmlns:asvg="http://schemas.microsoft.com/office/drawing/2016/SVG/main" xmlns="" r:embed="rId30"/>
                </a:ext>
              </a:extLst>
            </a:blip>
            <a:stretch>
              <a:fillRect/>
            </a:stretch>
          </a:blipFill>
        </p:spPr>
      </p:sp>
      <p:sp>
        <p:nvSpPr>
          <p:cNvPr id="52" name="Freeform 52"/>
          <p:cNvSpPr/>
          <p:nvPr/>
        </p:nvSpPr>
        <p:spPr>
          <a:xfrm>
            <a:off x="5649993" y="9347076"/>
            <a:ext cx="464062" cy="471782"/>
          </a:xfrm>
          <a:custGeom>
            <a:avLst/>
            <a:gdLst/>
            <a:ahLst/>
            <a:cxnLst/>
            <a:rect l="l" t="t" r="r" b="b"/>
            <a:pathLst>
              <a:path w="464062" h="471782">
                <a:moveTo>
                  <a:pt x="0" y="0"/>
                </a:moveTo>
                <a:lnTo>
                  <a:pt x="464062" y="0"/>
                </a:lnTo>
                <a:lnTo>
                  <a:pt x="464062" y="471782"/>
                </a:lnTo>
                <a:lnTo>
                  <a:pt x="0" y="471782"/>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sp>
      <p:sp>
        <p:nvSpPr>
          <p:cNvPr id="53" name="Freeform 53"/>
          <p:cNvSpPr/>
          <p:nvPr/>
        </p:nvSpPr>
        <p:spPr>
          <a:xfrm rot="-684765">
            <a:off x="13333465" y="8957720"/>
            <a:ext cx="850155" cy="1508339"/>
          </a:xfrm>
          <a:custGeom>
            <a:avLst/>
            <a:gdLst/>
            <a:ahLst/>
            <a:cxnLst/>
            <a:rect l="l" t="t" r="r" b="b"/>
            <a:pathLst>
              <a:path w="850155" h="1508339">
                <a:moveTo>
                  <a:pt x="0" y="0"/>
                </a:moveTo>
                <a:lnTo>
                  <a:pt x="850155" y="0"/>
                </a:lnTo>
                <a:lnTo>
                  <a:pt x="850155" y="1508339"/>
                </a:lnTo>
                <a:lnTo>
                  <a:pt x="0" y="1508339"/>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54" name="Freeform 54"/>
          <p:cNvSpPr/>
          <p:nvPr/>
        </p:nvSpPr>
        <p:spPr>
          <a:xfrm>
            <a:off x="280356" y="9140282"/>
            <a:ext cx="238202" cy="236037"/>
          </a:xfrm>
          <a:custGeom>
            <a:avLst/>
            <a:gdLst/>
            <a:ahLst/>
            <a:cxnLst/>
            <a:rect l="l" t="t" r="r" b="b"/>
            <a:pathLst>
              <a:path w="238202" h="236037">
                <a:moveTo>
                  <a:pt x="0" y="0"/>
                </a:moveTo>
                <a:lnTo>
                  <a:pt x="238202" y="0"/>
                </a:lnTo>
                <a:lnTo>
                  <a:pt x="238202" y="236036"/>
                </a:lnTo>
                <a:lnTo>
                  <a:pt x="0" y="236036"/>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p:spPr>
      </p:sp>
      <p:sp>
        <p:nvSpPr>
          <p:cNvPr id="55" name="Freeform 55"/>
          <p:cNvSpPr/>
          <p:nvPr/>
        </p:nvSpPr>
        <p:spPr>
          <a:xfrm>
            <a:off x="14550558" y="1200069"/>
            <a:ext cx="464062" cy="471782"/>
          </a:xfrm>
          <a:custGeom>
            <a:avLst/>
            <a:gdLst/>
            <a:ahLst/>
            <a:cxnLst/>
            <a:rect l="l" t="t" r="r" b="b"/>
            <a:pathLst>
              <a:path w="464062" h="471782">
                <a:moveTo>
                  <a:pt x="0" y="0"/>
                </a:moveTo>
                <a:lnTo>
                  <a:pt x="464061" y="0"/>
                </a:lnTo>
                <a:lnTo>
                  <a:pt x="464061" y="471781"/>
                </a:lnTo>
                <a:lnTo>
                  <a:pt x="0" y="471781"/>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sp>
      <p:grpSp>
        <p:nvGrpSpPr>
          <p:cNvPr id="56" name="Group 56"/>
          <p:cNvGrpSpPr/>
          <p:nvPr/>
        </p:nvGrpSpPr>
        <p:grpSpPr>
          <a:xfrm>
            <a:off x="17823320" y="5426640"/>
            <a:ext cx="208069" cy="208069"/>
            <a:chOff x="0" y="0"/>
            <a:chExt cx="6350000" cy="6350000"/>
          </a:xfrm>
        </p:grpSpPr>
        <p:sp>
          <p:nvSpPr>
            <p:cNvPr id="57" name="Freeform 5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sp>
        <p:nvSpPr>
          <p:cNvPr id="58" name="Freeform 58"/>
          <p:cNvSpPr/>
          <p:nvPr/>
        </p:nvSpPr>
        <p:spPr>
          <a:xfrm>
            <a:off x="14599093" y="8855697"/>
            <a:ext cx="548192" cy="491379"/>
          </a:xfrm>
          <a:custGeom>
            <a:avLst/>
            <a:gdLst/>
            <a:ahLst/>
            <a:cxnLst/>
            <a:rect l="l" t="t" r="r" b="b"/>
            <a:pathLst>
              <a:path w="548192" h="491379">
                <a:moveTo>
                  <a:pt x="0" y="0"/>
                </a:moveTo>
                <a:lnTo>
                  <a:pt x="548192" y="0"/>
                </a:lnTo>
                <a:lnTo>
                  <a:pt x="548192" y="491379"/>
                </a:lnTo>
                <a:lnTo>
                  <a:pt x="0" y="491379"/>
                </a:lnTo>
                <a:lnTo>
                  <a:pt x="0" y="0"/>
                </a:lnTo>
                <a:close/>
              </a:path>
            </a:pathLst>
          </a:custGeom>
          <a:blipFill>
            <a:blip r:embed="rId23">
              <a:extLst>
                <a:ext uri="{96DAC541-7B7A-43D3-8B79-37D633B846F1}">
                  <asvg:svgBlip xmlns:asvg="http://schemas.microsoft.com/office/drawing/2016/SVG/main" xmlns="" r:embed="rId24"/>
                </a:ext>
              </a:extLst>
            </a:blip>
            <a:stretch>
              <a:fillRect/>
            </a:stretch>
          </a:blipFill>
        </p:spPr>
      </p:sp>
      <p:sp>
        <p:nvSpPr>
          <p:cNvPr id="59" name="Freeform 59"/>
          <p:cNvSpPr/>
          <p:nvPr/>
        </p:nvSpPr>
        <p:spPr>
          <a:xfrm rot="-9414156">
            <a:off x="12901159" y="-655176"/>
            <a:ext cx="938638" cy="1962931"/>
          </a:xfrm>
          <a:custGeom>
            <a:avLst/>
            <a:gdLst/>
            <a:ahLst/>
            <a:cxnLst/>
            <a:rect l="l" t="t" r="r" b="b"/>
            <a:pathLst>
              <a:path w="938638" h="1962931">
                <a:moveTo>
                  <a:pt x="0" y="0"/>
                </a:moveTo>
                <a:lnTo>
                  <a:pt x="938638" y="0"/>
                </a:lnTo>
                <a:lnTo>
                  <a:pt x="938638" y="1962931"/>
                </a:lnTo>
                <a:lnTo>
                  <a:pt x="0" y="196293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60" name="Freeform 60"/>
          <p:cNvSpPr/>
          <p:nvPr/>
        </p:nvSpPr>
        <p:spPr>
          <a:xfrm>
            <a:off x="5565863" y="407424"/>
            <a:ext cx="548192" cy="491379"/>
          </a:xfrm>
          <a:custGeom>
            <a:avLst/>
            <a:gdLst/>
            <a:ahLst/>
            <a:cxnLst/>
            <a:rect l="l" t="t" r="r" b="b"/>
            <a:pathLst>
              <a:path w="548192" h="491379">
                <a:moveTo>
                  <a:pt x="0" y="0"/>
                </a:moveTo>
                <a:lnTo>
                  <a:pt x="548192" y="0"/>
                </a:lnTo>
                <a:lnTo>
                  <a:pt x="548192" y="491379"/>
                </a:lnTo>
                <a:lnTo>
                  <a:pt x="0" y="491379"/>
                </a:lnTo>
                <a:lnTo>
                  <a:pt x="0" y="0"/>
                </a:lnTo>
                <a:close/>
              </a:path>
            </a:pathLst>
          </a:custGeom>
          <a:blipFill>
            <a:blip r:embed="rId31">
              <a:extLst>
                <a:ext uri="{96DAC541-7B7A-43D3-8B79-37D633B846F1}">
                  <asvg:svgBlip xmlns:asvg="http://schemas.microsoft.com/office/drawing/2016/SVG/main" xmlns="" r:embed="rId32"/>
                </a:ext>
              </a:extLst>
            </a:blip>
            <a:stretch>
              <a:fillRect/>
            </a:stretch>
          </a:blipFill>
        </p:spPr>
      </p:sp>
      <p:sp>
        <p:nvSpPr>
          <p:cNvPr id="61" name="Freeform 61"/>
          <p:cNvSpPr/>
          <p:nvPr/>
        </p:nvSpPr>
        <p:spPr>
          <a:xfrm rot="4678159">
            <a:off x="12300890" y="9540296"/>
            <a:ext cx="433498" cy="411429"/>
          </a:xfrm>
          <a:custGeom>
            <a:avLst/>
            <a:gdLst/>
            <a:ahLst/>
            <a:cxnLst/>
            <a:rect l="l" t="t" r="r" b="b"/>
            <a:pathLst>
              <a:path w="433498" h="411429">
                <a:moveTo>
                  <a:pt x="0" y="0"/>
                </a:moveTo>
                <a:lnTo>
                  <a:pt x="433498" y="0"/>
                </a:lnTo>
                <a:lnTo>
                  <a:pt x="433498" y="411429"/>
                </a:lnTo>
                <a:lnTo>
                  <a:pt x="0" y="411429"/>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sp>
      <p:grpSp>
        <p:nvGrpSpPr>
          <p:cNvPr id="62" name="Group 62"/>
          <p:cNvGrpSpPr/>
          <p:nvPr/>
        </p:nvGrpSpPr>
        <p:grpSpPr>
          <a:xfrm>
            <a:off x="12145068" y="653113"/>
            <a:ext cx="252393" cy="252393"/>
            <a:chOff x="0" y="0"/>
            <a:chExt cx="6350000" cy="6350000"/>
          </a:xfrm>
        </p:grpSpPr>
        <p:sp>
          <p:nvSpPr>
            <p:cNvPr id="63" name="Freeform 6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2BC2A"/>
            </a:solidFill>
          </p:spPr>
        </p:sp>
      </p:grpSp>
    </p:spTree>
  </p:cSld>
  <p:clrMapOvr>
    <a:masterClrMapping/>
  </p:clrMapOvr>
  <p:transition spd="slow">
    <p:randomBar dir="ver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100" name="Text Box 4"/>
          <p:cNvSpPr txBox="1">
            <a:spLocks noChangeArrowheads="1"/>
          </p:cNvSpPr>
          <p:nvPr/>
        </p:nvSpPr>
        <p:spPr bwMode="auto">
          <a:xfrm>
            <a:off x="2743200" y="685800"/>
            <a:ext cx="12687300"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endParaRPr lang="en-US" sz="4200">
              <a:solidFill>
                <a:srgbClr val="0000FF"/>
              </a:solidFill>
            </a:endParaRPr>
          </a:p>
        </p:txBody>
      </p:sp>
      <p:pic>
        <p:nvPicPr>
          <p:cNvPr id="2" name="6221416430075">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8424" y="98424"/>
            <a:ext cx="18189575" cy="9921875"/>
          </a:xfrm>
          <a:prstGeom prst="rect">
            <a:avLst/>
          </a:prstGeom>
        </p:spPr>
      </p:pic>
    </p:spTree>
    <p:extLst>
      <p:ext uri="{BB962C8B-B14F-4D97-AF65-F5344CB8AC3E}">
        <p14:creationId xmlns:p14="http://schemas.microsoft.com/office/powerpoint/2010/main" val="220404421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350770" y="1847851"/>
            <a:ext cx="13586460" cy="3624263"/>
          </a:xfrm>
        </p:spPr>
        <p:txBody>
          <a:bodyPr/>
          <a:lstStyle/>
          <a:p>
            <a:pPr algn="l"/>
            <a:r>
              <a:rPr lang="vi-VN" altLang="en-US" sz="5400" dirty="0">
                <a:latin typeface="Times New Roman" panose="02020603050405020304" pitchFamily="18" charset="0"/>
                <a:cs typeface="Times New Roman" panose="02020603050405020304" pitchFamily="18" charset="0"/>
              </a:rPr>
              <a:t>	</a:t>
            </a:r>
            <a:br>
              <a:rPr lang="vi-VN" altLang="en-US" sz="5400" dirty="0">
                <a:latin typeface="Times New Roman" panose="02020603050405020304" pitchFamily="18" charset="0"/>
                <a:cs typeface="Times New Roman" panose="02020603050405020304" pitchFamily="18" charset="0"/>
              </a:rPr>
            </a:br>
            <a:r>
              <a:rPr lang="en-US" sz="4800" dirty="0">
                <a:latin typeface="Times New Roman" panose="02020603050405020304" pitchFamily="18" charset="0"/>
                <a:cs typeface="Times New Roman" panose="02020603050405020304" pitchFamily="18" charset="0"/>
              </a:rPr>
              <a:t>Do </a:t>
            </a:r>
            <a:r>
              <a:rPr lang="en-US" sz="4800" dirty="0" err="1">
                <a:latin typeface="Times New Roman" panose="02020603050405020304" pitchFamily="18" charset="0"/>
                <a:cs typeface="Times New Roman" panose="02020603050405020304" pitchFamily="18" charset="0"/>
              </a:rPr>
              <a:t>nhiều</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nguyên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nhân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dòng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điện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tăng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lên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đột</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ngột</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dẫn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đến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có</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thể</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gây</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chập</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điện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hư</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hại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các</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thiết</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bị</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điện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gây</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hỏa</a:t>
            </a:r>
            <a:r>
              <a:rPr lang="en-US" sz="4800" dirty="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hoạn.Để</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giảm</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thiểu</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tác</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hại</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cho</a:t>
            </a:r>
            <a:r>
              <a:rPr lang="en-US" sz="4800" dirty="0" smtClean="0">
                <a:latin typeface="Times New Roman" panose="02020603050405020304" pitchFamily="18" charset="0"/>
                <a:cs typeface="Times New Roman" panose="02020603050405020304" pitchFamily="18" charset="0"/>
              </a:rPr>
              <a:t> con </a:t>
            </a:r>
            <a:r>
              <a:rPr lang="en-US" sz="4800" dirty="0" err="1" smtClean="0">
                <a:latin typeface="Times New Roman" panose="02020603050405020304" pitchFamily="18" charset="0"/>
                <a:cs typeface="Times New Roman" panose="02020603050405020304" pitchFamily="18" charset="0"/>
              </a:rPr>
              <a:t>người</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và</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tài</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sản</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Trong</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mạch</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điện</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cần</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lắp</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thêm</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thiết</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bị</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điện</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nào</a:t>
            </a:r>
            <a:r>
              <a:rPr lang="en-US" sz="4800" dirty="0" smtClean="0">
                <a:latin typeface="Times New Roman" panose="02020603050405020304" pitchFamily="18" charset="0"/>
                <a:cs typeface="Times New Roman" panose="02020603050405020304" pitchFamily="18" charset="0"/>
              </a:rPr>
              <a:t>?</a:t>
            </a:r>
            <a:endParaRPr lang="en-US" sz="4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59755441"/>
      </p:ext>
    </p:extLst>
  </p:cSld>
  <p:clrMapOvr>
    <a:masterClrMapping/>
  </p:clrMapOvr>
  <p:transition spd="slow">
    <p:push dir="u"/>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81874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14000"/>
          </a:blip>
          <a:srcRect l="-25046" t="21875" r="-25046" b="21875"/>
          <a:stretch>
            <a:fillRect/>
          </a:stretch>
        </p:blipFill>
        <p:spPr>
          <a:xfrm>
            <a:off x="44172" y="-1258172"/>
            <a:ext cx="18288000" cy="10287000"/>
          </a:xfrm>
          <a:prstGeom prst="rect">
            <a:avLst/>
          </a:prstGeom>
        </p:spPr>
      </p:pic>
      <p:graphicFrame>
        <p:nvGraphicFramePr>
          <p:cNvPr id="16" name="Table 15">
            <a:extLst>
              <a:ext uri="{FF2B5EF4-FFF2-40B4-BE49-F238E27FC236}">
                <a16:creationId xmlns:a16="http://schemas.microsoft.com/office/drawing/2014/main" xmlns="" id="{00F7C097-6E3E-40F7-895D-78F1EACB7699}"/>
              </a:ext>
            </a:extLst>
          </p:cNvPr>
          <p:cNvGraphicFramePr>
            <a:graphicFrameLocks noGrp="1"/>
          </p:cNvGraphicFramePr>
          <p:nvPr>
            <p:extLst>
              <p:ext uri="{D42A27DB-BD31-4B8C-83A1-F6EECF244321}">
                <p14:modId xmlns:p14="http://schemas.microsoft.com/office/powerpoint/2010/main" val="2225898887"/>
              </p:ext>
            </p:extLst>
          </p:nvPr>
        </p:nvGraphicFramePr>
        <p:xfrm>
          <a:off x="570168" y="293094"/>
          <a:ext cx="17236008" cy="11154480"/>
        </p:xfrm>
        <a:graphic>
          <a:graphicData uri="http://schemas.openxmlformats.org/drawingml/2006/table">
            <a:tbl>
              <a:tblPr firstRow="1" firstCol="1" bandRow="1">
                <a:tableStyleId>{5C22544A-7EE6-4342-B048-85BDC9FD1C3A}</a:tableStyleId>
              </a:tblPr>
              <a:tblGrid>
                <a:gridCol w="5297232">
                  <a:extLst>
                    <a:ext uri="{9D8B030D-6E8A-4147-A177-3AD203B41FA5}">
                      <a16:colId xmlns:a16="http://schemas.microsoft.com/office/drawing/2014/main" xmlns="" val="3119716700"/>
                    </a:ext>
                  </a:extLst>
                </a:gridCol>
                <a:gridCol w="11938776">
                  <a:extLst>
                    <a:ext uri="{9D8B030D-6E8A-4147-A177-3AD203B41FA5}">
                      <a16:colId xmlns:a16="http://schemas.microsoft.com/office/drawing/2014/main" xmlns="" val="1357652583"/>
                    </a:ext>
                  </a:extLst>
                </a:gridCol>
              </a:tblGrid>
              <a:tr h="685800">
                <a:tc gridSpan="2">
                  <a:txBody>
                    <a:bodyPr/>
                    <a:lstStyle/>
                    <a:p>
                      <a:pPr algn="ctr"/>
                      <a:endParaRPr lang="en-US" sz="2800" dirty="0">
                        <a:solidFill>
                          <a:srgbClr val="FF0000"/>
                        </a:solidFill>
                        <a:effectLst/>
                        <a:latin typeface="Arial" panose="020B060402020202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xmlns="" val="4233493322"/>
                  </a:ext>
                </a:extLst>
              </a:tr>
              <a:tr h="491058">
                <a:tc>
                  <a:txBody>
                    <a:bodyPr/>
                    <a:lstStyle/>
                    <a:p>
                      <a:pPr algn="ctr"/>
                      <a:r>
                        <a:rPr lang="en-US" sz="2800" dirty="0" err="1">
                          <a:solidFill>
                            <a:schemeClr val="tx1"/>
                          </a:solidFill>
                          <a:effectLst/>
                          <a:latin typeface="Arial" panose="020B0604020202020204" pitchFamily="34" charset="0"/>
                          <a:cs typeface="Arial" panose="020B0604020202020204" pitchFamily="34" charset="0"/>
                        </a:rPr>
                        <a:t>Tên</a:t>
                      </a:r>
                      <a:r>
                        <a:rPr lang="en-US" sz="2800" dirty="0">
                          <a:solidFill>
                            <a:schemeClr val="tx1"/>
                          </a:solidFill>
                          <a:effectLst/>
                          <a:latin typeface="Arial" panose="020B0604020202020204" pitchFamily="34" charset="0"/>
                          <a:cs typeface="Arial" panose="020B0604020202020204" pitchFamily="34" charset="0"/>
                        </a:rPr>
                        <a:t> </a:t>
                      </a:r>
                      <a:r>
                        <a:rPr lang="en-US" sz="2800" dirty="0" err="1">
                          <a:solidFill>
                            <a:schemeClr val="tx1"/>
                          </a:solidFill>
                          <a:effectLst/>
                          <a:latin typeface="Arial" panose="020B0604020202020204" pitchFamily="34" charset="0"/>
                          <a:cs typeface="Arial" panose="020B0604020202020204" pitchFamily="34" charset="0"/>
                        </a:rPr>
                        <a:t>thiết</a:t>
                      </a:r>
                      <a:r>
                        <a:rPr lang="en-US" sz="2800" dirty="0">
                          <a:solidFill>
                            <a:schemeClr val="tx1"/>
                          </a:solidFill>
                          <a:effectLst/>
                          <a:latin typeface="Arial" panose="020B0604020202020204" pitchFamily="34" charset="0"/>
                          <a:cs typeface="Arial" panose="020B0604020202020204" pitchFamily="34" charset="0"/>
                        </a:rPr>
                        <a:t> </a:t>
                      </a:r>
                      <a:r>
                        <a:rPr lang="en-US" sz="2800" dirty="0" err="1">
                          <a:solidFill>
                            <a:schemeClr val="tx1"/>
                          </a:solidFill>
                          <a:effectLst/>
                          <a:latin typeface="Arial" panose="020B0604020202020204" pitchFamily="34" charset="0"/>
                          <a:cs typeface="Arial" panose="020B0604020202020204" pitchFamily="34" charset="0"/>
                        </a:rPr>
                        <a:t>bị</a:t>
                      </a:r>
                      <a:endParaRPr lang="en-US" sz="28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b="1" dirty="0" err="1">
                          <a:solidFill>
                            <a:schemeClr val="tx1"/>
                          </a:solidFill>
                          <a:effectLst/>
                          <a:latin typeface="Arial" panose="020B0604020202020204" pitchFamily="34" charset="0"/>
                          <a:cs typeface="Arial" panose="020B0604020202020204" pitchFamily="34" charset="0"/>
                        </a:rPr>
                        <a:t>Công</a:t>
                      </a:r>
                      <a:r>
                        <a:rPr lang="en-US" sz="2800" b="1" dirty="0">
                          <a:solidFill>
                            <a:schemeClr val="tx1"/>
                          </a:solidFill>
                          <a:effectLst/>
                          <a:latin typeface="Arial" panose="020B0604020202020204" pitchFamily="34" charset="0"/>
                          <a:cs typeface="Arial" panose="020B0604020202020204" pitchFamily="34" charset="0"/>
                        </a:rPr>
                        <a:t> </a:t>
                      </a:r>
                      <a:r>
                        <a:rPr lang="en-US" sz="2800" b="1" dirty="0" err="1">
                          <a:solidFill>
                            <a:schemeClr val="tx1"/>
                          </a:solidFill>
                          <a:effectLst/>
                          <a:latin typeface="Arial" panose="020B0604020202020204" pitchFamily="34" charset="0"/>
                          <a:cs typeface="Arial" panose="020B0604020202020204" pitchFamily="34" charset="0"/>
                        </a:rPr>
                        <a:t>dụng</a:t>
                      </a:r>
                      <a:endParaRPr lang="en-US" sz="28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805877959"/>
                  </a:ext>
                </a:extLst>
              </a:tr>
              <a:tr h="2209876">
                <a:tc>
                  <a:txBody>
                    <a:bodyPr/>
                    <a:lstStyle/>
                    <a:p>
                      <a:r>
                        <a:rPr lang="en-US" sz="2800" dirty="0" err="1">
                          <a:solidFill>
                            <a:schemeClr val="tx1"/>
                          </a:solidFill>
                          <a:effectLst/>
                          <a:latin typeface="Arial" panose="020B0604020202020204" pitchFamily="34" charset="0"/>
                          <a:cs typeface="Arial" panose="020B0604020202020204" pitchFamily="34" charset="0"/>
                        </a:rPr>
                        <a:t>Cầu</a:t>
                      </a:r>
                      <a:r>
                        <a:rPr lang="en-US" sz="2800" dirty="0">
                          <a:solidFill>
                            <a:schemeClr val="tx1"/>
                          </a:solidFill>
                          <a:effectLst/>
                          <a:latin typeface="Arial" panose="020B0604020202020204" pitchFamily="34" charset="0"/>
                          <a:cs typeface="Arial" panose="020B0604020202020204" pitchFamily="34" charset="0"/>
                        </a:rPr>
                        <a:t> </a:t>
                      </a:r>
                      <a:r>
                        <a:rPr lang="en-US" sz="2800" dirty="0" err="1">
                          <a:solidFill>
                            <a:schemeClr val="tx1"/>
                          </a:solidFill>
                          <a:effectLst/>
                          <a:latin typeface="Arial" panose="020B0604020202020204" pitchFamily="34" charset="0"/>
                          <a:cs typeface="Arial" panose="020B0604020202020204" pitchFamily="34" charset="0"/>
                        </a:rPr>
                        <a:t>chì</a:t>
                      </a:r>
                      <a:r>
                        <a:rPr lang="en-US" sz="2800" dirty="0">
                          <a:solidFill>
                            <a:schemeClr val="tx1"/>
                          </a:solidFill>
                          <a:effectLst/>
                          <a:latin typeface="Arial" panose="020B0604020202020204" pitchFamily="34" charset="0"/>
                          <a:cs typeface="Arial" panose="020B0604020202020204" pitchFamily="34" charset="0"/>
                        </a:rPr>
                        <a:t> </a:t>
                      </a:r>
                    </a:p>
                    <a:p>
                      <a:endParaRPr lang="en-US" sz="28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8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8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8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800" dirty="0" err="1">
                          <a:solidFill>
                            <a:schemeClr val="tx1"/>
                          </a:solidFill>
                          <a:effectLst/>
                          <a:latin typeface="Arial" panose="020B0604020202020204" pitchFamily="34" charset="0"/>
                          <a:cs typeface="Arial" panose="020B0604020202020204" pitchFamily="34" charset="0"/>
                        </a:rPr>
                        <a:t>Bảo</a:t>
                      </a:r>
                      <a:r>
                        <a:rPr lang="en-US" sz="2800" dirty="0">
                          <a:solidFill>
                            <a:schemeClr val="tx1"/>
                          </a:solidFill>
                          <a:effectLst/>
                          <a:latin typeface="Arial" panose="020B0604020202020204" pitchFamily="34" charset="0"/>
                          <a:cs typeface="Arial" panose="020B0604020202020204" pitchFamily="34" charset="0"/>
                        </a:rPr>
                        <a:t> </a:t>
                      </a:r>
                      <a:r>
                        <a:rPr lang="en-US" sz="2800" dirty="0" err="1">
                          <a:solidFill>
                            <a:schemeClr val="tx1"/>
                          </a:solidFill>
                          <a:effectLst/>
                          <a:latin typeface="Arial" panose="020B0604020202020204" pitchFamily="34" charset="0"/>
                          <a:cs typeface="Arial" panose="020B0604020202020204" pitchFamily="34" charset="0"/>
                        </a:rPr>
                        <a:t>vệ</a:t>
                      </a:r>
                      <a:r>
                        <a:rPr lang="en-US" sz="2800" dirty="0">
                          <a:solidFill>
                            <a:schemeClr val="tx1"/>
                          </a:solidFill>
                          <a:effectLst/>
                          <a:latin typeface="Arial" panose="020B0604020202020204" pitchFamily="34" charset="0"/>
                          <a:cs typeface="Arial" panose="020B0604020202020204" pitchFamily="34" charset="0"/>
                        </a:rPr>
                        <a:t> an </a:t>
                      </a:r>
                      <a:r>
                        <a:rPr lang="en-US" sz="2800" dirty="0" err="1">
                          <a:solidFill>
                            <a:schemeClr val="tx1"/>
                          </a:solidFill>
                          <a:effectLst/>
                          <a:latin typeface="Arial" panose="020B0604020202020204" pitchFamily="34" charset="0"/>
                          <a:cs typeface="Arial" panose="020B0604020202020204" pitchFamily="34" charset="0"/>
                        </a:rPr>
                        <a:t>toàn</a:t>
                      </a:r>
                      <a:r>
                        <a:rPr lang="en-US" sz="2800" dirty="0">
                          <a:solidFill>
                            <a:schemeClr val="tx1"/>
                          </a:solidFill>
                          <a:effectLst/>
                          <a:latin typeface="Arial" panose="020B0604020202020204" pitchFamily="34" charset="0"/>
                          <a:cs typeface="Arial" panose="020B0604020202020204" pitchFamily="34" charset="0"/>
                        </a:rPr>
                        <a:t> </a:t>
                      </a:r>
                      <a:r>
                        <a:rPr lang="en-US" sz="2800" dirty="0" err="1">
                          <a:solidFill>
                            <a:schemeClr val="tx1"/>
                          </a:solidFill>
                          <a:effectLst/>
                          <a:latin typeface="Arial" panose="020B0604020202020204" pitchFamily="34" charset="0"/>
                          <a:cs typeface="Arial" panose="020B0604020202020204" pitchFamily="34" charset="0"/>
                        </a:rPr>
                        <a:t>cho</a:t>
                      </a:r>
                      <a:r>
                        <a:rPr lang="en-US" sz="2800" dirty="0">
                          <a:solidFill>
                            <a:schemeClr val="tx1"/>
                          </a:solidFill>
                          <a:effectLst/>
                          <a:latin typeface="Arial" panose="020B0604020202020204" pitchFamily="34" charset="0"/>
                          <a:cs typeface="Arial" panose="020B0604020202020204" pitchFamily="34" charset="0"/>
                        </a:rPr>
                        <a:t> </a:t>
                      </a:r>
                      <a:r>
                        <a:rPr lang="en-US" sz="2800" dirty="0" err="1">
                          <a:solidFill>
                            <a:schemeClr val="tx1"/>
                          </a:solidFill>
                          <a:effectLst/>
                          <a:latin typeface="Arial" panose="020B0604020202020204" pitchFamily="34" charset="0"/>
                          <a:cs typeface="Arial" panose="020B0604020202020204" pitchFamily="34" charset="0"/>
                        </a:rPr>
                        <a:t>thiết</a:t>
                      </a:r>
                      <a:r>
                        <a:rPr lang="en-US" sz="2800" dirty="0">
                          <a:solidFill>
                            <a:schemeClr val="tx1"/>
                          </a:solidFill>
                          <a:effectLst/>
                          <a:latin typeface="Arial" panose="020B0604020202020204" pitchFamily="34" charset="0"/>
                          <a:cs typeface="Arial" panose="020B0604020202020204" pitchFamily="34" charset="0"/>
                        </a:rPr>
                        <a:t> </a:t>
                      </a:r>
                      <a:r>
                        <a:rPr lang="en-US" sz="2800" dirty="0" err="1">
                          <a:solidFill>
                            <a:schemeClr val="tx1"/>
                          </a:solidFill>
                          <a:effectLst/>
                          <a:latin typeface="Arial" panose="020B0604020202020204" pitchFamily="34" charset="0"/>
                          <a:cs typeface="Arial" panose="020B0604020202020204" pitchFamily="34" charset="0"/>
                        </a:rPr>
                        <a:t>bị</a:t>
                      </a:r>
                      <a:r>
                        <a:rPr lang="en-US" sz="2800" dirty="0">
                          <a:solidFill>
                            <a:schemeClr val="tx1"/>
                          </a:solidFill>
                          <a:effectLst/>
                          <a:latin typeface="Arial" panose="020B0604020202020204" pitchFamily="34" charset="0"/>
                          <a:cs typeface="Arial" panose="020B0604020202020204" pitchFamily="34" charset="0"/>
                        </a:rPr>
                        <a:t> </a:t>
                      </a:r>
                      <a:endParaRPr lang="en-US" sz="2800" dirty="0" smtClean="0">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i="1" dirty="0" err="1" smtClean="0">
                          <a:latin typeface="Times New Roman" panose="02020603050405020304" pitchFamily="18" charset="0"/>
                          <a:cs typeface="Times New Roman" panose="02020603050405020304" pitchFamily="18" charset="0"/>
                          <a:sym typeface="+mn-ea"/>
                        </a:rPr>
                        <a:t>Cầu</a:t>
                      </a:r>
                      <a:r>
                        <a:rPr lang="en-US" sz="2800" i="1" dirty="0" smtClean="0">
                          <a:latin typeface="Times New Roman" panose="02020603050405020304" pitchFamily="18" charset="0"/>
                          <a:cs typeface="Times New Roman" panose="02020603050405020304" pitchFamily="18" charset="0"/>
                          <a:sym typeface="+mn-ea"/>
                        </a:rPr>
                        <a:t> </a:t>
                      </a:r>
                      <a:r>
                        <a:rPr lang="en-US" sz="2800" i="1" dirty="0" err="1" smtClean="0">
                          <a:latin typeface="Times New Roman" panose="02020603050405020304" pitchFamily="18" charset="0"/>
                          <a:cs typeface="Times New Roman" panose="02020603050405020304" pitchFamily="18" charset="0"/>
                          <a:sym typeface="+mn-ea"/>
                        </a:rPr>
                        <a:t>chì</a:t>
                      </a:r>
                      <a:r>
                        <a:rPr lang="en-US" sz="2800" i="1" dirty="0" smtClean="0">
                          <a:latin typeface="Times New Roman" panose="02020603050405020304" pitchFamily="18" charset="0"/>
                          <a:cs typeface="Times New Roman" panose="02020603050405020304" pitchFamily="18" charset="0"/>
                          <a:sym typeface="+mn-ea"/>
                        </a:rPr>
                        <a:t> </a:t>
                      </a:r>
                      <a:r>
                        <a:rPr lang="en-US" sz="2800" i="1" dirty="0" err="1" smtClean="0">
                          <a:latin typeface="Times New Roman" panose="02020603050405020304" pitchFamily="18" charset="0"/>
                          <a:cs typeface="Times New Roman" panose="02020603050405020304" pitchFamily="18" charset="0"/>
                          <a:sym typeface="+mn-ea"/>
                        </a:rPr>
                        <a:t>là</a:t>
                      </a:r>
                      <a:r>
                        <a:rPr lang="en-US" sz="2800" i="1" dirty="0" smtClean="0">
                          <a:latin typeface="Times New Roman" panose="02020603050405020304" pitchFamily="18" charset="0"/>
                          <a:cs typeface="Times New Roman" panose="02020603050405020304" pitchFamily="18" charset="0"/>
                          <a:sym typeface="+mn-ea"/>
                        </a:rPr>
                        <a:t> </a:t>
                      </a:r>
                      <a:r>
                        <a:rPr lang="en-US" sz="2800" i="1" dirty="0" err="1" smtClean="0">
                          <a:latin typeface="Times New Roman" panose="02020603050405020304" pitchFamily="18" charset="0"/>
                          <a:cs typeface="Times New Roman" panose="02020603050405020304" pitchFamily="18" charset="0"/>
                          <a:sym typeface="+mn-ea"/>
                        </a:rPr>
                        <a:t>một</a:t>
                      </a:r>
                      <a:r>
                        <a:rPr lang="en-US" sz="2800" i="1" dirty="0" smtClean="0">
                          <a:latin typeface="Times New Roman" panose="02020603050405020304" pitchFamily="18" charset="0"/>
                          <a:cs typeface="Times New Roman" panose="02020603050405020304" pitchFamily="18" charset="0"/>
                          <a:sym typeface="+mn-ea"/>
                        </a:rPr>
                        <a:t> </a:t>
                      </a:r>
                      <a:r>
                        <a:rPr lang="en-US" sz="2800" i="1" dirty="0" err="1" smtClean="0">
                          <a:latin typeface="Times New Roman" panose="02020603050405020304" pitchFamily="18" charset="0"/>
                          <a:cs typeface="Times New Roman" panose="02020603050405020304" pitchFamily="18" charset="0"/>
                          <a:sym typeface="+mn-ea"/>
                        </a:rPr>
                        <a:t>đoạn</a:t>
                      </a:r>
                      <a:r>
                        <a:rPr lang="en-US" sz="2800" i="1" dirty="0" smtClean="0">
                          <a:latin typeface="Times New Roman" panose="02020603050405020304" pitchFamily="18" charset="0"/>
                          <a:cs typeface="Times New Roman" panose="02020603050405020304" pitchFamily="18" charset="0"/>
                          <a:sym typeface="+mn-ea"/>
                        </a:rPr>
                        <a:t> </a:t>
                      </a:r>
                      <a:r>
                        <a:rPr lang="en-US" sz="2800" i="1" dirty="0" err="1" smtClean="0">
                          <a:latin typeface="Times New Roman" panose="02020603050405020304" pitchFamily="18" charset="0"/>
                          <a:cs typeface="Times New Roman" panose="02020603050405020304" pitchFamily="18" charset="0"/>
                          <a:sym typeface="+mn-ea"/>
                        </a:rPr>
                        <a:t>dây</a:t>
                      </a:r>
                      <a:r>
                        <a:rPr lang="en-US" sz="2800" i="1" dirty="0" smtClean="0">
                          <a:latin typeface="Times New Roman" panose="02020603050405020304" pitchFamily="18" charset="0"/>
                          <a:cs typeface="Times New Roman" panose="02020603050405020304" pitchFamily="18" charset="0"/>
                          <a:sym typeface="+mn-ea"/>
                        </a:rPr>
                        <a:t> </a:t>
                      </a:r>
                      <a:r>
                        <a:rPr lang="en-US" sz="2800" i="1" dirty="0" err="1" smtClean="0">
                          <a:latin typeface="Times New Roman" panose="02020603050405020304" pitchFamily="18" charset="0"/>
                          <a:cs typeface="Times New Roman" panose="02020603050405020304" pitchFamily="18" charset="0"/>
                          <a:sym typeface="+mn-ea"/>
                        </a:rPr>
                        <a:t>chì</a:t>
                      </a:r>
                      <a:r>
                        <a:rPr lang="en-US" sz="2800" i="1" dirty="0" smtClean="0">
                          <a:latin typeface="Times New Roman" panose="02020603050405020304" pitchFamily="18" charset="0"/>
                          <a:cs typeface="Times New Roman" panose="02020603050405020304" pitchFamily="18" charset="0"/>
                          <a:sym typeface="+mn-ea"/>
                        </a:rPr>
                        <a:t> </a:t>
                      </a:r>
                      <a:r>
                        <a:rPr lang="en-US" sz="2800" i="1" dirty="0" err="1" smtClean="0">
                          <a:latin typeface="Times New Roman" panose="02020603050405020304" pitchFamily="18" charset="0"/>
                          <a:cs typeface="Times New Roman" panose="02020603050405020304" pitchFamily="18" charset="0"/>
                          <a:sym typeface="+mn-ea"/>
                        </a:rPr>
                        <a:t>nóng</a:t>
                      </a:r>
                      <a:r>
                        <a:rPr lang="en-US" sz="2800" i="1" dirty="0" smtClean="0">
                          <a:latin typeface="Times New Roman" panose="02020603050405020304" pitchFamily="18" charset="0"/>
                          <a:cs typeface="Times New Roman" panose="02020603050405020304" pitchFamily="18" charset="0"/>
                          <a:sym typeface="+mn-ea"/>
                        </a:rPr>
                        <a:t> </a:t>
                      </a:r>
                      <a:r>
                        <a:rPr lang="en-US" sz="2800" i="1" dirty="0" err="1" smtClean="0">
                          <a:latin typeface="Times New Roman" panose="02020603050405020304" pitchFamily="18" charset="0"/>
                          <a:cs typeface="Times New Roman" panose="02020603050405020304" pitchFamily="18" charset="0"/>
                          <a:sym typeface="+mn-ea"/>
                        </a:rPr>
                        <a:t>chảy</a:t>
                      </a:r>
                      <a:r>
                        <a:rPr lang="en-US" sz="2800" i="1" dirty="0" smtClean="0">
                          <a:latin typeface="Times New Roman" panose="02020603050405020304" pitchFamily="18" charset="0"/>
                          <a:cs typeface="Times New Roman" panose="02020603050405020304" pitchFamily="18" charset="0"/>
                          <a:sym typeface="+mn-ea"/>
                        </a:rPr>
                        <a:t> ở </a:t>
                      </a:r>
                      <a:r>
                        <a:rPr lang="en-US" sz="2800" i="1" dirty="0" err="1" smtClean="0">
                          <a:latin typeface="Times New Roman" panose="02020603050405020304" pitchFamily="18" charset="0"/>
                          <a:cs typeface="Times New Roman" panose="02020603050405020304" pitchFamily="18" charset="0"/>
                          <a:sym typeface="+mn-ea"/>
                        </a:rPr>
                        <a:t>nhiệt</a:t>
                      </a:r>
                      <a:r>
                        <a:rPr lang="en-US" sz="2800" i="1" dirty="0" smtClean="0">
                          <a:latin typeface="Times New Roman" panose="02020603050405020304" pitchFamily="18" charset="0"/>
                          <a:cs typeface="Times New Roman" panose="02020603050405020304" pitchFamily="18" charset="0"/>
                          <a:sym typeface="+mn-ea"/>
                        </a:rPr>
                        <a:t> </a:t>
                      </a:r>
                      <a:r>
                        <a:rPr lang="en-US" sz="2800" i="1" dirty="0" err="1" smtClean="0">
                          <a:latin typeface="Times New Roman" panose="02020603050405020304" pitchFamily="18" charset="0"/>
                          <a:cs typeface="Times New Roman" panose="02020603050405020304" pitchFamily="18" charset="0"/>
                          <a:sym typeface="+mn-ea"/>
                        </a:rPr>
                        <a:t>độ</a:t>
                      </a:r>
                      <a:r>
                        <a:rPr lang="en-US" sz="2800" i="1" dirty="0" smtClean="0">
                          <a:latin typeface="Times New Roman" panose="02020603050405020304" pitchFamily="18" charset="0"/>
                          <a:cs typeface="Times New Roman" panose="02020603050405020304" pitchFamily="18" charset="0"/>
                          <a:sym typeface="+mn-ea"/>
                        </a:rPr>
                        <a:t> </a:t>
                      </a:r>
                      <a:r>
                        <a:rPr lang="en-US" sz="2800" i="1" dirty="0" err="1" smtClean="0">
                          <a:latin typeface="Times New Roman" panose="02020603050405020304" pitchFamily="18" charset="0"/>
                          <a:cs typeface="Times New Roman" panose="02020603050405020304" pitchFamily="18" charset="0"/>
                          <a:sym typeface="+mn-ea"/>
                        </a:rPr>
                        <a:t>thấp</a:t>
                      </a:r>
                      <a:r>
                        <a:rPr lang="en-US" sz="2800" i="1" dirty="0" smtClean="0">
                          <a:latin typeface="Times New Roman" panose="02020603050405020304" pitchFamily="18" charset="0"/>
                          <a:cs typeface="Times New Roman" panose="02020603050405020304" pitchFamily="18" charset="0"/>
                          <a:sym typeface="+mn-ea"/>
                        </a:rPr>
                        <a:t> so </a:t>
                      </a:r>
                      <a:r>
                        <a:rPr lang="en-US" sz="2800" i="1" dirty="0" err="1" smtClean="0">
                          <a:latin typeface="Times New Roman" panose="02020603050405020304" pitchFamily="18" charset="0"/>
                          <a:cs typeface="Times New Roman" panose="02020603050405020304" pitchFamily="18" charset="0"/>
                          <a:sym typeface="+mn-ea"/>
                        </a:rPr>
                        <a:t>với</a:t>
                      </a:r>
                      <a:r>
                        <a:rPr lang="en-US" sz="2800" i="1" dirty="0" smtClean="0">
                          <a:latin typeface="Times New Roman" panose="02020603050405020304" pitchFamily="18" charset="0"/>
                          <a:cs typeface="Times New Roman" panose="02020603050405020304" pitchFamily="18" charset="0"/>
                          <a:sym typeface="+mn-ea"/>
                        </a:rPr>
                        <a:t> </a:t>
                      </a:r>
                      <a:r>
                        <a:rPr lang="en-US" sz="2800" i="1" dirty="0" err="1" smtClean="0">
                          <a:latin typeface="Times New Roman" panose="02020603050405020304" pitchFamily="18" charset="0"/>
                          <a:cs typeface="Times New Roman" panose="02020603050405020304" pitchFamily="18" charset="0"/>
                          <a:sym typeface="+mn-ea"/>
                        </a:rPr>
                        <a:t>các</a:t>
                      </a:r>
                      <a:r>
                        <a:rPr lang="en-US" sz="2800" i="1" dirty="0" smtClean="0">
                          <a:latin typeface="Times New Roman" panose="02020603050405020304" pitchFamily="18" charset="0"/>
                          <a:cs typeface="Times New Roman" panose="02020603050405020304" pitchFamily="18" charset="0"/>
                          <a:sym typeface="+mn-ea"/>
                        </a:rPr>
                        <a:t> </a:t>
                      </a:r>
                      <a:r>
                        <a:rPr lang="en-US" sz="2800" i="1" dirty="0" err="1" smtClean="0">
                          <a:latin typeface="Times New Roman" panose="02020603050405020304" pitchFamily="18" charset="0"/>
                          <a:cs typeface="Times New Roman" panose="02020603050405020304" pitchFamily="18" charset="0"/>
                          <a:sym typeface="+mn-ea"/>
                        </a:rPr>
                        <a:t>kim</a:t>
                      </a:r>
                      <a:r>
                        <a:rPr lang="en-US" sz="2800" i="1" dirty="0" smtClean="0">
                          <a:latin typeface="Times New Roman" panose="02020603050405020304" pitchFamily="18" charset="0"/>
                          <a:cs typeface="Times New Roman" panose="02020603050405020304" pitchFamily="18" charset="0"/>
                          <a:sym typeface="+mn-ea"/>
                        </a:rPr>
                        <a:t> </a:t>
                      </a:r>
                      <a:r>
                        <a:rPr lang="en-US" sz="2800" i="1" dirty="0" err="1" smtClean="0">
                          <a:latin typeface="Times New Roman" panose="02020603050405020304" pitchFamily="18" charset="0"/>
                          <a:cs typeface="Times New Roman" panose="02020603050405020304" pitchFamily="18" charset="0"/>
                          <a:sym typeface="+mn-ea"/>
                        </a:rPr>
                        <a:t>loại</a:t>
                      </a:r>
                      <a:r>
                        <a:rPr lang="en-US" sz="2800" i="1" dirty="0" smtClean="0">
                          <a:latin typeface="Times New Roman" panose="02020603050405020304" pitchFamily="18" charset="0"/>
                          <a:cs typeface="Times New Roman" panose="02020603050405020304" pitchFamily="18" charset="0"/>
                          <a:sym typeface="+mn-ea"/>
                        </a:rPr>
                        <a:t> </a:t>
                      </a:r>
                      <a:r>
                        <a:rPr lang="en-US" sz="2800" i="1" dirty="0" err="1" smtClean="0">
                          <a:latin typeface="Times New Roman" panose="02020603050405020304" pitchFamily="18" charset="0"/>
                          <a:cs typeface="Times New Roman" panose="02020603050405020304" pitchFamily="18" charset="0"/>
                          <a:sym typeface="+mn-ea"/>
                        </a:rPr>
                        <a:t>khác</a:t>
                      </a:r>
                      <a:r>
                        <a:rPr lang="en-US" sz="2800" i="1" dirty="0" smtClean="0">
                          <a:latin typeface="Times New Roman" panose="02020603050405020304" pitchFamily="18" charset="0"/>
                          <a:cs typeface="Times New Roman" panose="02020603050405020304" pitchFamily="18" charset="0"/>
                          <a:sym typeface="+mn-ea"/>
                        </a:rPr>
                        <a:t>, </a:t>
                      </a:r>
                      <a:r>
                        <a:rPr lang="en-US" sz="2800" i="1" dirty="0" err="1" smtClean="0">
                          <a:latin typeface="Times New Roman" panose="02020603050405020304" pitchFamily="18" charset="0"/>
                          <a:cs typeface="Times New Roman" panose="02020603050405020304" pitchFamily="18" charset="0"/>
                          <a:sym typeface="+mn-ea"/>
                        </a:rPr>
                        <a:t>có</a:t>
                      </a:r>
                      <a:r>
                        <a:rPr lang="en-US" sz="2800" i="1" dirty="0" smtClean="0">
                          <a:latin typeface="Times New Roman" panose="02020603050405020304" pitchFamily="18" charset="0"/>
                          <a:cs typeface="Times New Roman" panose="02020603050405020304" pitchFamily="18" charset="0"/>
                          <a:sym typeface="+mn-ea"/>
                        </a:rPr>
                        <a:t> </a:t>
                      </a:r>
                      <a:r>
                        <a:rPr lang="en-US" sz="2800" i="1" dirty="0" err="1" smtClean="0">
                          <a:latin typeface="Times New Roman" panose="02020603050405020304" pitchFamily="18" charset="0"/>
                          <a:cs typeface="Times New Roman" panose="02020603050405020304" pitchFamily="18" charset="0"/>
                          <a:sym typeface="+mn-ea"/>
                        </a:rPr>
                        <a:t>tác</a:t>
                      </a:r>
                      <a:r>
                        <a:rPr lang="en-US" sz="2800" i="1" dirty="0" smtClean="0">
                          <a:latin typeface="Times New Roman" panose="02020603050405020304" pitchFamily="18" charset="0"/>
                          <a:cs typeface="Times New Roman" panose="02020603050405020304" pitchFamily="18" charset="0"/>
                          <a:sym typeface="+mn-ea"/>
                        </a:rPr>
                        <a:t> </a:t>
                      </a:r>
                      <a:r>
                        <a:rPr lang="en-US" sz="2800" i="1" dirty="0" err="1" smtClean="0">
                          <a:latin typeface="Times New Roman" panose="02020603050405020304" pitchFamily="18" charset="0"/>
                          <a:cs typeface="Times New Roman" panose="02020603050405020304" pitchFamily="18" charset="0"/>
                          <a:sym typeface="+mn-ea"/>
                        </a:rPr>
                        <a:t>dụng</a:t>
                      </a:r>
                      <a:r>
                        <a:rPr lang="en-US" sz="2800" i="1" dirty="0" smtClean="0">
                          <a:latin typeface="Times New Roman" panose="02020603050405020304" pitchFamily="18" charset="0"/>
                          <a:cs typeface="Times New Roman" panose="02020603050405020304" pitchFamily="18" charset="0"/>
                          <a:sym typeface="+mn-ea"/>
                        </a:rPr>
                        <a:t> </a:t>
                      </a:r>
                      <a:r>
                        <a:rPr lang="en-US" sz="2800" i="1" dirty="0" err="1" smtClean="0">
                          <a:latin typeface="Times New Roman" panose="02020603050405020304" pitchFamily="18" charset="0"/>
                          <a:cs typeface="Times New Roman" panose="02020603050405020304" pitchFamily="18" charset="0"/>
                          <a:sym typeface="+mn-ea"/>
                        </a:rPr>
                        <a:t>bảo</a:t>
                      </a:r>
                      <a:r>
                        <a:rPr lang="en-US" sz="2800" i="1" dirty="0" smtClean="0">
                          <a:latin typeface="Times New Roman" panose="02020603050405020304" pitchFamily="18" charset="0"/>
                          <a:cs typeface="Times New Roman" panose="02020603050405020304" pitchFamily="18" charset="0"/>
                          <a:sym typeface="+mn-ea"/>
                        </a:rPr>
                        <a:t> </a:t>
                      </a:r>
                      <a:r>
                        <a:rPr lang="en-US" sz="2800" i="1" dirty="0" err="1" smtClean="0">
                          <a:latin typeface="Times New Roman" panose="02020603050405020304" pitchFamily="18" charset="0"/>
                          <a:cs typeface="Times New Roman" panose="02020603050405020304" pitchFamily="18" charset="0"/>
                          <a:sym typeface="+mn-ea"/>
                        </a:rPr>
                        <a:t>vệ</a:t>
                      </a:r>
                      <a:r>
                        <a:rPr lang="en-US" sz="2800" i="1" dirty="0" smtClean="0">
                          <a:latin typeface="Times New Roman" panose="02020603050405020304" pitchFamily="18" charset="0"/>
                          <a:cs typeface="Times New Roman" panose="02020603050405020304" pitchFamily="18" charset="0"/>
                          <a:sym typeface="+mn-ea"/>
                        </a:rPr>
                        <a:t> </a:t>
                      </a:r>
                      <a:r>
                        <a:rPr lang="en-US" sz="2800" i="1" dirty="0" err="1" smtClean="0">
                          <a:latin typeface="Times New Roman" panose="02020603050405020304" pitchFamily="18" charset="0"/>
                          <a:cs typeface="Times New Roman" panose="02020603050405020304" pitchFamily="18" charset="0"/>
                          <a:sym typeface="+mn-ea"/>
                        </a:rPr>
                        <a:t>các</a:t>
                      </a:r>
                      <a:r>
                        <a:rPr lang="en-US" sz="2800" i="1" dirty="0" smtClean="0">
                          <a:latin typeface="Times New Roman" panose="02020603050405020304" pitchFamily="18" charset="0"/>
                          <a:cs typeface="Times New Roman" panose="02020603050405020304" pitchFamily="18" charset="0"/>
                          <a:sym typeface="+mn-ea"/>
                        </a:rPr>
                        <a:t> </a:t>
                      </a:r>
                      <a:r>
                        <a:rPr lang="en-US" sz="2800" i="1" dirty="0" err="1" smtClean="0">
                          <a:latin typeface="Times New Roman" panose="02020603050405020304" pitchFamily="18" charset="0"/>
                          <a:cs typeface="Times New Roman" panose="02020603050405020304" pitchFamily="18" charset="0"/>
                          <a:sym typeface="+mn-ea"/>
                        </a:rPr>
                        <a:t>thiết</a:t>
                      </a:r>
                      <a:r>
                        <a:rPr lang="en-US" sz="2800" i="1" dirty="0" smtClean="0">
                          <a:latin typeface="Times New Roman" panose="02020603050405020304" pitchFamily="18" charset="0"/>
                          <a:cs typeface="Times New Roman" panose="02020603050405020304" pitchFamily="18" charset="0"/>
                          <a:sym typeface="+mn-ea"/>
                        </a:rPr>
                        <a:t> </a:t>
                      </a:r>
                      <a:r>
                        <a:rPr lang="en-US" sz="2800" i="1" dirty="0" err="1" smtClean="0">
                          <a:latin typeface="Times New Roman" panose="02020603050405020304" pitchFamily="18" charset="0"/>
                          <a:cs typeface="Times New Roman" panose="02020603050405020304" pitchFamily="18" charset="0"/>
                          <a:sym typeface="+mn-ea"/>
                        </a:rPr>
                        <a:t>bị</a:t>
                      </a:r>
                      <a:r>
                        <a:rPr lang="en-US" sz="2800" i="1" dirty="0" smtClean="0">
                          <a:latin typeface="Times New Roman" panose="02020603050405020304" pitchFamily="18" charset="0"/>
                          <a:cs typeface="Times New Roman" panose="02020603050405020304" pitchFamily="18" charset="0"/>
                          <a:sym typeface="+mn-ea"/>
                        </a:rPr>
                        <a:t> </a:t>
                      </a:r>
                      <a:r>
                        <a:rPr lang="en-US" sz="2800" i="1" dirty="0" err="1" smtClean="0">
                          <a:latin typeface="Times New Roman" panose="02020603050405020304" pitchFamily="18" charset="0"/>
                          <a:cs typeface="Times New Roman" panose="02020603050405020304" pitchFamily="18" charset="0"/>
                          <a:sym typeface="+mn-ea"/>
                        </a:rPr>
                        <a:t>điện</a:t>
                      </a:r>
                      <a:r>
                        <a:rPr lang="en-US" sz="2800" i="1" dirty="0" smtClean="0">
                          <a:latin typeface="Times New Roman" panose="02020603050405020304" pitchFamily="18" charset="0"/>
                          <a:cs typeface="Times New Roman" panose="02020603050405020304" pitchFamily="18" charset="0"/>
                          <a:sym typeface="+mn-ea"/>
                        </a:rPr>
                        <a:t> </a:t>
                      </a:r>
                      <a:r>
                        <a:rPr lang="en-US" sz="2800" i="1" dirty="0" err="1" smtClean="0">
                          <a:latin typeface="Times New Roman" panose="02020603050405020304" pitchFamily="18" charset="0"/>
                          <a:cs typeface="Times New Roman" panose="02020603050405020304" pitchFamily="18" charset="0"/>
                          <a:sym typeface="+mn-ea"/>
                        </a:rPr>
                        <a:t>khác</a:t>
                      </a:r>
                      <a:r>
                        <a:rPr lang="en-US" sz="2800" i="1" dirty="0" smtClean="0">
                          <a:latin typeface="Times New Roman" panose="02020603050405020304" pitchFamily="18" charset="0"/>
                          <a:cs typeface="Times New Roman" panose="02020603050405020304" pitchFamily="18" charset="0"/>
                          <a:sym typeface="+mn-ea"/>
                        </a:rPr>
                        <a:t> </a:t>
                      </a:r>
                      <a:r>
                        <a:rPr lang="en-US" sz="2800" i="1" dirty="0" err="1" smtClean="0">
                          <a:latin typeface="Times New Roman" panose="02020603050405020304" pitchFamily="18" charset="0"/>
                          <a:cs typeface="Times New Roman" panose="02020603050405020304" pitchFamily="18" charset="0"/>
                          <a:sym typeface="+mn-ea"/>
                        </a:rPr>
                        <a:t>trong</a:t>
                      </a:r>
                      <a:r>
                        <a:rPr lang="en-US" sz="2800" i="1" dirty="0" smtClean="0">
                          <a:latin typeface="Times New Roman" panose="02020603050405020304" pitchFamily="18" charset="0"/>
                          <a:cs typeface="Times New Roman" panose="02020603050405020304" pitchFamily="18" charset="0"/>
                          <a:sym typeface="+mn-ea"/>
                        </a:rPr>
                        <a:t> </a:t>
                      </a:r>
                      <a:r>
                        <a:rPr lang="en-US" sz="2800" i="1" dirty="0" err="1" smtClean="0">
                          <a:latin typeface="Times New Roman" panose="02020603050405020304" pitchFamily="18" charset="0"/>
                          <a:cs typeface="Times New Roman" panose="02020603050405020304" pitchFamily="18" charset="0"/>
                          <a:sym typeface="+mn-ea"/>
                        </a:rPr>
                        <a:t>mạch</a:t>
                      </a:r>
                      <a:r>
                        <a:rPr lang="en-US" sz="2800" i="1" dirty="0" smtClean="0">
                          <a:latin typeface="Times New Roman" panose="02020603050405020304" pitchFamily="18" charset="0"/>
                          <a:cs typeface="Times New Roman" panose="02020603050405020304" pitchFamily="18" charset="0"/>
                          <a:sym typeface="+mn-ea"/>
                        </a:rPr>
                        <a:t> </a:t>
                      </a:r>
                      <a:r>
                        <a:rPr lang="en-US" sz="2800" i="1" dirty="0" err="1" smtClean="0">
                          <a:latin typeface="Times New Roman" panose="02020603050405020304" pitchFamily="18" charset="0"/>
                          <a:cs typeface="Times New Roman" panose="02020603050405020304" pitchFamily="18" charset="0"/>
                          <a:sym typeface="+mn-ea"/>
                        </a:rPr>
                        <a:t>không</a:t>
                      </a:r>
                      <a:r>
                        <a:rPr lang="en-US" sz="2800" i="1" dirty="0" smtClean="0">
                          <a:latin typeface="Times New Roman" panose="02020603050405020304" pitchFamily="18" charset="0"/>
                          <a:cs typeface="Times New Roman" panose="02020603050405020304" pitchFamily="18" charset="0"/>
                          <a:sym typeface="+mn-ea"/>
                        </a:rPr>
                        <a:t> </a:t>
                      </a:r>
                      <a:r>
                        <a:rPr lang="en-US" sz="2800" i="1" dirty="0" err="1" smtClean="0">
                          <a:latin typeface="Times New Roman" panose="02020603050405020304" pitchFamily="18" charset="0"/>
                          <a:cs typeface="Times New Roman" panose="02020603050405020304" pitchFamily="18" charset="0"/>
                          <a:sym typeface="+mn-ea"/>
                        </a:rPr>
                        <a:t>bị</a:t>
                      </a:r>
                      <a:r>
                        <a:rPr lang="en-US" sz="2800" i="1" dirty="0" smtClean="0">
                          <a:latin typeface="Times New Roman" panose="02020603050405020304" pitchFamily="18" charset="0"/>
                          <a:cs typeface="Times New Roman" panose="02020603050405020304" pitchFamily="18" charset="0"/>
                          <a:sym typeface="+mn-ea"/>
                        </a:rPr>
                        <a:t> </a:t>
                      </a:r>
                      <a:r>
                        <a:rPr lang="en-US" sz="2800" i="1" dirty="0" err="1" smtClean="0">
                          <a:latin typeface="Times New Roman" panose="02020603050405020304" pitchFamily="18" charset="0"/>
                          <a:cs typeface="Times New Roman" panose="02020603050405020304" pitchFamily="18" charset="0"/>
                          <a:sym typeface="+mn-ea"/>
                        </a:rPr>
                        <a:t>hỏng</a:t>
                      </a:r>
                      <a:r>
                        <a:rPr lang="en-US" sz="2800" i="1" dirty="0" smtClean="0">
                          <a:latin typeface="Times New Roman" panose="02020603050405020304" pitchFamily="18" charset="0"/>
                          <a:cs typeface="Times New Roman" panose="02020603050405020304" pitchFamily="18" charset="0"/>
                          <a:sym typeface="+mn-ea"/>
                        </a:rPr>
                        <a:t> </a:t>
                      </a:r>
                      <a:r>
                        <a:rPr lang="en-US" sz="2800" i="1" dirty="0" err="1" smtClean="0">
                          <a:latin typeface="Times New Roman" panose="02020603050405020304" pitchFamily="18" charset="0"/>
                          <a:cs typeface="Times New Roman" panose="02020603050405020304" pitchFamily="18" charset="0"/>
                          <a:sym typeface="+mn-ea"/>
                        </a:rPr>
                        <a:t>khi</a:t>
                      </a:r>
                      <a:r>
                        <a:rPr lang="en-US" sz="2800" i="1" dirty="0" smtClean="0">
                          <a:latin typeface="Times New Roman" panose="02020603050405020304" pitchFamily="18" charset="0"/>
                          <a:cs typeface="Times New Roman" panose="02020603050405020304" pitchFamily="18" charset="0"/>
                          <a:sym typeface="+mn-ea"/>
                        </a:rPr>
                        <a:t> </a:t>
                      </a:r>
                      <a:r>
                        <a:rPr lang="en-US" sz="2800" i="1" dirty="0" err="1" smtClean="0">
                          <a:latin typeface="Times New Roman" panose="02020603050405020304" pitchFamily="18" charset="0"/>
                          <a:cs typeface="Times New Roman" panose="02020603050405020304" pitchFamily="18" charset="0"/>
                          <a:sym typeface="+mn-ea"/>
                        </a:rPr>
                        <a:t>dòng</a:t>
                      </a:r>
                      <a:r>
                        <a:rPr lang="en-US" sz="2800" i="1" dirty="0" smtClean="0">
                          <a:latin typeface="Times New Roman" panose="02020603050405020304" pitchFamily="18" charset="0"/>
                          <a:cs typeface="Times New Roman" panose="02020603050405020304" pitchFamily="18" charset="0"/>
                          <a:sym typeface="+mn-ea"/>
                        </a:rPr>
                        <a:t> </a:t>
                      </a:r>
                      <a:r>
                        <a:rPr lang="en-US" sz="2800" i="1" dirty="0" err="1" smtClean="0">
                          <a:latin typeface="Times New Roman" panose="02020603050405020304" pitchFamily="18" charset="0"/>
                          <a:cs typeface="Times New Roman" panose="02020603050405020304" pitchFamily="18" charset="0"/>
                          <a:sym typeface="+mn-ea"/>
                        </a:rPr>
                        <a:t>điện</a:t>
                      </a:r>
                      <a:r>
                        <a:rPr lang="en-US" sz="2800" i="1" dirty="0" smtClean="0">
                          <a:latin typeface="Times New Roman" panose="02020603050405020304" pitchFamily="18" charset="0"/>
                          <a:cs typeface="Times New Roman" panose="02020603050405020304" pitchFamily="18" charset="0"/>
                          <a:sym typeface="+mn-ea"/>
                        </a:rPr>
                        <a:t> </a:t>
                      </a:r>
                      <a:r>
                        <a:rPr lang="en-US" sz="2800" i="1" dirty="0" err="1" smtClean="0">
                          <a:latin typeface="Times New Roman" panose="02020603050405020304" pitchFamily="18" charset="0"/>
                          <a:cs typeface="Times New Roman" panose="02020603050405020304" pitchFamily="18" charset="0"/>
                          <a:sym typeface="+mn-ea"/>
                        </a:rPr>
                        <a:t>đột</a:t>
                      </a:r>
                      <a:r>
                        <a:rPr lang="en-US" sz="2800" i="1" dirty="0" smtClean="0">
                          <a:latin typeface="Times New Roman" panose="02020603050405020304" pitchFamily="18" charset="0"/>
                          <a:cs typeface="Times New Roman" panose="02020603050405020304" pitchFamily="18" charset="0"/>
                          <a:sym typeface="+mn-ea"/>
                        </a:rPr>
                        <a:t> </a:t>
                      </a:r>
                      <a:r>
                        <a:rPr lang="en-US" sz="2800" i="1" dirty="0" err="1" smtClean="0">
                          <a:latin typeface="Times New Roman" panose="02020603050405020304" pitchFamily="18" charset="0"/>
                          <a:cs typeface="Times New Roman" panose="02020603050405020304" pitchFamily="18" charset="0"/>
                          <a:sym typeface="+mn-ea"/>
                        </a:rPr>
                        <a:t>ngột</a:t>
                      </a:r>
                      <a:r>
                        <a:rPr lang="en-US" sz="2800" i="1" dirty="0" smtClean="0">
                          <a:latin typeface="Times New Roman" panose="02020603050405020304" pitchFamily="18" charset="0"/>
                          <a:cs typeface="Times New Roman" panose="02020603050405020304" pitchFamily="18" charset="0"/>
                          <a:sym typeface="+mn-ea"/>
                        </a:rPr>
                        <a:t> </a:t>
                      </a:r>
                      <a:r>
                        <a:rPr lang="en-US" sz="2800" i="1" dirty="0" err="1" smtClean="0">
                          <a:latin typeface="Times New Roman" panose="02020603050405020304" pitchFamily="18" charset="0"/>
                          <a:cs typeface="Times New Roman" panose="02020603050405020304" pitchFamily="18" charset="0"/>
                          <a:sym typeface="+mn-ea"/>
                        </a:rPr>
                        <a:t>tăng</a:t>
                      </a:r>
                      <a:r>
                        <a:rPr lang="en-US" sz="2800" i="1" dirty="0" smtClean="0">
                          <a:latin typeface="Times New Roman" panose="02020603050405020304" pitchFamily="18" charset="0"/>
                          <a:cs typeface="Times New Roman" panose="02020603050405020304" pitchFamily="18" charset="0"/>
                          <a:sym typeface="+mn-ea"/>
                        </a:rPr>
                        <a:t> </a:t>
                      </a:r>
                      <a:r>
                        <a:rPr lang="en-US" sz="2800" i="1" dirty="0" err="1" smtClean="0">
                          <a:latin typeface="Times New Roman" panose="02020603050405020304" pitchFamily="18" charset="0"/>
                          <a:cs typeface="Times New Roman" panose="02020603050405020304" pitchFamily="18" charset="0"/>
                          <a:sym typeface="+mn-ea"/>
                        </a:rPr>
                        <a:t>quá</a:t>
                      </a:r>
                      <a:r>
                        <a:rPr lang="en-US" sz="2800" i="1" dirty="0" smtClean="0">
                          <a:latin typeface="Times New Roman" panose="02020603050405020304" pitchFamily="18" charset="0"/>
                          <a:cs typeface="Times New Roman" panose="02020603050405020304" pitchFamily="18" charset="0"/>
                          <a:sym typeface="+mn-ea"/>
                        </a:rPr>
                        <a:t> </a:t>
                      </a:r>
                      <a:r>
                        <a:rPr lang="en-US" sz="2800" i="1" dirty="0" err="1" smtClean="0">
                          <a:latin typeface="Times New Roman" panose="02020603050405020304" pitchFamily="18" charset="0"/>
                          <a:cs typeface="Times New Roman" panose="02020603050405020304" pitchFamily="18" charset="0"/>
                          <a:sym typeface="+mn-ea"/>
                        </a:rPr>
                        <a:t>mức</a:t>
                      </a:r>
                      <a:r>
                        <a:rPr lang="en-US" sz="2800" i="1" dirty="0" smtClean="0">
                          <a:latin typeface="Times New Roman" panose="02020603050405020304" pitchFamily="18" charset="0"/>
                          <a:cs typeface="Times New Roman" panose="02020603050405020304" pitchFamily="18" charset="0"/>
                          <a:sym typeface="+mn-ea"/>
                        </a:rPr>
                        <a:t>. </a:t>
                      </a:r>
                      <a:r>
                        <a:rPr lang="en-US" sz="2800" i="1" dirty="0" err="1" smtClean="0">
                          <a:latin typeface="Times New Roman" panose="02020603050405020304" pitchFamily="18" charset="0"/>
                          <a:cs typeface="Times New Roman" panose="02020603050405020304" pitchFamily="18" charset="0"/>
                          <a:sym typeface="+mn-ea"/>
                        </a:rPr>
                        <a:t>Khi</a:t>
                      </a:r>
                      <a:r>
                        <a:rPr lang="en-US" sz="2800" i="1" dirty="0" smtClean="0">
                          <a:latin typeface="Times New Roman" panose="02020603050405020304" pitchFamily="18" charset="0"/>
                          <a:cs typeface="Times New Roman" panose="02020603050405020304" pitchFamily="18" charset="0"/>
                          <a:sym typeface="+mn-ea"/>
                        </a:rPr>
                        <a:t> </a:t>
                      </a:r>
                      <a:r>
                        <a:rPr lang="en-US" sz="2800" i="1" dirty="0" err="1" smtClean="0">
                          <a:latin typeface="Times New Roman" panose="02020603050405020304" pitchFamily="18" charset="0"/>
                          <a:cs typeface="Times New Roman" panose="02020603050405020304" pitchFamily="18" charset="0"/>
                          <a:sym typeface="+mn-ea"/>
                        </a:rPr>
                        <a:t>đó</a:t>
                      </a:r>
                      <a:r>
                        <a:rPr lang="en-US" sz="2800" i="1" dirty="0" smtClean="0">
                          <a:latin typeface="Times New Roman" panose="02020603050405020304" pitchFamily="18" charset="0"/>
                          <a:cs typeface="Times New Roman" panose="02020603050405020304" pitchFamily="18" charset="0"/>
                          <a:sym typeface="+mn-ea"/>
                        </a:rPr>
                        <a:t>, </a:t>
                      </a:r>
                      <a:r>
                        <a:rPr lang="en-US" sz="2800" i="1" dirty="0" err="1" smtClean="0">
                          <a:latin typeface="Times New Roman" panose="02020603050405020304" pitchFamily="18" charset="0"/>
                          <a:cs typeface="Times New Roman" panose="02020603050405020304" pitchFamily="18" charset="0"/>
                          <a:sym typeface="+mn-ea"/>
                        </a:rPr>
                        <a:t>dây</a:t>
                      </a:r>
                      <a:r>
                        <a:rPr lang="en-US" sz="2800" i="1" dirty="0" smtClean="0">
                          <a:latin typeface="Times New Roman" panose="02020603050405020304" pitchFamily="18" charset="0"/>
                          <a:cs typeface="Times New Roman" panose="02020603050405020304" pitchFamily="18" charset="0"/>
                          <a:sym typeface="+mn-ea"/>
                        </a:rPr>
                        <a:t> </a:t>
                      </a:r>
                      <a:r>
                        <a:rPr lang="en-US" sz="2800" i="1" dirty="0" err="1" smtClean="0">
                          <a:latin typeface="Times New Roman" panose="02020603050405020304" pitchFamily="18" charset="0"/>
                          <a:cs typeface="Times New Roman" panose="02020603050405020304" pitchFamily="18" charset="0"/>
                          <a:sym typeface="+mn-ea"/>
                        </a:rPr>
                        <a:t>chì</a:t>
                      </a:r>
                      <a:r>
                        <a:rPr lang="en-US" sz="2800" i="1" dirty="0" smtClean="0">
                          <a:latin typeface="Times New Roman" panose="02020603050405020304" pitchFamily="18" charset="0"/>
                          <a:cs typeface="Times New Roman" panose="02020603050405020304" pitchFamily="18" charset="0"/>
                          <a:sym typeface="+mn-ea"/>
                        </a:rPr>
                        <a:t> </a:t>
                      </a:r>
                      <a:r>
                        <a:rPr lang="en-US" sz="2800" i="1" dirty="0" err="1" smtClean="0">
                          <a:latin typeface="Times New Roman" panose="02020603050405020304" pitchFamily="18" charset="0"/>
                          <a:cs typeface="Times New Roman" panose="02020603050405020304" pitchFamily="18" charset="0"/>
                          <a:sym typeface="+mn-ea"/>
                        </a:rPr>
                        <a:t>sẽ</a:t>
                      </a:r>
                      <a:r>
                        <a:rPr lang="en-US" sz="2800" i="1" dirty="0" smtClean="0">
                          <a:latin typeface="Times New Roman" panose="02020603050405020304" pitchFamily="18" charset="0"/>
                          <a:cs typeface="Times New Roman" panose="02020603050405020304" pitchFamily="18" charset="0"/>
                          <a:sym typeface="+mn-ea"/>
                        </a:rPr>
                        <a:t> </a:t>
                      </a:r>
                      <a:r>
                        <a:rPr lang="en-US" sz="2800" i="1" dirty="0" err="1" smtClean="0">
                          <a:latin typeface="Times New Roman" panose="02020603050405020304" pitchFamily="18" charset="0"/>
                          <a:cs typeface="Times New Roman" panose="02020603050405020304" pitchFamily="18" charset="0"/>
                          <a:sym typeface="+mn-ea"/>
                        </a:rPr>
                        <a:t>nóng</a:t>
                      </a:r>
                      <a:r>
                        <a:rPr lang="en-US" sz="2800" i="1" dirty="0" smtClean="0">
                          <a:latin typeface="Times New Roman" panose="02020603050405020304" pitchFamily="18" charset="0"/>
                          <a:cs typeface="Times New Roman" panose="02020603050405020304" pitchFamily="18" charset="0"/>
                          <a:sym typeface="+mn-ea"/>
                        </a:rPr>
                        <a:t> </a:t>
                      </a:r>
                      <a:r>
                        <a:rPr lang="en-US" sz="2800" i="1" dirty="0" err="1" smtClean="0">
                          <a:latin typeface="Times New Roman" panose="02020603050405020304" pitchFamily="18" charset="0"/>
                          <a:cs typeface="Times New Roman" panose="02020603050405020304" pitchFamily="18" charset="0"/>
                          <a:sym typeface="+mn-ea"/>
                        </a:rPr>
                        <a:t>chảy</a:t>
                      </a:r>
                      <a:r>
                        <a:rPr lang="en-US" sz="2800" i="1" dirty="0" smtClean="0">
                          <a:latin typeface="Times New Roman" panose="02020603050405020304" pitchFamily="18" charset="0"/>
                          <a:cs typeface="Times New Roman" panose="02020603050405020304" pitchFamily="18" charset="0"/>
                          <a:sym typeface="+mn-ea"/>
                        </a:rPr>
                        <a:t> </a:t>
                      </a:r>
                      <a:r>
                        <a:rPr lang="en-US" sz="2800" i="1" dirty="0" err="1" smtClean="0">
                          <a:latin typeface="Times New Roman" panose="02020603050405020304" pitchFamily="18" charset="0"/>
                          <a:cs typeface="Times New Roman" panose="02020603050405020304" pitchFamily="18" charset="0"/>
                          <a:sym typeface="+mn-ea"/>
                        </a:rPr>
                        <a:t>và</a:t>
                      </a:r>
                      <a:r>
                        <a:rPr lang="en-US" sz="2800" i="1" dirty="0" smtClean="0">
                          <a:latin typeface="Times New Roman" panose="02020603050405020304" pitchFamily="18" charset="0"/>
                          <a:cs typeface="Times New Roman" panose="02020603050405020304" pitchFamily="18" charset="0"/>
                          <a:sym typeface="+mn-ea"/>
                        </a:rPr>
                        <a:t> </a:t>
                      </a:r>
                      <a:r>
                        <a:rPr lang="en-US" sz="2800" i="1" dirty="0" err="1" smtClean="0">
                          <a:latin typeface="Times New Roman" panose="02020603050405020304" pitchFamily="18" charset="0"/>
                          <a:cs typeface="Times New Roman" panose="02020603050405020304" pitchFamily="18" charset="0"/>
                          <a:sym typeface="+mn-ea"/>
                        </a:rPr>
                        <a:t>mạch</a:t>
                      </a:r>
                      <a:r>
                        <a:rPr lang="en-US" sz="2800" i="1" dirty="0" smtClean="0">
                          <a:latin typeface="Times New Roman" panose="02020603050405020304" pitchFamily="18" charset="0"/>
                          <a:cs typeface="Times New Roman" panose="02020603050405020304" pitchFamily="18" charset="0"/>
                          <a:sym typeface="+mn-ea"/>
                        </a:rPr>
                        <a:t> </a:t>
                      </a:r>
                      <a:r>
                        <a:rPr lang="en-US" sz="2800" i="1" dirty="0" err="1" smtClean="0">
                          <a:latin typeface="Times New Roman" panose="02020603050405020304" pitchFamily="18" charset="0"/>
                          <a:cs typeface="Times New Roman" panose="02020603050405020304" pitchFamily="18" charset="0"/>
                          <a:sym typeface="+mn-ea"/>
                        </a:rPr>
                        <a:t>điện</a:t>
                      </a:r>
                      <a:r>
                        <a:rPr lang="en-US" sz="2800" i="1" dirty="0" smtClean="0">
                          <a:latin typeface="Times New Roman" panose="02020603050405020304" pitchFamily="18" charset="0"/>
                          <a:cs typeface="Times New Roman" panose="02020603050405020304" pitchFamily="18" charset="0"/>
                          <a:sym typeface="+mn-ea"/>
                        </a:rPr>
                        <a:t> </a:t>
                      </a:r>
                      <a:r>
                        <a:rPr lang="en-US" sz="2800" i="1" dirty="0" err="1" smtClean="0">
                          <a:latin typeface="Times New Roman" panose="02020603050405020304" pitchFamily="18" charset="0"/>
                          <a:cs typeface="Times New Roman" panose="02020603050405020304" pitchFamily="18" charset="0"/>
                          <a:sym typeface="+mn-ea"/>
                        </a:rPr>
                        <a:t>bị</a:t>
                      </a:r>
                      <a:r>
                        <a:rPr lang="en-US" sz="2800" i="1" dirty="0" smtClean="0">
                          <a:latin typeface="Times New Roman" panose="02020603050405020304" pitchFamily="18" charset="0"/>
                          <a:cs typeface="Times New Roman" panose="02020603050405020304" pitchFamily="18" charset="0"/>
                          <a:sym typeface="+mn-ea"/>
                        </a:rPr>
                        <a:t> </a:t>
                      </a:r>
                      <a:r>
                        <a:rPr lang="en-US" sz="2800" i="1" dirty="0" err="1" smtClean="0">
                          <a:latin typeface="Times New Roman" panose="02020603050405020304" pitchFamily="18" charset="0"/>
                          <a:cs typeface="Times New Roman" panose="02020603050405020304" pitchFamily="18" charset="0"/>
                          <a:sym typeface="+mn-ea"/>
                        </a:rPr>
                        <a:t>ngắt</a:t>
                      </a:r>
                      <a:r>
                        <a:rPr lang="en-US" sz="2800" i="1" dirty="0" smtClean="0">
                          <a:latin typeface="Times New Roman" panose="02020603050405020304" pitchFamily="18" charset="0"/>
                          <a:cs typeface="Times New Roman" panose="02020603050405020304" pitchFamily="18" charset="0"/>
                          <a:sym typeface="+mn-ea"/>
                        </a:rPr>
                        <a:t>.</a:t>
                      </a:r>
                      <a:endParaRPr lang="vi-VN" sz="2800" i="1" dirty="0" smtClean="0">
                        <a:solidFill>
                          <a:schemeClr val="tx1"/>
                        </a:solidFill>
                        <a:latin typeface="Times New Roman" panose="02020603050405020304" pitchFamily="18" charset="0"/>
                        <a:cs typeface="Times New Roman" panose="02020603050405020304" pitchFamily="18" charset="0"/>
                      </a:endParaRPr>
                    </a:p>
                    <a:p>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3033427183"/>
                  </a:ext>
                </a:extLst>
              </a:tr>
              <a:tr h="2343115">
                <a:tc>
                  <a:txBody>
                    <a:bodyPr/>
                    <a:lstStyle/>
                    <a:p>
                      <a:r>
                        <a:rPr lang="en-US" sz="2800" dirty="0" err="1">
                          <a:solidFill>
                            <a:schemeClr val="tx1"/>
                          </a:solidFill>
                          <a:effectLst/>
                          <a:latin typeface="Arial" panose="020B0604020202020204" pitchFamily="34" charset="0"/>
                          <a:cs typeface="Arial" panose="020B0604020202020204" pitchFamily="34" charset="0"/>
                        </a:rPr>
                        <a:t>Cầu</a:t>
                      </a:r>
                      <a:r>
                        <a:rPr lang="en-US" sz="2800" dirty="0">
                          <a:solidFill>
                            <a:schemeClr val="tx1"/>
                          </a:solidFill>
                          <a:effectLst/>
                          <a:latin typeface="Arial" panose="020B0604020202020204" pitchFamily="34" charset="0"/>
                          <a:cs typeface="Arial" panose="020B0604020202020204" pitchFamily="34" charset="0"/>
                        </a:rPr>
                        <a:t> </a:t>
                      </a:r>
                      <a:r>
                        <a:rPr lang="en-US" sz="2800" dirty="0" err="1">
                          <a:solidFill>
                            <a:schemeClr val="tx1"/>
                          </a:solidFill>
                          <a:effectLst/>
                          <a:latin typeface="Arial" panose="020B0604020202020204" pitchFamily="34" charset="0"/>
                          <a:cs typeface="Arial" panose="020B0604020202020204" pitchFamily="34" charset="0"/>
                        </a:rPr>
                        <a:t>dao</a:t>
                      </a:r>
                      <a:r>
                        <a:rPr lang="en-US" sz="2800" dirty="0">
                          <a:solidFill>
                            <a:schemeClr val="tx1"/>
                          </a:solidFill>
                          <a:effectLst/>
                          <a:latin typeface="Arial" panose="020B0604020202020204" pitchFamily="34" charset="0"/>
                          <a:cs typeface="Arial" panose="020B0604020202020204" pitchFamily="34" charset="0"/>
                        </a:rPr>
                        <a:t> </a:t>
                      </a:r>
                      <a:r>
                        <a:rPr lang="en-US" sz="2800" dirty="0" err="1">
                          <a:solidFill>
                            <a:schemeClr val="tx1"/>
                          </a:solidFill>
                          <a:effectLst/>
                          <a:latin typeface="Arial" panose="020B0604020202020204" pitchFamily="34" charset="0"/>
                          <a:cs typeface="Arial" panose="020B0604020202020204" pitchFamily="34" charset="0"/>
                        </a:rPr>
                        <a:t>tự</a:t>
                      </a:r>
                      <a:r>
                        <a:rPr lang="en-US" sz="2800" dirty="0">
                          <a:solidFill>
                            <a:schemeClr val="tx1"/>
                          </a:solidFill>
                          <a:effectLst/>
                          <a:latin typeface="Arial" panose="020B0604020202020204" pitchFamily="34" charset="0"/>
                          <a:cs typeface="Arial" panose="020B0604020202020204" pitchFamily="34" charset="0"/>
                        </a:rPr>
                        <a:t> </a:t>
                      </a:r>
                      <a:r>
                        <a:rPr lang="en-US" sz="2800" dirty="0" err="1">
                          <a:solidFill>
                            <a:schemeClr val="tx1"/>
                          </a:solidFill>
                          <a:effectLst/>
                          <a:latin typeface="Arial" panose="020B0604020202020204" pitchFamily="34" charset="0"/>
                          <a:cs typeface="Arial" panose="020B0604020202020204" pitchFamily="34" charset="0"/>
                        </a:rPr>
                        <a:t>động</a:t>
                      </a:r>
                      <a:endParaRPr lang="en-US" sz="2800" dirty="0">
                        <a:solidFill>
                          <a:schemeClr val="tx1"/>
                        </a:solidFill>
                        <a:effectLst/>
                        <a:latin typeface="Arial" panose="020B0604020202020204" pitchFamily="34" charset="0"/>
                        <a:cs typeface="Arial" panose="020B0604020202020204" pitchFamily="34" charset="0"/>
                      </a:endParaRPr>
                    </a:p>
                    <a:p>
                      <a:endParaRPr lang="en-US" sz="28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8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8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8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800" dirty="0" err="1">
                          <a:solidFill>
                            <a:schemeClr val="tx1"/>
                          </a:solidFill>
                          <a:effectLst/>
                          <a:latin typeface="Arial" panose="020B0604020202020204" pitchFamily="34" charset="0"/>
                          <a:cs typeface="Arial" panose="020B0604020202020204" pitchFamily="34" charset="0"/>
                        </a:rPr>
                        <a:t>Đưa</a:t>
                      </a:r>
                      <a:r>
                        <a:rPr lang="en-US" sz="2800" dirty="0">
                          <a:solidFill>
                            <a:schemeClr val="tx1"/>
                          </a:solidFill>
                          <a:effectLst/>
                          <a:latin typeface="Arial" panose="020B0604020202020204" pitchFamily="34" charset="0"/>
                          <a:cs typeface="Arial" panose="020B0604020202020204" pitchFamily="34" charset="0"/>
                        </a:rPr>
                        <a:t> </a:t>
                      </a:r>
                      <a:r>
                        <a:rPr lang="en-US" sz="2800" dirty="0" err="1">
                          <a:solidFill>
                            <a:schemeClr val="tx1"/>
                          </a:solidFill>
                          <a:effectLst/>
                          <a:latin typeface="Arial" panose="020B0604020202020204" pitchFamily="34" charset="0"/>
                          <a:cs typeface="Arial" panose="020B0604020202020204" pitchFamily="34" charset="0"/>
                        </a:rPr>
                        <a:t>dòng</a:t>
                      </a:r>
                      <a:r>
                        <a:rPr lang="en-US" sz="2800" dirty="0">
                          <a:solidFill>
                            <a:schemeClr val="tx1"/>
                          </a:solidFill>
                          <a:effectLst/>
                          <a:latin typeface="Arial" panose="020B0604020202020204" pitchFamily="34" charset="0"/>
                          <a:cs typeface="Arial" panose="020B0604020202020204" pitchFamily="34" charset="0"/>
                        </a:rPr>
                        <a:t> </a:t>
                      </a:r>
                      <a:r>
                        <a:rPr lang="en-US" sz="2800" dirty="0" err="1">
                          <a:solidFill>
                            <a:schemeClr val="tx1"/>
                          </a:solidFill>
                          <a:effectLst/>
                          <a:latin typeface="Arial" panose="020B0604020202020204" pitchFamily="34" charset="0"/>
                          <a:cs typeface="Arial" panose="020B0604020202020204" pitchFamily="34" charset="0"/>
                        </a:rPr>
                        <a:t>điện</a:t>
                      </a:r>
                      <a:r>
                        <a:rPr lang="en-US" sz="2800" dirty="0">
                          <a:solidFill>
                            <a:schemeClr val="tx1"/>
                          </a:solidFill>
                          <a:effectLst/>
                          <a:latin typeface="Arial" panose="020B0604020202020204" pitchFamily="34" charset="0"/>
                          <a:cs typeface="Arial" panose="020B0604020202020204" pitchFamily="34" charset="0"/>
                        </a:rPr>
                        <a:t> </a:t>
                      </a:r>
                      <a:r>
                        <a:rPr lang="en-US" sz="2800" dirty="0" err="1">
                          <a:solidFill>
                            <a:schemeClr val="tx1"/>
                          </a:solidFill>
                          <a:effectLst/>
                          <a:latin typeface="Arial" panose="020B0604020202020204" pitchFamily="34" charset="0"/>
                          <a:cs typeface="Arial" panose="020B0604020202020204" pitchFamily="34" charset="0"/>
                        </a:rPr>
                        <a:t>vào</a:t>
                      </a:r>
                      <a:r>
                        <a:rPr lang="en-US" sz="2800" dirty="0">
                          <a:solidFill>
                            <a:schemeClr val="tx1"/>
                          </a:solidFill>
                          <a:effectLst/>
                          <a:latin typeface="Arial" panose="020B0604020202020204" pitchFamily="34" charset="0"/>
                          <a:cs typeface="Arial" panose="020B0604020202020204" pitchFamily="34" charset="0"/>
                        </a:rPr>
                        <a:t> </a:t>
                      </a:r>
                      <a:r>
                        <a:rPr lang="en-US" sz="2800" dirty="0" err="1">
                          <a:solidFill>
                            <a:schemeClr val="tx1"/>
                          </a:solidFill>
                          <a:effectLst/>
                          <a:latin typeface="Arial" panose="020B0604020202020204" pitchFamily="34" charset="0"/>
                          <a:cs typeface="Arial" panose="020B0604020202020204" pitchFamily="34" charset="0"/>
                        </a:rPr>
                        <a:t>trong</a:t>
                      </a:r>
                      <a:r>
                        <a:rPr lang="en-US" sz="2800" dirty="0">
                          <a:solidFill>
                            <a:schemeClr val="tx1"/>
                          </a:solidFill>
                          <a:effectLst/>
                          <a:latin typeface="Arial" panose="020B0604020202020204" pitchFamily="34" charset="0"/>
                          <a:cs typeface="Arial" panose="020B0604020202020204" pitchFamily="34" charset="0"/>
                        </a:rPr>
                        <a:t> </a:t>
                      </a:r>
                      <a:r>
                        <a:rPr lang="en-US" sz="2800" dirty="0" err="1" smtClean="0">
                          <a:solidFill>
                            <a:schemeClr val="tx1"/>
                          </a:solidFill>
                          <a:effectLst/>
                          <a:latin typeface="Arial" panose="020B0604020202020204" pitchFamily="34" charset="0"/>
                          <a:cs typeface="Arial" panose="020B0604020202020204" pitchFamily="34" charset="0"/>
                        </a:rPr>
                        <a:t>mạch</a:t>
                      </a:r>
                      <a:r>
                        <a:rPr lang="en-US" sz="2800" dirty="0" smtClean="0">
                          <a:solidFill>
                            <a:schemeClr val="tx1"/>
                          </a:solidFill>
                          <a:effectLst/>
                          <a:latin typeface="Arial" panose="020B0604020202020204" pitchFamily="34" charset="0"/>
                          <a:cs typeface="Arial" panose="020B0604020202020204" pitchFamily="34" charset="0"/>
                        </a:rPr>
                        <a:t>.</a:t>
                      </a:r>
                      <a:r>
                        <a:rPr lang="en-US" sz="2800" baseline="0" dirty="0" smtClean="0">
                          <a:solidFill>
                            <a:schemeClr val="tx1"/>
                          </a:solidFill>
                          <a:effectLst/>
                          <a:latin typeface="Arial" panose="020B0604020202020204" pitchFamily="34" charset="0"/>
                          <a:cs typeface="Arial" panose="020B0604020202020204" pitchFamily="34" charset="0"/>
                        </a:rPr>
                        <a:t> </a:t>
                      </a:r>
                      <a:r>
                        <a:rPr lang="en-US" sz="2800" dirty="0" err="1" smtClean="0">
                          <a:solidFill>
                            <a:schemeClr val="tx1"/>
                          </a:solidFill>
                          <a:effectLst/>
                          <a:latin typeface="Arial" panose="020B0604020202020204" pitchFamily="34" charset="0"/>
                          <a:cs typeface="Arial" panose="020B0604020202020204" pitchFamily="34" charset="0"/>
                        </a:rPr>
                        <a:t>Cầu</a:t>
                      </a:r>
                      <a:r>
                        <a:rPr lang="en-US" sz="2800" dirty="0" smtClean="0">
                          <a:solidFill>
                            <a:schemeClr val="tx1"/>
                          </a:solidFill>
                          <a:effectLst/>
                          <a:latin typeface="Arial" panose="020B0604020202020204" pitchFamily="34" charset="0"/>
                          <a:cs typeface="Arial" panose="020B0604020202020204" pitchFamily="34" charset="0"/>
                        </a:rPr>
                        <a:t> </a:t>
                      </a:r>
                      <a:r>
                        <a:rPr lang="en-US" sz="2800" dirty="0" err="1">
                          <a:solidFill>
                            <a:schemeClr val="tx1"/>
                          </a:solidFill>
                          <a:effectLst/>
                          <a:latin typeface="Arial" panose="020B0604020202020204" pitchFamily="34" charset="0"/>
                          <a:cs typeface="Arial" panose="020B0604020202020204" pitchFamily="34" charset="0"/>
                        </a:rPr>
                        <a:t>dao</a:t>
                      </a:r>
                      <a:r>
                        <a:rPr lang="en-US" sz="2800" dirty="0">
                          <a:solidFill>
                            <a:schemeClr val="tx1"/>
                          </a:solidFill>
                          <a:effectLst/>
                          <a:latin typeface="Arial" panose="020B0604020202020204" pitchFamily="34" charset="0"/>
                          <a:cs typeface="Arial" panose="020B0604020202020204" pitchFamily="34" charset="0"/>
                        </a:rPr>
                        <a:t> </a:t>
                      </a:r>
                      <a:r>
                        <a:rPr lang="en-US" sz="2800" dirty="0" err="1">
                          <a:solidFill>
                            <a:schemeClr val="tx1"/>
                          </a:solidFill>
                          <a:effectLst/>
                          <a:latin typeface="Arial" panose="020B0604020202020204" pitchFamily="34" charset="0"/>
                          <a:cs typeface="Arial" panose="020B0604020202020204" pitchFamily="34" charset="0"/>
                        </a:rPr>
                        <a:t>có</a:t>
                      </a:r>
                      <a:r>
                        <a:rPr lang="en-US" sz="2800" dirty="0">
                          <a:solidFill>
                            <a:schemeClr val="tx1"/>
                          </a:solidFill>
                          <a:effectLst/>
                          <a:latin typeface="Arial" panose="020B0604020202020204" pitchFamily="34" charset="0"/>
                          <a:cs typeface="Arial" panose="020B0604020202020204" pitchFamily="34" charset="0"/>
                        </a:rPr>
                        <a:t> </a:t>
                      </a:r>
                      <a:r>
                        <a:rPr lang="en-US" sz="2800" dirty="0" err="1">
                          <a:solidFill>
                            <a:schemeClr val="tx1"/>
                          </a:solidFill>
                          <a:effectLst/>
                          <a:latin typeface="Arial" panose="020B0604020202020204" pitchFamily="34" charset="0"/>
                          <a:cs typeface="Arial" panose="020B0604020202020204" pitchFamily="34" charset="0"/>
                        </a:rPr>
                        <a:t>tác</a:t>
                      </a:r>
                      <a:r>
                        <a:rPr lang="en-US" sz="2800" dirty="0">
                          <a:solidFill>
                            <a:schemeClr val="tx1"/>
                          </a:solidFill>
                          <a:effectLst/>
                          <a:latin typeface="Arial" panose="020B0604020202020204" pitchFamily="34" charset="0"/>
                          <a:cs typeface="Arial" panose="020B0604020202020204" pitchFamily="34" charset="0"/>
                        </a:rPr>
                        <a:t> </a:t>
                      </a:r>
                      <a:r>
                        <a:rPr lang="en-US" sz="2800" dirty="0" err="1">
                          <a:solidFill>
                            <a:schemeClr val="tx1"/>
                          </a:solidFill>
                          <a:effectLst/>
                          <a:latin typeface="Arial" panose="020B0604020202020204" pitchFamily="34" charset="0"/>
                          <a:cs typeface="Arial" panose="020B0604020202020204" pitchFamily="34" charset="0"/>
                        </a:rPr>
                        <a:t>dụng</a:t>
                      </a:r>
                      <a:r>
                        <a:rPr lang="en-US" sz="2800" dirty="0">
                          <a:solidFill>
                            <a:schemeClr val="tx1"/>
                          </a:solidFill>
                          <a:effectLst/>
                          <a:latin typeface="Arial" panose="020B0604020202020204" pitchFamily="34" charset="0"/>
                          <a:cs typeface="Arial" panose="020B0604020202020204" pitchFamily="34" charset="0"/>
                        </a:rPr>
                        <a:t> </a:t>
                      </a:r>
                      <a:r>
                        <a:rPr lang="en-US" sz="2800" dirty="0" err="1">
                          <a:solidFill>
                            <a:schemeClr val="tx1"/>
                          </a:solidFill>
                          <a:effectLst/>
                          <a:latin typeface="Arial" panose="020B0604020202020204" pitchFamily="34" charset="0"/>
                          <a:cs typeface="Arial" panose="020B0604020202020204" pitchFamily="34" charset="0"/>
                        </a:rPr>
                        <a:t>ngắt</a:t>
                      </a:r>
                      <a:r>
                        <a:rPr lang="en-US" sz="2800" dirty="0">
                          <a:solidFill>
                            <a:schemeClr val="tx1"/>
                          </a:solidFill>
                          <a:effectLst/>
                          <a:latin typeface="Arial" panose="020B0604020202020204" pitchFamily="34" charset="0"/>
                          <a:cs typeface="Arial" panose="020B0604020202020204" pitchFamily="34" charset="0"/>
                        </a:rPr>
                        <a:t> </a:t>
                      </a:r>
                      <a:r>
                        <a:rPr lang="en-US" sz="2800" dirty="0" err="1">
                          <a:solidFill>
                            <a:schemeClr val="tx1"/>
                          </a:solidFill>
                          <a:effectLst/>
                          <a:latin typeface="Arial" panose="020B0604020202020204" pitchFamily="34" charset="0"/>
                          <a:cs typeface="Arial" panose="020B0604020202020204" pitchFamily="34" charset="0"/>
                        </a:rPr>
                        <a:t>mạch</a:t>
                      </a:r>
                      <a:r>
                        <a:rPr lang="en-US" sz="2800" dirty="0">
                          <a:solidFill>
                            <a:schemeClr val="tx1"/>
                          </a:solidFill>
                          <a:effectLst/>
                          <a:latin typeface="Arial" panose="020B0604020202020204" pitchFamily="34" charset="0"/>
                          <a:cs typeface="Arial" panose="020B0604020202020204" pitchFamily="34" charset="0"/>
                        </a:rPr>
                        <a:t> </a:t>
                      </a:r>
                      <a:r>
                        <a:rPr lang="en-US" sz="2800" dirty="0" err="1">
                          <a:solidFill>
                            <a:schemeClr val="tx1"/>
                          </a:solidFill>
                          <a:effectLst/>
                          <a:latin typeface="Arial" panose="020B0604020202020204" pitchFamily="34" charset="0"/>
                          <a:cs typeface="Arial" panose="020B0604020202020204" pitchFamily="34" charset="0"/>
                        </a:rPr>
                        <a:t>như</a:t>
                      </a:r>
                      <a:r>
                        <a:rPr lang="en-US" sz="2800" dirty="0">
                          <a:solidFill>
                            <a:schemeClr val="tx1"/>
                          </a:solidFill>
                          <a:effectLst/>
                          <a:latin typeface="Arial" panose="020B0604020202020204" pitchFamily="34" charset="0"/>
                          <a:cs typeface="Arial" panose="020B0604020202020204" pitchFamily="34" charset="0"/>
                        </a:rPr>
                        <a:t> </a:t>
                      </a:r>
                      <a:r>
                        <a:rPr lang="en-US" sz="2800" dirty="0" err="1">
                          <a:solidFill>
                            <a:schemeClr val="tx1"/>
                          </a:solidFill>
                          <a:effectLst/>
                          <a:latin typeface="Arial" panose="020B0604020202020204" pitchFamily="34" charset="0"/>
                          <a:cs typeface="Arial" panose="020B0604020202020204" pitchFamily="34" charset="0"/>
                        </a:rPr>
                        <a:t>cầu</a:t>
                      </a:r>
                      <a:r>
                        <a:rPr lang="en-US" sz="2800" dirty="0">
                          <a:solidFill>
                            <a:schemeClr val="tx1"/>
                          </a:solidFill>
                          <a:effectLst/>
                          <a:latin typeface="Arial" panose="020B0604020202020204" pitchFamily="34" charset="0"/>
                          <a:cs typeface="Arial" panose="020B0604020202020204" pitchFamily="34" charset="0"/>
                        </a:rPr>
                        <a:t> </a:t>
                      </a:r>
                      <a:r>
                        <a:rPr lang="en-US" sz="2800" dirty="0" err="1" smtClean="0">
                          <a:solidFill>
                            <a:schemeClr val="tx1"/>
                          </a:solidFill>
                          <a:effectLst/>
                          <a:latin typeface="Arial" panose="020B0604020202020204" pitchFamily="34" charset="0"/>
                          <a:cs typeface="Arial" panose="020B0604020202020204" pitchFamily="34" charset="0"/>
                        </a:rPr>
                        <a:t>chì</a:t>
                      </a:r>
                      <a:endParaRPr lang="en-US" sz="2800" dirty="0" smtClean="0">
                        <a:solidFill>
                          <a:schemeClr val="tx1"/>
                        </a:solidFill>
                        <a:effectLst/>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vi-VN" sz="3600" dirty="0" smtClean="0">
                          <a:solidFill>
                            <a:schemeClr val="tx1"/>
                          </a:solidFill>
                        </a:rPr>
                        <a:t> </a:t>
                      </a:r>
                      <a:r>
                        <a:rPr lang="vi-VN" sz="2800" i="1" dirty="0" smtClean="0">
                          <a:latin typeface="+mj-lt"/>
                          <a:sym typeface="+mn-ea"/>
                        </a:rPr>
                        <a:t>Cầu dao tự động cũng có tác dụng ngắt mạch như cầu chì, và được sử dụng để bảo vệ các thiết bị điện khác trong mạch khi dòng điện đột ngột tăng quá mức. Sau khi kiểm tra và sửa chữa, cầu dao được đóng lại để mạch điện hoạt động.</a:t>
                      </a:r>
                      <a:endParaRPr lang="vi-VN" sz="2800" i="1" dirty="0" smtClean="0">
                        <a:solidFill>
                          <a:schemeClr val="tx1"/>
                        </a:solidFill>
                        <a:latin typeface="+mj-lt"/>
                      </a:endParaRPr>
                    </a:p>
                    <a:p>
                      <a:endParaRPr lang="en-US" sz="28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126835494"/>
                  </a:ext>
                </a:extLst>
              </a:tr>
              <a:tr h="1635075">
                <a:tc>
                  <a:txBody>
                    <a:bodyPr/>
                    <a:lstStyle/>
                    <a:p>
                      <a:r>
                        <a:rPr lang="en-US" sz="2800" dirty="0" err="1">
                          <a:solidFill>
                            <a:schemeClr val="tx1"/>
                          </a:solidFill>
                          <a:effectLst/>
                          <a:latin typeface="Arial" panose="020B0604020202020204" pitchFamily="34" charset="0"/>
                          <a:cs typeface="Arial" panose="020B0604020202020204" pitchFamily="34" charset="0"/>
                        </a:rPr>
                        <a:t>Rơle</a:t>
                      </a:r>
                      <a:endParaRPr lang="en-US" sz="2800" dirty="0">
                        <a:solidFill>
                          <a:schemeClr val="tx1"/>
                        </a:solidFill>
                        <a:effectLst/>
                        <a:latin typeface="Arial" panose="020B0604020202020204" pitchFamily="34" charset="0"/>
                        <a:cs typeface="Arial" panose="020B0604020202020204" pitchFamily="34" charset="0"/>
                      </a:endParaRPr>
                    </a:p>
                    <a:p>
                      <a:endParaRPr lang="en-US" sz="28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8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8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8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15000"/>
                        </a:lnSpc>
                        <a:spcAft>
                          <a:spcPts val="500"/>
                        </a:spcAft>
                      </a:pPr>
                      <a:r>
                        <a:rPr lang="en-US" sz="2800" dirty="0" err="1">
                          <a:solidFill>
                            <a:schemeClr val="tx1"/>
                          </a:solidFill>
                          <a:effectLst/>
                          <a:latin typeface="Arial" panose="020B0604020202020204" pitchFamily="34" charset="0"/>
                          <a:cs typeface="Arial" panose="020B0604020202020204" pitchFamily="34" charset="0"/>
                        </a:rPr>
                        <a:t>Rơle</a:t>
                      </a:r>
                      <a:r>
                        <a:rPr lang="en-US" sz="2800" dirty="0">
                          <a:solidFill>
                            <a:schemeClr val="tx1"/>
                          </a:solidFill>
                          <a:effectLst/>
                          <a:latin typeface="Arial" panose="020B0604020202020204" pitchFamily="34" charset="0"/>
                          <a:cs typeface="Arial" panose="020B0604020202020204" pitchFamily="34" charset="0"/>
                        </a:rPr>
                        <a:t> </a:t>
                      </a:r>
                      <a:r>
                        <a:rPr lang="en-US" sz="2800" dirty="0" err="1">
                          <a:solidFill>
                            <a:schemeClr val="tx1"/>
                          </a:solidFill>
                          <a:effectLst/>
                          <a:latin typeface="Arial" panose="020B0604020202020204" pitchFamily="34" charset="0"/>
                          <a:cs typeface="Arial" panose="020B0604020202020204" pitchFamily="34" charset="0"/>
                        </a:rPr>
                        <a:t>hoạt</a:t>
                      </a:r>
                      <a:r>
                        <a:rPr lang="en-US" sz="2800" dirty="0">
                          <a:solidFill>
                            <a:schemeClr val="tx1"/>
                          </a:solidFill>
                          <a:effectLst/>
                          <a:latin typeface="Arial" panose="020B0604020202020204" pitchFamily="34" charset="0"/>
                          <a:cs typeface="Arial" panose="020B0604020202020204" pitchFamily="34" charset="0"/>
                        </a:rPr>
                        <a:t> </a:t>
                      </a:r>
                      <a:r>
                        <a:rPr lang="en-US" sz="2800" dirty="0" err="1">
                          <a:solidFill>
                            <a:schemeClr val="tx1"/>
                          </a:solidFill>
                          <a:effectLst/>
                          <a:latin typeface="Arial" panose="020B0604020202020204" pitchFamily="34" charset="0"/>
                          <a:cs typeface="Arial" panose="020B0604020202020204" pitchFamily="34" charset="0"/>
                        </a:rPr>
                        <a:t>động</a:t>
                      </a:r>
                      <a:r>
                        <a:rPr lang="en-US" sz="2800" dirty="0">
                          <a:solidFill>
                            <a:schemeClr val="tx1"/>
                          </a:solidFill>
                          <a:effectLst/>
                          <a:latin typeface="Arial" panose="020B0604020202020204" pitchFamily="34" charset="0"/>
                          <a:cs typeface="Arial" panose="020B0604020202020204" pitchFamily="34" charset="0"/>
                        </a:rPr>
                        <a:t> </a:t>
                      </a:r>
                      <a:r>
                        <a:rPr lang="en-US" sz="2800" dirty="0" err="1">
                          <a:solidFill>
                            <a:schemeClr val="tx1"/>
                          </a:solidFill>
                          <a:effectLst/>
                          <a:latin typeface="Arial" panose="020B0604020202020204" pitchFamily="34" charset="0"/>
                          <a:cs typeface="Arial" panose="020B0604020202020204" pitchFamily="34" charset="0"/>
                        </a:rPr>
                        <a:t>như</a:t>
                      </a:r>
                      <a:r>
                        <a:rPr lang="en-US" sz="2800" dirty="0">
                          <a:solidFill>
                            <a:schemeClr val="tx1"/>
                          </a:solidFill>
                          <a:effectLst/>
                          <a:latin typeface="Arial" panose="020B0604020202020204" pitchFamily="34" charset="0"/>
                          <a:cs typeface="Arial" panose="020B0604020202020204" pitchFamily="34" charset="0"/>
                        </a:rPr>
                        <a:t> </a:t>
                      </a:r>
                      <a:r>
                        <a:rPr lang="en-US" sz="2800" dirty="0" err="1">
                          <a:solidFill>
                            <a:schemeClr val="tx1"/>
                          </a:solidFill>
                          <a:effectLst/>
                          <a:latin typeface="Arial" panose="020B0604020202020204" pitchFamily="34" charset="0"/>
                          <a:cs typeface="Arial" panose="020B0604020202020204" pitchFamily="34" charset="0"/>
                        </a:rPr>
                        <a:t>một</a:t>
                      </a:r>
                      <a:r>
                        <a:rPr lang="en-US" sz="2800" dirty="0">
                          <a:solidFill>
                            <a:schemeClr val="tx1"/>
                          </a:solidFill>
                          <a:effectLst/>
                          <a:latin typeface="Arial" panose="020B0604020202020204" pitchFamily="34" charset="0"/>
                          <a:cs typeface="Arial" panose="020B0604020202020204" pitchFamily="34" charset="0"/>
                        </a:rPr>
                        <a:t> </a:t>
                      </a:r>
                      <a:r>
                        <a:rPr lang="en-US" sz="2800" dirty="0" err="1">
                          <a:solidFill>
                            <a:schemeClr val="tx1"/>
                          </a:solidFill>
                          <a:effectLst/>
                          <a:latin typeface="Arial" panose="020B0604020202020204" pitchFamily="34" charset="0"/>
                          <a:cs typeface="Arial" panose="020B0604020202020204" pitchFamily="34" charset="0"/>
                        </a:rPr>
                        <a:t>công</a:t>
                      </a:r>
                      <a:r>
                        <a:rPr lang="en-US" sz="2800" dirty="0">
                          <a:solidFill>
                            <a:schemeClr val="tx1"/>
                          </a:solidFill>
                          <a:effectLst/>
                          <a:latin typeface="Arial" panose="020B0604020202020204" pitchFamily="34" charset="0"/>
                          <a:cs typeface="Arial" panose="020B0604020202020204" pitchFamily="34" charset="0"/>
                        </a:rPr>
                        <a:t> </a:t>
                      </a:r>
                      <a:r>
                        <a:rPr lang="en-US" sz="2800" dirty="0" err="1" smtClean="0">
                          <a:solidFill>
                            <a:schemeClr val="tx1"/>
                          </a:solidFill>
                          <a:effectLst/>
                          <a:latin typeface="Arial" panose="020B0604020202020204" pitchFamily="34" charset="0"/>
                          <a:cs typeface="Arial" panose="020B0604020202020204" pitchFamily="34" charset="0"/>
                        </a:rPr>
                        <a:t>tắc</a:t>
                      </a:r>
                      <a:r>
                        <a:rPr lang="en-US" sz="2800" dirty="0" smtClean="0">
                          <a:solidFill>
                            <a:schemeClr val="tx1"/>
                          </a:solidFill>
                          <a:effectLst/>
                          <a:latin typeface="Arial" panose="020B0604020202020204" pitchFamily="34" charset="0"/>
                          <a:cs typeface="Arial" panose="020B0604020202020204" pitchFamily="34" charset="0"/>
                        </a:rPr>
                        <a:t>.</a:t>
                      </a:r>
                      <a:r>
                        <a:rPr lang="en-US" sz="2800" baseline="0" dirty="0" smtClean="0">
                          <a:solidFill>
                            <a:schemeClr val="tx1"/>
                          </a:solidFill>
                          <a:effectLst/>
                          <a:latin typeface="Arial" panose="020B0604020202020204" pitchFamily="34" charset="0"/>
                          <a:cs typeface="Arial" panose="020B0604020202020204" pitchFamily="34" charset="0"/>
                        </a:rPr>
                        <a:t> </a:t>
                      </a:r>
                      <a:r>
                        <a:rPr lang="en-US" sz="2800" dirty="0" err="1" smtClean="0">
                          <a:solidFill>
                            <a:schemeClr val="tx1"/>
                          </a:solidFill>
                          <a:effectLst/>
                          <a:latin typeface="Arial" panose="020B0604020202020204" pitchFamily="34" charset="0"/>
                          <a:cs typeface="Arial" panose="020B0604020202020204" pitchFamily="34" charset="0"/>
                        </a:rPr>
                        <a:t>Đóng</a:t>
                      </a:r>
                      <a:r>
                        <a:rPr lang="en-US" sz="2800" dirty="0">
                          <a:solidFill>
                            <a:schemeClr val="tx1"/>
                          </a:solidFill>
                          <a:effectLst/>
                          <a:latin typeface="Arial" panose="020B0604020202020204" pitchFamily="34" charset="0"/>
                          <a:cs typeface="Arial" panose="020B0604020202020204" pitchFamily="34" charset="0"/>
                        </a:rPr>
                        <a:t>, </a:t>
                      </a:r>
                      <a:r>
                        <a:rPr lang="en-US" sz="2800" dirty="0" err="1">
                          <a:solidFill>
                            <a:schemeClr val="tx1"/>
                          </a:solidFill>
                          <a:effectLst/>
                          <a:latin typeface="Arial" panose="020B0604020202020204" pitchFamily="34" charset="0"/>
                          <a:cs typeface="Arial" panose="020B0604020202020204" pitchFamily="34" charset="0"/>
                        </a:rPr>
                        <a:t>ngắt</a:t>
                      </a:r>
                      <a:r>
                        <a:rPr lang="en-US" sz="2800" dirty="0">
                          <a:solidFill>
                            <a:schemeClr val="tx1"/>
                          </a:solidFill>
                          <a:effectLst/>
                          <a:latin typeface="Arial" panose="020B0604020202020204" pitchFamily="34" charset="0"/>
                          <a:cs typeface="Arial" panose="020B0604020202020204" pitchFamily="34" charset="0"/>
                        </a:rPr>
                        <a:t> </a:t>
                      </a:r>
                      <a:r>
                        <a:rPr lang="en-US" sz="2800" dirty="0" err="1">
                          <a:solidFill>
                            <a:schemeClr val="tx1"/>
                          </a:solidFill>
                          <a:effectLst/>
                          <a:latin typeface="Arial" panose="020B0604020202020204" pitchFamily="34" charset="0"/>
                          <a:cs typeface="Arial" panose="020B0604020202020204" pitchFamily="34" charset="0"/>
                        </a:rPr>
                        <a:t>mạch</a:t>
                      </a:r>
                      <a:r>
                        <a:rPr lang="en-US" sz="2800" dirty="0">
                          <a:solidFill>
                            <a:schemeClr val="tx1"/>
                          </a:solidFill>
                          <a:effectLst/>
                          <a:latin typeface="Arial" panose="020B0604020202020204" pitchFamily="34" charset="0"/>
                          <a:cs typeface="Arial" panose="020B0604020202020204" pitchFamily="34" charset="0"/>
                        </a:rPr>
                        <a:t> </a:t>
                      </a:r>
                      <a:r>
                        <a:rPr lang="en-US" sz="2800" dirty="0" err="1">
                          <a:solidFill>
                            <a:schemeClr val="tx1"/>
                          </a:solidFill>
                          <a:effectLst/>
                          <a:latin typeface="Arial" panose="020B0604020202020204" pitchFamily="34" charset="0"/>
                          <a:cs typeface="Arial" panose="020B0604020202020204" pitchFamily="34" charset="0"/>
                        </a:rPr>
                        <a:t>điện</a:t>
                      </a:r>
                      <a:r>
                        <a:rPr lang="en-US" sz="2800" dirty="0">
                          <a:solidFill>
                            <a:schemeClr val="tx1"/>
                          </a:solidFill>
                          <a:effectLst/>
                          <a:latin typeface="Arial" panose="020B0604020202020204" pitchFamily="34" charset="0"/>
                          <a:cs typeface="Arial" panose="020B0604020202020204" pitchFamily="34" charset="0"/>
                        </a:rPr>
                        <a:t> </a:t>
                      </a:r>
                      <a:r>
                        <a:rPr lang="en-US" sz="2800" dirty="0" err="1">
                          <a:solidFill>
                            <a:schemeClr val="tx1"/>
                          </a:solidFill>
                          <a:effectLst/>
                          <a:latin typeface="Arial" panose="020B0604020202020204" pitchFamily="34" charset="0"/>
                          <a:cs typeface="Arial" panose="020B0604020202020204" pitchFamily="34" charset="0"/>
                        </a:rPr>
                        <a:t>tự</a:t>
                      </a:r>
                      <a:r>
                        <a:rPr lang="en-US" sz="2800" dirty="0">
                          <a:solidFill>
                            <a:schemeClr val="tx1"/>
                          </a:solidFill>
                          <a:effectLst/>
                          <a:latin typeface="Arial" panose="020B0604020202020204" pitchFamily="34" charset="0"/>
                          <a:cs typeface="Arial" panose="020B0604020202020204" pitchFamily="34" charset="0"/>
                        </a:rPr>
                        <a:t> </a:t>
                      </a:r>
                      <a:r>
                        <a:rPr lang="en-US" sz="2800" dirty="0" err="1" smtClean="0">
                          <a:solidFill>
                            <a:schemeClr val="tx1"/>
                          </a:solidFill>
                          <a:effectLst/>
                          <a:latin typeface="Arial" panose="020B0604020202020204" pitchFamily="34" charset="0"/>
                          <a:cs typeface="Arial" panose="020B0604020202020204" pitchFamily="34" charset="0"/>
                        </a:rPr>
                        <a:t>động</a:t>
                      </a:r>
                      <a:endParaRPr lang="en-US" sz="2800" dirty="0" smtClean="0">
                        <a:solidFill>
                          <a:schemeClr val="tx1"/>
                        </a:solidFill>
                        <a:effectLst/>
                        <a:latin typeface="Arial" panose="020B0604020202020204" pitchFamily="34" charset="0"/>
                        <a:cs typeface="Arial" panose="020B0604020202020204" pitchFamily="34" charset="0"/>
                      </a:endParaRPr>
                    </a:p>
                    <a:p>
                      <a:pPr marL="0" marR="0" indent="0" algn="l" defTabSz="914400" rtl="0" eaLnBrk="1" fontAlgn="auto" latinLnBrk="0" hangingPunct="1">
                        <a:lnSpc>
                          <a:spcPct val="115000"/>
                        </a:lnSpc>
                        <a:spcBef>
                          <a:spcPts val="0"/>
                        </a:spcBef>
                        <a:spcAft>
                          <a:spcPts val="500"/>
                        </a:spcAft>
                        <a:buClrTx/>
                        <a:buSzTx/>
                        <a:buFontTx/>
                        <a:buNone/>
                        <a:tabLst/>
                        <a:defRPr/>
                      </a:pPr>
                      <a:r>
                        <a:rPr lang="en-US" sz="2800" i="1" dirty="0" err="1" smtClean="0">
                          <a:latin typeface="Times New Roman" panose="02020603050405020304" pitchFamily="18" charset="0"/>
                          <a:cs typeface="Times New Roman" panose="02020603050405020304" pitchFamily="18" charset="0"/>
                          <a:sym typeface="+mn-ea"/>
                        </a:rPr>
                        <a:t>Rơle</a:t>
                      </a:r>
                      <a:r>
                        <a:rPr lang="en-US" sz="2800" i="1" dirty="0" smtClean="0">
                          <a:latin typeface="Times New Roman" panose="02020603050405020304" pitchFamily="18" charset="0"/>
                          <a:cs typeface="Times New Roman" panose="02020603050405020304" pitchFamily="18" charset="0"/>
                          <a:sym typeface="+mn-ea"/>
                        </a:rPr>
                        <a:t> </a:t>
                      </a:r>
                      <a:r>
                        <a:rPr lang="en-US" sz="2800" i="1" dirty="0" err="1" smtClean="0">
                          <a:latin typeface="Times New Roman" panose="02020603050405020304" pitchFamily="18" charset="0"/>
                          <a:cs typeface="Times New Roman" panose="02020603050405020304" pitchFamily="18" charset="0"/>
                          <a:sym typeface="+mn-ea"/>
                        </a:rPr>
                        <a:t>được</a:t>
                      </a:r>
                      <a:r>
                        <a:rPr lang="en-US" sz="2800" i="1" dirty="0" smtClean="0">
                          <a:latin typeface="Times New Roman" panose="02020603050405020304" pitchFamily="18" charset="0"/>
                          <a:cs typeface="Times New Roman" panose="02020603050405020304" pitchFamily="18" charset="0"/>
                          <a:sym typeface="+mn-ea"/>
                        </a:rPr>
                        <a:t> </a:t>
                      </a:r>
                      <a:r>
                        <a:rPr lang="en-US" sz="2800" i="1" dirty="0" err="1" smtClean="0">
                          <a:latin typeface="Times New Roman" panose="02020603050405020304" pitchFamily="18" charset="0"/>
                          <a:cs typeface="Times New Roman" panose="02020603050405020304" pitchFamily="18" charset="0"/>
                          <a:sym typeface="+mn-ea"/>
                        </a:rPr>
                        <a:t>mắc</a:t>
                      </a:r>
                      <a:r>
                        <a:rPr lang="en-US" sz="2800" i="1" dirty="0" smtClean="0">
                          <a:latin typeface="Times New Roman" panose="02020603050405020304" pitchFamily="18" charset="0"/>
                          <a:cs typeface="Times New Roman" panose="02020603050405020304" pitchFamily="18" charset="0"/>
                          <a:sym typeface="+mn-ea"/>
                        </a:rPr>
                        <a:t> </a:t>
                      </a:r>
                      <a:r>
                        <a:rPr lang="en-US" sz="2800" i="1" dirty="0" err="1" smtClean="0">
                          <a:latin typeface="Times New Roman" panose="02020603050405020304" pitchFamily="18" charset="0"/>
                          <a:cs typeface="Times New Roman" panose="02020603050405020304" pitchFamily="18" charset="0"/>
                          <a:sym typeface="+mn-ea"/>
                        </a:rPr>
                        <a:t>trong</a:t>
                      </a:r>
                      <a:r>
                        <a:rPr lang="en-US" sz="2800" i="1" dirty="0" smtClean="0">
                          <a:latin typeface="Times New Roman" panose="02020603050405020304" pitchFamily="18" charset="0"/>
                          <a:cs typeface="Times New Roman" panose="02020603050405020304" pitchFamily="18" charset="0"/>
                          <a:sym typeface="+mn-ea"/>
                        </a:rPr>
                        <a:t> </a:t>
                      </a:r>
                      <a:r>
                        <a:rPr lang="en-US" sz="2800" i="1" dirty="0" err="1" smtClean="0">
                          <a:latin typeface="Times New Roman" panose="02020603050405020304" pitchFamily="18" charset="0"/>
                          <a:cs typeface="Times New Roman" panose="02020603050405020304" pitchFamily="18" charset="0"/>
                          <a:sym typeface="+mn-ea"/>
                        </a:rPr>
                        <a:t>mạch</a:t>
                      </a:r>
                      <a:r>
                        <a:rPr lang="en-US" sz="2800" i="1" dirty="0" smtClean="0">
                          <a:latin typeface="Times New Roman" panose="02020603050405020304" pitchFamily="18" charset="0"/>
                          <a:cs typeface="Times New Roman" panose="02020603050405020304" pitchFamily="18" charset="0"/>
                          <a:sym typeface="+mn-ea"/>
                        </a:rPr>
                        <a:t> </a:t>
                      </a:r>
                      <a:r>
                        <a:rPr lang="en-US" sz="2800" i="1" dirty="0" err="1" smtClean="0">
                          <a:latin typeface="Times New Roman" panose="02020603050405020304" pitchFamily="18" charset="0"/>
                          <a:cs typeface="Times New Roman" panose="02020603050405020304" pitchFamily="18" charset="0"/>
                          <a:sym typeface="+mn-ea"/>
                        </a:rPr>
                        <a:t>điện</a:t>
                      </a:r>
                      <a:r>
                        <a:rPr lang="en-US" sz="2800" i="1" dirty="0" smtClean="0">
                          <a:latin typeface="Times New Roman" panose="02020603050405020304" pitchFamily="18" charset="0"/>
                          <a:cs typeface="Times New Roman" panose="02020603050405020304" pitchFamily="18" charset="0"/>
                          <a:sym typeface="+mn-ea"/>
                        </a:rPr>
                        <a:t> </a:t>
                      </a:r>
                      <a:r>
                        <a:rPr lang="en-US" sz="2800" i="1" dirty="0" err="1" smtClean="0">
                          <a:latin typeface="Times New Roman" panose="02020603050405020304" pitchFamily="18" charset="0"/>
                          <a:cs typeface="Times New Roman" panose="02020603050405020304" pitchFamily="18" charset="0"/>
                          <a:sym typeface="+mn-ea"/>
                        </a:rPr>
                        <a:t>và</a:t>
                      </a:r>
                      <a:r>
                        <a:rPr lang="en-US" sz="2800" i="1" dirty="0" smtClean="0">
                          <a:latin typeface="Times New Roman" panose="02020603050405020304" pitchFamily="18" charset="0"/>
                          <a:cs typeface="Times New Roman" panose="02020603050405020304" pitchFamily="18" charset="0"/>
                          <a:sym typeface="+mn-ea"/>
                        </a:rPr>
                        <a:t> </a:t>
                      </a:r>
                      <a:r>
                        <a:rPr lang="en-US" sz="2800" i="1" dirty="0" err="1" smtClean="0">
                          <a:latin typeface="Times New Roman" panose="02020603050405020304" pitchFamily="18" charset="0"/>
                          <a:cs typeface="Times New Roman" panose="02020603050405020304" pitchFamily="18" charset="0"/>
                          <a:sym typeface="+mn-ea"/>
                        </a:rPr>
                        <a:t>có</a:t>
                      </a:r>
                      <a:r>
                        <a:rPr lang="en-US" sz="2800" i="1" dirty="0" smtClean="0">
                          <a:latin typeface="Times New Roman" panose="02020603050405020304" pitchFamily="18" charset="0"/>
                          <a:cs typeface="Times New Roman" panose="02020603050405020304" pitchFamily="18" charset="0"/>
                          <a:sym typeface="+mn-ea"/>
                        </a:rPr>
                        <a:t> </a:t>
                      </a:r>
                      <a:r>
                        <a:rPr lang="en-US" sz="2800" i="1" dirty="0" err="1" smtClean="0">
                          <a:latin typeface="Times New Roman" panose="02020603050405020304" pitchFamily="18" charset="0"/>
                          <a:cs typeface="Times New Roman" panose="02020603050405020304" pitchFamily="18" charset="0"/>
                          <a:sym typeface="+mn-ea"/>
                        </a:rPr>
                        <a:t>tác</a:t>
                      </a:r>
                      <a:r>
                        <a:rPr lang="en-US" sz="2800" i="1" dirty="0" smtClean="0">
                          <a:latin typeface="Times New Roman" panose="02020603050405020304" pitchFamily="18" charset="0"/>
                          <a:cs typeface="Times New Roman" panose="02020603050405020304" pitchFamily="18" charset="0"/>
                          <a:sym typeface="+mn-ea"/>
                        </a:rPr>
                        <a:t> </a:t>
                      </a:r>
                      <a:r>
                        <a:rPr lang="en-US" sz="2800" i="1" dirty="0" err="1" smtClean="0">
                          <a:latin typeface="Times New Roman" panose="02020603050405020304" pitchFamily="18" charset="0"/>
                          <a:cs typeface="Times New Roman" panose="02020603050405020304" pitchFamily="18" charset="0"/>
                          <a:sym typeface="+mn-ea"/>
                        </a:rPr>
                        <a:t>dụng</a:t>
                      </a:r>
                      <a:r>
                        <a:rPr lang="en-US" sz="2800" i="1" dirty="0" smtClean="0">
                          <a:latin typeface="Times New Roman" panose="02020603050405020304" pitchFamily="18" charset="0"/>
                          <a:cs typeface="Times New Roman" panose="02020603050405020304" pitchFamily="18" charset="0"/>
                          <a:sym typeface="+mn-ea"/>
                        </a:rPr>
                        <a:t> </a:t>
                      </a:r>
                      <a:r>
                        <a:rPr lang="en-US" sz="2800" i="1" dirty="0" err="1" smtClean="0">
                          <a:latin typeface="Times New Roman" panose="02020603050405020304" pitchFamily="18" charset="0"/>
                          <a:cs typeface="Times New Roman" panose="02020603050405020304" pitchFamily="18" charset="0"/>
                          <a:sym typeface="+mn-ea"/>
                        </a:rPr>
                        <a:t>điều</a:t>
                      </a:r>
                      <a:r>
                        <a:rPr lang="en-US" sz="2800" i="1" dirty="0" smtClean="0">
                          <a:latin typeface="Times New Roman" panose="02020603050405020304" pitchFamily="18" charset="0"/>
                          <a:cs typeface="Times New Roman" panose="02020603050405020304" pitchFamily="18" charset="0"/>
                          <a:sym typeface="+mn-ea"/>
                        </a:rPr>
                        <a:t> </a:t>
                      </a:r>
                      <a:r>
                        <a:rPr lang="en-US" sz="2800" i="1" dirty="0" err="1" smtClean="0">
                          <a:latin typeface="Times New Roman" panose="02020603050405020304" pitchFamily="18" charset="0"/>
                          <a:cs typeface="Times New Roman" panose="02020603050405020304" pitchFamily="18" charset="0"/>
                          <a:sym typeface="+mn-ea"/>
                        </a:rPr>
                        <a:t>khiển</a:t>
                      </a:r>
                      <a:r>
                        <a:rPr lang="en-US" sz="2800" i="1" dirty="0" smtClean="0">
                          <a:latin typeface="Times New Roman" panose="02020603050405020304" pitchFamily="18" charset="0"/>
                          <a:cs typeface="Times New Roman" panose="02020603050405020304" pitchFamily="18" charset="0"/>
                          <a:sym typeface="+mn-ea"/>
                        </a:rPr>
                        <a:t> </a:t>
                      </a:r>
                      <a:r>
                        <a:rPr lang="en-US" sz="2800" i="1" dirty="0" err="1" smtClean="0">
                          <a:latin typeface="Times New Roman" panose="02020603050405020304" pitchFamily="18" charset="0"/>
                          <a:cs typeface="Times New Roman" panose="02020603050405020304" pitchFamily="18" charset="0"/>
                          <a:sym typeface="+mn-ea"/>
                        </a:rPr>
                        <a:t>đóng</a:t>
                      </a:r>
                      <a:r>
                        <a:rPr lang="en-US" sz="2800" i="1" dirty="0" smtClean="0">
                          <a:latin typeface="Times New Roman" panose="02020603050405020304" pitchFamily="18" charset="0"/>
                          <a:cs typeface="Times New Roman" panose="02020603050405020304" pitchFamily="18" charset="0"/>
                          <a:sym typeface="+mn-ea"/>
                        </a:rPr>
                        <a:t>, </a:t>
                      </a:r>
                      <a:r>
                        <a:rPr lang="en-US" sz="2800" i="1" dirty="0" err="1" smtClean="0">
                          <a:latin typeface="Times New Roman" panose="02020603050405020304" pitchFamily="18" charset="0"/>
                          <a:cs typeface="Times New Roman" panose="02020603050405020304" pitchFamily="18" charset="0"/>
                          <a:sym typeface="+mn-ea"/>
                        </a:rPr>
                        <a:t>ngắt</a:t>
                      </a:r>
                      <a:r>
                        <a:rPr lang="en-US" sz="2800" i="1" dirty="0" smtClean="0">
                          <a:latin typeface="Times New Roman" panose="02020603050405020304" pitchFamily="18" charset="0"/>
                          <a:cs typeface="Times New Roman" panose="02020603050405020304" pitchFamily="18" charset="0"/>
                          <a:sym typeface="+mn-ea"/>
                        </a:rPr>
                        <a:t> </a:t>
                      </a:r>
                      <a:r>
                        <a:rPr lang="en-US" sz="2800" i="1" dirty="0" err="1" smtClean="0">
                          <a:latin typeface="Times New Roman" panose="02020603050405020304" pitchFamily="18" charset="0"/>
                          <a:cs typeface="Times New Roman" panose="02020603050405020304" pitchFamily="18" charset="0"/>
                          <a:sym typeface="+mn-ea"/>
                        </a:rPr>
                        <a:t>mạch</a:t>
                      </a:r>
                      <a:r>
                        <a:rPr lang="en-US" sz="2800" i="1" dirty="0" smtClean="0">
                          <a:latin typeface="Times New Roman" panose="02020603050405020304" pitchFamily="18" charset="0"/>
                          <a:cs typeface="Times New Roman" panose="02020603050405020304" pitchFamily="18" charset="0"/>
                          <a:sym typeface="+mn-ea"/>
                        </a:rPr>
                        <a:t> </a:t>
                      </a:r>
                      <a:r>
                        <a:rPr lang="en-US" sz="2800" i="1" dirty="0" err="1" smtClean="0">
                          <a:latin typeface="Times New Roman" panose="02020603050405020304" pitchFamily="18" charset="0"/>
                          <a:cs typeface="Times New Roman" panose="02020603050405020304" pitchFamily="18" charset="0"/>
                          <a:sym typeface="+mn-ea"/>
                        </a:rPr>
                        <a:t>điện</a:t>
                      </a:r>
                      <a:r>
                        <a:rPr lang="en-US" sz="2800" i="1" dirty="0" smtClean="0">
                          <a:latin typeface="Times New Roman" panose="02020603050405020304" pitchFamily="18" charset="0"/>
                          <a:cs typeface="Times New Roman" panose="02020603050405020304" pitchFamily="18" charset="0"/>
                          <a:sym typeface="+mn-ea"/>
                        </a:rPr>
                        <a:t>, </a:t>
                      </a:r>
                      <a:r>
                        <a:rPr lang="en-US" sz="2800" i="1" dirty="0" err="1" smtClean="0">
                          <a:latin typeface="Times New Roman" panose="02020603050405020304" pitchFamily="18" charset="0"/>
                          <a:cs typeface="Times New Roman" panose="02020603050405020304" pitchFamily="18" charset="0"/>
                          <a:sym typeface="+mn-ea"/>
                        </a:rPr>
                        <a:t>thường</a:t>
                      </a:r>
                      <a:r>
                        <a:rPr lang="en-US" sz="2800" i="1" dirty="0" smtClean="0">
                          <a:latin typeface="Times New Roman" panose="02020603050405020304" pitchFamily="18" charset="0"/>
                          <a:cs typeface="Times New Roman" panose="02020603050405020304" pitchFamily="18" charset="0"/>
                          <a:sym typeface="+mn-ea"/>
                        </a:rPr>
                        <a:t> </a:t>
                      </a:r>
                      <a:r>
                        <a:rPr lang="en-US" sz="2800" i="1" dirty="0" err="1" smtClean="0">
                          <a:latin typeface="Times New Roman" panose="02020603050405020304" pitchFamily="18" charset="0"/>
                          <a:cs typeface="Times New Roman" panose="02020603050405020304" pitchFamily="18" charset="0"/>
                          <a:sym typeface="+mn-ea"/>
                        </a:rPr>
                        <a:t>được</a:t>
                      </a:r>
                      <a:r>
                        <a:rPr lang="en-US" sz="2800" i="1" dirty="0" smtClean="0">
                          <a:latin typeface="Times New Roman" panose="02020603050405020304" pitchFamily="18" charset="0"/>
                          <a:cs typeface="Times New Roman" panose="02020603050405020304" pitchFamily="18" charset="0"/>
                          <a:sym typeface="+mn-ea"/>
                        </a:rPr>
                        <a:t> </a:t>
                      </a:r>
                      <a:r>
                        <a:rPr lang="en-US" sz="2800" i="1" dirty="0" err="1" smtClean="0">
                          <a:latin typeface="Times New Roman" panose="02020603050405020304" pitchFamily="18" charset="0"/>
                          <a:cs typeface="Times New Roman" panose="02020603050405020304" pitchFamily="18" charset="0"/>
                          <a:sym typeface="+mn-ea"/>
                        </a:rPr>
                        <a:t>sử</a:t>
                      </a:r>
                      <a:r>
                        <a:rPr lang="en-US" sz="2800" i="1" dirty="0" smtClean="0">
                          <a:latin typeface="Times New Roman" panose="02020603050405020304" pitchFamily="18" charset="0"/>
                          <a:cs typeface="Times New Roman" panose="02020603050405020304" pitchFamily="18" charset="0"/>
                          <a:sym typeface="+mn-ea"/>
                        </a:rPr>
                        <a:t> </a:t>
                      </a:r>
                      <a:r>
                        <a:rPr lang="en-US" sz="2800" i="1" dirty="0" err="1" smtClean="0">
                          <a:latin typeface="Times New Roman" panose="02020603050405020304" pitchFamily="18" charset="0"/>
                          <a:cs typeface="Times New Roman" panose="02020603050405020304" pitchFamily="18" charset="0"/>
                          <a:sym typeface="+mn-ea"/>
                        </a:rPr>
                        <a:t>dụng</a:t>
                      </a:r>
                      <a:r>
                        <a:rPr lang="en-US" sz="2800" i="1" dirty="0" smtClean="0">
                          <a:latin typeface="Times New Roman" panose="02020603050405020304" pitchFamily="18" charset="0"/>
                          <a:cs typeface="Times New Roman" panose="02020603050405020304" pitchFamily="18" charset="0"/>
                          <a:sym typeface="+mn-ea"/>
                        </a:rPr>
                        <a:t> </a:t>
                      </a:r>
                      <a:r>
                        <a:rPr lang="en-US" sz="2800" i="1" dirty="0" err="1" smtClean="0">
                          <a:latin typeface="Times New Roman" panose="02020603050405020304" pitchFamily="18" charset="0"/>
                          <a:cs typeface="Times New Roman" panose="02020603050405020304" pitchFamily="18" charset="0"/>
                          <a:sym typeface="+mn-ea"/>
                        </a:rPr>
                        <a:t>trong</a:t>
                      </a:r>
                      <a:r>
                        <a:rPr lang="en-US" sz="2800" i="1" dirty="0" smtClean="0">
                          <a:latin typeface="Times New Roman" panose="02020603050405020304" pitchFamily="18" charset="0"/>
                          <a:cs typeface="Times New Roman" panose="02020603050405020304" pitchFamily="18" charset="0"/>
                          <a:sym typeface="+mn-ea"/>
                        </a:rPr>
                        <a:t> </a:t>
                      </a:r>
                      <a:r>
                        <a:rPr lang="en-US" sz="2800" i="1" dirty="0" err="1" smtClean="0">
                          <a:latin typeface="Times New Roman" panose="02020603050405020304" pitchFamily="18" charset="0"/>
                          <a:cs typeface="Times New Roman" panose="02020603050405020304" pitchFamily="18" charset="0"/>
                          <a:sym typeface="+mn-ea"/>
                        </a:rPr>
                        <a:t>các</a:t>
                      </a:r>
                      <a:r>
                        <a:rPr lang="en-US" sz="2800" i="1" dirty="0" smtClean="0">
                          <a:latin typeface="Times New Roman" panose="02020603050405020304" pitchFamily="18" charset="0"/>
                          <a:cs typeface="Times New Roman" panose="02020603050405020304" pitchFamily="18" charset="0"/>
                          <a:sym typeface="+mn-ea"/>
                        </a:rPr>
                        <a:t> </a:t>
                      </a:r>
                      <a:r>
                        <a:rPr lang="en-US" sz="2800" i="1" dirty="0" err="1" smtClean="0">
                          <a:latin typeface="Times New Roman" panose="02020603050405020304" pitchFamily="18" charset="0"/>
                          <a:cs typeface="Times New Roman" panose="02020603050405020304" pitchFamily="18" charset="0"/>
                          <a:sym typeface="+mn-ea"/>
                        </a:rPr>
                        <a:t>mạch</a:t>
                      </a:r>
                      <a:r>
                        <a:rPr lang="en-US" sz="2800" i="1" dirty="0" smtClean="0">
                          <a:latin typeface="Times New Roman" panose="02020603050405020304" pitchFamily="18" charset="0"/>
                          <a:cs typeface="Times New Roman" panose="02020603050405020304" pitchFamily="18" charset="0"/>
                          <a:sym typeface="+mn-ea"/>
                        </a:rPr>
                        <a:t> </a:t>
                      </a:r>
                      <a:r>
                        <a:rPr lang="en-US" sz="2800" i="1" dirty="0" err="1" smtClean="0">
                          <a:latin typeface="Times New Roman" panose="02020603050405020304" pitchFamily="18" charset="0"/>
                          <a:cs typeface="Times New Roman" panose="02020603050405020304" pitchFamily="18" charset="0"/>
                          <a:sym typeface="+mn-ea"/>
                        </a:rPr>
                        <a:t>điều</a:t>
                      </a:r>
                      <a:r>
                        <a:rPr lang="en-US" sz="2800" i="1" dirty="0" smtClean="0">
                          <a:latin typeface="Times New Roman" panose="02020603050405020304" pitchFamily="18" charset="0"/>
                          <a:cs typeface="Times New Roman" panose="02020603050405020304" pitchFamily="18" charset="0"/>
                          <a:sym typeface="+mn-ea"/>
                        </a:rPr>
                        <a:t> </a:t>
                      </a:r>
                      <a:r>
                        <a:rPr lang="en-US" sz="2800" i="1" dirty="0" err="1" smtClean="0">
                          <a:latin typeface="Times New Roman" panose="02020603050405020304" pitchFamily="18" charset="0"/>
                          <a:cs typeface="Times New Roman" panose="02020603050405020304" pitchFamily="18" charset="0"/>
                          <a:sym typeface="+mn-ea"/>
                        </a:rPr>
                        <a:t>khiển</a:t>
                      </a:r>
                      <a:r>
                        <a:rPr lang="en-US" sz="2800" i="1" dirty="0" smtClean="0">
                          <a:latin typeface="Times New Roman" panose="02020603050405020304" pitchFamily="18" charset="0"/>
                          <a:cs typeface="Times New Roman" panose="02020603050405020304" pitchFamily="18" charset="0"/>
                          <a:sym typeface="+mn-ea"/>
                        </a:rPr>
                        <a:t> </a:t>
                      </a:r>
                      <a:r>
                        <a:rPr lang="en-US" sz="2800" i="1" dirty="0" err="1" smtClean="0">
                          <a:latin typeface="Times New Roman" panose="02020603050405020304" pitchFamily="18" charset="0"/>
                          <a:cs typeface="Times New Roman" panose="02020603050405020304" pitchFamily="18" charset="0"/>
                          <a:sym typeface="+mn-ea"/>
                        </a:rPr>
                        <a:t>tự</a:t>
                      </a:r>
                      <a:r>
                        <a:rPr lang="en-US" sz="2800" i="1" dirty="0" smtClean="0">
                          <a:latin typeface="Times New Roman" panose="02020603050405020304" pitchFamily="18" charset="0"/>
                          <a:cs typeface="Times New Roman" panose="02020603050405020304" pitchFamily="18" charset="0"/>
                          <a:sym typeface="+mn-ea"/>
                        </a:rPr>
                        <a:t> </a:t>
                      </a:r>
                      <a:r>
                        <a:rPr lang="en-US" sz="2800" i="1" dirty="0" err="1" smtClean="0">
                          <a:latin typeface="Times New Roman" panose="02020603050405020304" pitchFamily="18" charset="0"/>
                          <a:cs typeface="Times New Roman" panose="02020603050405020304" pitchFamily="18" charset="0"/>
                          <a:sym typeface="+mn-ea"/>
                        </a:rPr>
                        <a:t>động</a:t>
                      </a:r>
                      <a:r>
                        <a:rPr lang="en-US" sz="2800" i="1" dirty="0" smtClean="0">
                          <a:latin typeface="Times New Roman" panose="02020603050405020304" pitchFamily="18" charset="0"/>
                          <a:cs typeface="Times New Roman" panose="02020603050405020304" pitchFamily="18" charset="0"/>
                          <a:sym typeface="+mn-ea"/>
                        </a:rPr>
                        <a:t> </a:t>
                      </a:r>
                      <a:r>
                        <a:rPr lang="en-US" sz="2800" i="1" dirty="0" err="1" smtClean="0">
                          <a:latin typeface="Times New Roman" panose="02020603050405020304" pitchFamily="18" charset="0"/>
                          <a:cs typeface="Times New Roman" panose="02020603050405020304" pitchFamily="18" charset="0"/>
                          <a:sym typeface="+mn-ea"/>
                        </a:rPr>
                        <a:t>để</a:t>
                      </a:r>
                      <a:r>
                        <a:rPr lang="en-US" sz="2800" i="1" dirty="0" smtClean="0">
                          <a:latin typeface="Times New Roman" panose="02020603050405020304" pitchFamily="18" charset="0"/>
                          <a:cs typeface="Times New Roman" panose="02020603050405020304" pitchFamily="18" charset="0"/>
                          <a:sym typeface="+mn-ea"/>
                        </a:rPr>
                        <a:t> </a:t>
                      </a:r>
                      <a:r>
                        <a:rPr lang="en-US" sz="2800" i="1" dirty="0" err="1" smtClean="0">
                          <a:latin typeface="Times New Roman" panose="02020603050405020304" pitchFamily="18" charset="0"/>
                          <a:cs typeface="Times New Roman" panose="02020603050405020304" pitchFamily="18" charset="0"/>
                          <a:sym typeface="+mn-ea"/>
                        </a:rPr>
                        <a:t>đóng</a:t>
                      </a:r>
                      <a:r>
                        <a:rPr lang="en-US" sz="2800" i="1" dirty="0" smtClean="0">
                          <a:latin typeface="Times New Roman" panose="02020603050405020304" pitchFamily="18" charset="0"/>
                          <a:cs typeface="Times New Roman" panose="02020603050405020304" pitchFamily="18" charset="0"/>
                          <a:sym typeface="+mn-ea"/>
                        </a:rPr>
                        <a:t>, </a:t>
                      </a:r>
                      <a:r>
                        <a:rPr lang="en-US" sz="2800" i="1" dirty="0" err="1" smtClean="0">
                          <a:latin typeface="Times New Roman" panose="02020603050405020304" pitchFamily="18" charset="0"/>
                          <a:cs typeface="Times New Roman" panose="02020603050405020304" pitchFamily="18" charset="0"/>
                          <a:sym typeface="+mn-ea"/>
                        </a:rPr>
                        <a:t>ngắt</a:t>
                      </a:r>
                      <a:r>
                        <a:rPr lang="en-US" sz="2800" i="1" dirty="0" smtClean="0">
                          <a:latin typeface="Times New Roman" panose="02020603050405020304" pitchFamily="18" charset="0"/>
                          <a:cs typeface="Times New Roman" panose="02020603050405020304" pitchFamily="18" charset="0"/>
                          <a:sym typeface="+mn-ea"/>
                        </a:rPr>
                        <a:t> </a:t>
                      </a:r>
                      <a:r>
                        <a:rPr lang="en-US" sz="2800" i="1" dirty="0" err="1" smtClean="0">
                          <a:latin typeface="Times New Roman" panose="02020603050405020304" pitchFamily="18" charset="0"/>
                          <a:cs typeface="Times New Roman" panose="02020603050405020304" pitchFamily="18" charset="0"/>
                          <a:sym typeface="+mn-ea"/>
                        </a:rPr>
                        <a:t>những</a:t>
                      </a:r>
                      <a:r>
                        <a:rPr lang="en-US" sz="2800" i="1" dirty="0" smtClean="0">
                          <a:latin typeface="Times New Roman" panose="02020603050405020304" pitchFamily="18" charset="0"/>
                          <a:cs typeface="Times New Roman" panose="02020603050405020304" pitchFamily="18" charset="0"/>
                          <a:sym typeface="+mn-ea"/>
                        </a:rPr>
                        <a:t> </a:t>
                      </a:r>
                      <a:r>
                        <a:rPr lang="en-US" sz="2800" i="1" dirty="0" err="1" smtClean="0">
                          <a:latin typeface="Times New Roman" panose="02020603050405020304" pitchFamily="18" charset="0"/>
                          <a:cs typeface="Times New Roman" panose="02020603050405020304" pitchFamily="18" charset="0"/>
                          <a:sym typeface="+mn-ea"/>
                        </a:rPr>
                        <a:t>dòng</a:t>
                      </a:r>
                      <a:r>
                        <a:rPr lang="en-US" sz="2800" i="1" dirty="0" smtClean="0">
                          <a:latin typeface="Times New Roman" panose="02020603050405020304" pitchFamily="18" charset="0"/>
                          <a:cs typeface="Times New Roman" panose="02020603050405020304" pitchFamily="18" charset="0"/>
                          <a:sym typeface="+mn-ea"/>
                        </a:rPr>
                        <a:t> </a:t>
                      </a:r>
                      <a:r>
                        <a:rPr lang="en-US" sz="2800" i="1" dirty="0" err="1" smtClean="0">
                          <a:latin typeface="Times New Roman" panose="02020603050405020304" pitchFamily="18" charset="0"/>
                          <a:cs typeface="Times New Roman" panose="02020603050405020304" pitchFamily="18" charset="0"/>
                          <a:sym typeface="+mn-ea"/>
                        </a:rPr>
                        <a:t>điện</a:t>
                      </a:r>
                      <a:r>
                        <a:rPr lang="en-US" sz="2800" i="1" dirty="0" smtClean="0">
                          <a:latin typeface="Times New Roman" panose="02020603050405020304" pitchFamily="18" charset="0"/>
                          <a:cs typeface="Times New Roman" panose="02020603050405020304" pitchFamily="18" charset="0"/>
                          <a:sym typeface="+mn-ea"/>
                        </a:rPr>
                        <a:t> </a:t>
                      </a:r>
                      <a:r>
                        <a:rPr lang="en-US" sz="2800" i="1" dirty="0" err="1" smtClean="0">
                          <a:latin typeface="Times New Roman" panose="02020603050405020304" pitchFamily="18" charset="0"/>
                          <a:cs typeface="Times New Roman" panose="02020603050405020304" pitchFamily="18" charset="0"/>
                          <a:sym typeface="+mn-ea"/>
                        </a:rPr>
                        <a:t>lớn</a:t>
                      </a:r>
                      <a:r>
                        <a:rPr lang="en-US" sz="2800" i="1" dirty="0" smtClean="0">
                          <a:latin typeface="Times New Roman" panose="02020603050405020304" pitchFamily="18" charset="0"/>
                          <a:cs typeface="Times New Roman" panose="02020603050405020304" pitchFamily="18" charset="0"/>
                          <a:sym typeface="+mn-ea"/>
                        </a:rPr>
                        <a:t> </a:t>
                      </a:r>
                      <a:r>
                        <a:rPr lang="en-US" sz="2800" i="1" dirty="0" err="1" smtClean="0">
                          <a:latin typeface="Times New Roman" panose="02020603050405020304" pitchFamily="18" charset="0"/>
                          <a:cs typeface="Times New Roman" panose="02020603050405020304" pitchFamily="18" charset="0"/>
                          <a:sym typeface="+mn-ea"/>
                        </a:rPr>
                        <a:t>mà</a:t>
                      </a:r>
                      <a:r>
                        <a:rPr lang="en-US" sz="2800" i="1" dirty="0" smtClean="0">
                          <a:latin typeface="Times New Roman" panose="02020603050405020304" pitchFamily="18" charset="0"/>
                          <a:cs typeface="Times New Roman" panose="02020603050405020304" pitchFamily="18" charset="0"/>
                          <a:sym typeface="+mn-ea"/>
                        </a:rPr>
                        <a:t> </a:t>
                      </a:r>
                      <a:r>
                        <a:rPr lang="en-US" sz="2800" i="1" dirty="0" err="1" smtClean="0">
                          <a:latin typeface="Times New Roman" panose="02020603050405020304" pitchFamily="18" charset="0"/>
                          <a:cs typeface="Times New Roman" panose="02020603050405020304" pitchFamily="18" charset="0"/>
                          <a:sym typeface="+mn-ea"/>
                        </a:rPr>
                        <a:t>hệ</a:t>
                      </a:r>
                      <a:r>
                        <a:rPr lang="en-US" sz="2800" i="1" dirty="0" smtClean="0">
                          <a:latin typeface="Times New Roman" panose="02020603050405020304" pitchFamily="18" charset="0"/>
                          <a:cs typeface="Times New Roman" panose="02020603050405020304" pitchFamily="18" charset="0"/>
                          <a:sym typeface="+mn-ea"/>
                        </a:rPr>
                        <a:t> </a:t>
                      </a:r>
                      <a:r>
                        <a:rPr lang="en-US" sz="2800" i="1" dirty="0" err="1" smtClean="0">
                          <a:latin typeface="Times New Roman" panose="02020603050405020304" pitchFamily="18" charset="0"/>
                          <a:cs typeface="Times New Roman" panose="02020603050405020304" pitchFamily="18" charset="0"/>
                          <a:sym typeface="+mn-ea"/>
                        </a:rPr>
                        <a:t>thống</a:t>
                      </a:r>
                      <a:r>
                        <a:rPr lang="en-US" sz="2800" i="1" dirty="0" smtClean="0">
                          <a:latin typeface="Times New Roman" panose="02020603050405020304" pitchFamily="18" charset="0"/>
                          <a:cs typeface="Times New Roman" panose="02020603050405020304" pitchFamily="18" charset="0"/>
                          <a:sym typeface="+mn-ea"/>
                        </a:rPr>
                        <a:t> </a:t>
                      </a:r>
                      <a:r>
                        <a:rPr lang="en-US" sz="2800" i="1" dirty="0" err="1" smtClean="0">
                          <a:latin typeface="Times New Roman" panose="02020603050405020304" pitchFamily="18" charset="0"/>
                          <a:cs typeface="Times New Roman" panose="02020603050405020304" pitchFamily="18" charset="0"/>
                          <a:sym typeface="+mn-ea"/>
                        </a:rPr>
                        <a:t>mạch</a:t>
                      </a:r>
                      <a:r>
                        <a:rPr lang="en-US" sz="2800" i="1" dirty="0" smtClean="0">
                          <a:latin typeface="Times New Roman" panose="02020603050405020304" pitchFamily="18" charset="0"/>
                          <a:cs typeface="Times New Roman" panose="02020603050405020304" pitchFamily="18" charset="0"/>
                          <a:sym typeface="+mn-ea"/>
                        </a:rPr>
                        <a:t> </a:t>
                      </a:r>
                      <a:r>
                        <a:rPr lang="en-US" sz="2800" i="1" dirty="0" err="1" smtClean="0">
                          <a:latin typeface="Times New Roman" panose="02020603050405020304" pitchFamily="18" charset="0"/>
                          <a:cs typeface="Times New Roman" panose="02020603050405020304" pitchFamily="18" charset="0"/>
                          <a:sym typeface="+mn-ea"/>
                        </a:rPr>
                        <a:t>điều</a:t>
                      </a:r>
                      <a:r>
                        <a:rPr lang="en-US" sz="2800" i="1" dirty="0" smtClean="0">
                          <a:latin typeface="Times New Roman" panose="02020603050405020304" pitchFamily="18" charset="0"/>
                          <a:cs typeface="Times New Roman" panose="02020603050405020304" pitchFamily="18" charset="0"/>
                          <a:sym typeface="+mn-ea"/>
                        </a:rPr>
                        <a:t> </a:t>
                      </a:r>
                      <a:r>
                        <a:rPr lang="en-US" sz="2800" i="1" dirty="0" err="1" smtClean="0">
                          <a:latin typeface="Times New Roman" panose="02020603050405020304" pitchFamily="18" charset="0"/>
                          <a:cs typeface="Times New Roman" panose="02020603050405020304" pitchFamily="18" charset="0"/>
                          <a:sym typeface="+mn-ea"/>
                        </a:rPr>
                        <a:t>khiển</a:t>
                      </a:r>
                      <a:r>
                        <a:rPr lang="en-US" sz="2800" i="1" dirty="0" smtClean="0">
                          <a:latin typeface="Times New Roman" panose="02020603050405020304" pitchFamily="18" charset="0"/>
                          <a:cs typeface="Times New Roman" panose="02020603050405020304" pitchFamily="18" charset="0"/>
                          <a:sym typeface="+mn-ea"/>
                        </a:rPr>
                        <a:t> </a:t>
                      </a:r>
                      <a:r>
                        <a:rPr lang="en-US" sz="2800" i="1" dirty="0" err="1" smtClean="0">
                          <a:latin typeface="Times New Roman" panose="02020603050405020304" pitchFamily="18" charset="0"/>
                          <a:cs typeface="Times New Roman" panose="02020603050405020304" pitchFamily="18" charset="0"/>
                          <a:sym typeface="+mn-ea"/>
                        </a:rPr>
                        <a:t>không</a:t>
                      </a:r>
                      <a:r>
                        <a:rPr lang="en-US" sz="2800" i="1" dirty="0" smtClean="0">
                          <a:latin typeface="Times New Roman" panose="02020603050405020304" pitchFamily="18" charset="0"/>
                          <a:cs typeface="Times New Roman" panose="02020603050405020304" pitchFamily="18" charset="0"/>
                          <a:sym typeface="+mn-ea"/>
                        </a:rPr>
                        <a:t> </a:t>
                      </a:r>
                      <a:r>
                        <a:rPr lang="en-US" sz="2800" i="1" dirty="0" err="1" smtClean="0">
                          <a:latin typeface="Times New Roman" panose="02020603050405020304" pitchFamily="18" charset="0"/>
                          <a:cs typeface="Times New Roman" panose="02020603050405020304" pitchFamily="18" charset="0"/>
                          <a:sym typeface="+mn-ea"/>
                        </a:rPr>
                        <a:t>thể</a:t>
                      </a:r>
                      <a:r>
                        <a:rPr lang="en-US" sz="2800" i="1" dirty="0" smtClean="0">
                          <a:latin typeface="Times New Roman" panose="02020603050405020304" pitchFamily="18" charset="0"/>
                          <a:cs typeface="Times New Roman" panose="02020603050405020304" pitchFamily="18" charset="0"/>
                          <a:sym typeface="+mn-ea"/>
                        </a:rPr>
                        <a:t> can </a:t>
                      </a:r>
                      <a:r>
                        <a:rPr lang="en-US" sz="2800" i="1" dirty="0" err="1" smtClean="0">
                          <a:latin typeface="Times New Roman" panose="02020603050405020304" pitchFamily="18" charset="0"/>
                          <a:cs typeface="Times New Roman" panose="02020603050405020304" pitchFamily="18" charset="0"/>
                          <a:sym typeface="+mn-ea"/>
                        </a:rPr>
                        <a:t>thiệp</a:t>
                      </a:r>
                      <a:r>
                        <a:rPr lang="en-US" sz="2800" i="1" dirty="0" smtClean="0">
                          <a:latin typeface="Times New Roman" panose="02020603050405020304" pitchFamily="18" charset="0"/>
                          <a:cs typeface="Times New Roman" panose="02020603050405020304" pitchFamily="18" charset="0"/>
                          <a:sym typeface="+mn-ea"/>
                        </a:rPr>
                        <a:t> </a:t>
                      </a:r>
                      <a:r>
                        <a:rPr lang="en-US" sz="2800" i="1" dirty="0" err="1" smtClean="0">
                          <a:latin typeface="Times New Roman" panose="02020603050405020304" pitchFamily="18" charset="0"/>
                          <a:cs typeface="Times New Roman" panose="02020603050405020304" pitchFamily="18" charset="0"/>
                          <a:sym typeface="+mn-ea"/>
                        </a:rPr>
                        <a:t>trực</a:t>
                      </a:r>
                      <a:r>
                        <a:rPr lang="en-US" sz="2800" i="1" dirty="0" smtClean="0">
                          <a:latin typeface="Times New Roman" panose="02020603050405020304" pitchFamily="18" charset="0"/>
                          <a:cs typeface="Times New Roman" panose="02020603050405020304" pitchFamily="18" charset="0"/>
                          <a:sym typeface="+mn-ea"/>
                        </a:rPr>
                        <a:t> </a:t>
                      </a:r>
                      <a:r>
                        <a:rPr lang="en-US" sz="2800" i="1" dirty="0" err="1" smtClean="0">
                          <a:latin typeface="Times New Roman" panose="02020603050405020304" pitchFamily="18" charset="0"/>
                          <a:cs typeface="Times New Roman" panose="02020603050405020304" pitchFamily="18" charset="0"/>
                          <a:sym typeface="+mn-ea"/>
                        </a:rPr>
                        <a:t>tiếp</a:t>
                      </a:r>
                      <a:r>
                        <a:rPr lang="en-US" sz="2800" i="1" dirty="0" smtClean="0">
                          <a:latin typeface="Times New Roman" panose="02020603050405020304" pitchFamily="18" charset="0"/>
                          <a:cs typeface="Times New Roman" panose="02020603050405020304" pitchFamily="18" charset="0"/>
                          <a:sym typeface="+mn-ea"/>
                        </a:rPr>
                        <a:t>.</a:t>
                      </a:r>
                      <a:endParaRPr lang="vi-VN" sz="2800" i="1" dirty="0" smtClean="0">
                        <a:solidFill>
                          <a:schemeClr val="tx1"/>
                        </a:solidFill>
                        <a:latin typeface="Times New Roman" panose="02020603050405020304" pitchFamily="18" charset="0"/>
                        <a:cs typeface="Times New Roman" panose="02020603050405020304" pitchFamily="18" charset="0"/>
                      </a:endParaRPr>
                    </a:p>
                    <a:p>
                      <a:pPr>
                        <a:lnSpc>
                          <a:spcPct val="115000"/>
                        </a:lnSpc>
                        <a:spcAft>
                          <a:spcPts val="500"/>
                        </a:spcAft>
                      </a:pPr>
                      <a:endParaRPr lang="en-US" sz="2800" dirty="0">
                        <a:solidFill>
                          <a:schemeClr val="tx1"/>
                        </a:solidFill>
                        <a:effectLst/>
                        <a:latin typeface="Arial" panose="020B0604020202020204" pitchFamily="34" charset="0"/>
                        <a:cs typeface="Arial" panose="020B0604020202020204" pitchFamily="34" charset="0"/>
                      </a:endParaRPr>
                    </a:p>
                    <a:p>
                      <a:pPr>
                        <a:lnSpc>
                          <a:spcPct val="115000"/>
                        </a:lnSpc>
                        <a:spcAft>
                          <a:spcPts val="500"/>
                        </a:spcAft>
                      </a:pPr>
                      <a:r>
                        <a:rPr lang="en-US" sz="2800" dirty="0">
                          <a:solidFill>
                            <a:schemeClr val="tx1"/>
                          </a:solidFill>
                          <a:effectLst/>
                          <a:latin typeface="Arial" panose="020B0604020202020204" pitchFamily="34" charset="0"/>
                          <a:cs typeface="Arial" panose="020B0604020202020204" pitchFamily="34" charset="0"/>
                        </a:rPr>
                        <a:t> </a:t>
                      </a:r>
                      <a:endParaRPr lang="en-US" sz="28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718889125"/>
                  </a:ext>
                </a:extLst>
              </a:tr>
              <a:tr h="1950638">
                <a:tc gridSpan="2">
                  <a:txBody>
                    <a:bodyPr/>
                    <a:lstStyle/>
                    <a:p>
                      <a:pPr marL="0" marR="0" lvl="0" indent="0" algn="l" defTabSz="914400" rtl="0" eaLnBrk="1" fontAlgn="auto" latinLnBrk="0" hangingPunct="1">
                        <a:lnSpc>
                          <a:spcPct val="115000"/>
                        </a:lnSpc>
                        <a:spcBef>
                          <a:spcPts val="0"/>
                        </a:spcBef>
                        <a:spcAft>
                          <a:spcPts val="50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nSpc>
                          <a:spcPct val="115000"/>
                        </a:lnSpc>
                        <a:spcAft>
                          <a:spcPts val="500"/>
                        </a:spcAft>
                      </a:pPr>
                      <a:endPar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2542772404"/>
                  </a:ext>
                </a:extLst>
              </a:tr>
            </a:tbl>
          </a:graphicData>
        </a:graphic>
      </p:graphicFrame>
      <p:pic>
        <p:nvPicPr>
          <p:cNvPr id="4111" name="Picture 33">
            <a:extLst>
              <a:ext uri="{FF2B5EF4-FFF2-40B4-BE49-F238E27FC236}">
                <a16:creationId xmlns:a16="http://schemas.microsoft.com/office/drawing/2014/main" xmlns="" id="{8381FD7C-4976-4520-A8F3-802A058EE7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0400" y="1719252"/>
            <a:ext cx="2286000" cy="1720104"/>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34">
            <a:extLst>
              <a:ext uri="{FF2B5EF4-FFF2-40B4-BE49-F238E27FC236}">
                <a16:creationId xmlns:a16="http://schemas.microsoft.com/office/drawing/2014/main" xmlns="" id="{3EB25A47-585D-447D-BF58-2263C0D352C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29000" y="3619500"/>
            <a:ext cx="2286000" cy="2037950"/>
          </a:xfrm>
          <a:prstGeom prst="rect">
            <a:avLst/>
          </a:prstGeom>
          <a:noFill/>
          <a:extLst>
            <a:ext uri="{909E8E84-426E-40DD-AFC4-6F175D3DCCD1}">
              <a14:hiddenFill xmlns:a14="http://schemas.microsoft.com/office/drawing/2010/main">
                <a:solidFill>
                  <a:srgbClr val="FFFFFF"/>
                </a:solidFill>
              </a14:hiddenFill>
            </a:ext>
          </a:extLst>
        </p:spPr>
      </p:pic>
      <p:pic>
        <p:nvPicPr>
          <p:cNvPr id="4109" name="Picture 35">
            <a:extLst>
              <a:ext uri="{FF2B5EF4-FFF2-40B4-BE49-F238E27FC236}">
                <a16:creationId xmlns:a16="http://schemas.microsoft.com/office/drawing/2014/main" xmlns="" id="{A788D1D1-9544-4CD2-BE62-2F6D5BAC22C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81400" y="6458025"/>
            <a:ext cx="1981200" cy="20238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66812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10515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Line 51"/>
          <p:cNvSpPr>
            <a:spLocks noChangeShapeType="1"/>
          </p:cNvSpPr>
          <p:nvPr/>
        </p:nvSpPr>
        <p:spPr bwMode="auto">
          <a:xfrm rot="5400000">
            <a:off x="12949238" y="3462338"/>
            <a:ext cx="0" cy="0"/>
          </a:xfrm>
          <a:prstGeom prst="line">
            <a:avLst/>
          </a:prstGeom>
          <a:noFill/>
          <a:ln w="9525">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700"/>
          </a:p>
        </p:txBody>
      </p:sp>
      <p:pic>
        <p:nvPicPr>
          <p:cNvPr id="32" name="Picture 4"/>
          <p:cNvPicPr>
            <a:picLocks noChangeAspect="1"/>
          </p:cNvPicPr>
          <p:nvPr/>
        </p:nvPicPr>
        <p:blipFill>
          <a:blip r:embed="rId2"/>
          <a:stretch>
            <a:fillRect/>
          </a:stretch>
        </p:blipFill>
        <p:spPr>
          <a:xfrm>
            <a:off x="1166813" y="669608"/>
            <a:ext cx="15611475" cy="8638223"/>
          </a:xfrm>
          <a:prstGeom prst="rect">
            <a:avLst/>
          </a:prstGeom>
          <a:noFill/>
          <a:ln>
            <a:noFill/>
          </a:ln>
        </p:spPr>
      </p:pic>
    </p:spTree>
    <p:extLst>
      <p:ext uri="{BB962C8B-B14F-4D97-AF65-F5344CB8AC3E}">
        <p14:creationId xmlns:p14="http://schemas.microsoft.com/office/powerpoint/2010/main" val="4078898644"/>
      </p:ext>
    </p:extLst>
  </p:cSld>
  <p:clrMapOvr>
    <a:masterClrMapping/>
  </p:clrMapOvr>
  <p:transition spd="slow">
    <p:push dir="u"/>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92042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822</TotalTime>
  <Words>664</Words>
  <Application>Microsoft Office PowerPoint</Application>
  <PresentationFormat>Custom</PresentationFormat>
  <Paragraphs>69</Paragraphs>
  <Slides>26</Slides>
  <Notes>9</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26</vt:i4>
      </vt:variant>
    </vt:vector>
  </HeadingPairs>
  <TitlesOfParts>
    <vt:vector size="32" baseType="lpstr">
      <vt:lpstr>Times New Roman</vt:lpstr>
      <vt:lpstr>Arial</vt:lpstr>
      <vt:lpstr>VNI-Times</vt:lpstr>
      <vt:lpstr>Marykate</vt:lpstr>
      <vt:lpstr>Calibri</vt:lpstr>
      <vt:lpstr>Office Theme</vt:lpstr>
      <vt:lpstr>PowerPoint Presentation</vt:lpstr>
      <vt:lpstr>PowerPoint Presentation</vt:lpstr>
      <vt:lpstr>PowerPoint Presentation</vt:lpstr>
      <vt:lpstr>  Do nhiều nguyên nhân, dòng điện tăng lên đột ngột dẫn đến có thể gây chập điện, hư hại các thiết bị điện, gây hỏa hoạn.Để giảm thiểu tác hại cho con người và tài sản. Trong mạch điện cần lắp thêm thiết bị điện nào?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Pink and Green Doodle Hand drawn Science Project Presentation</dc:title>
  <dc:creator>Admin</dc:creator>
  <cp:lastModifiedBy>AutoBVT</cp:lastModifiedBy>
  <cp:revision>157</cp:revision>
  <dcterms:created xsi:type="dcterms:W3CDTF">2006-08-16T00:00:00Z</dcterms:created>
  <dcterms:modified xsi:type="dcterms:W3CDTF">2025-02-13T03:12:58Z</dcterms:modified>
  <dc:identifier>DAFnxbZOGA8</dc:identifier>
</cp:coreProperties>
</file>