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3" r:id="rId2"/>
  </p:sldMasterIdLst>
  <p:notesMasterIdLst>
    <p:notesMasterId r:id="rId31"/>
  </p:notesMasterIdLst>
  <p:sldIdLst>
    <p:sldId id="264" r:id="rId3"/>
    <p:sldId id="263" r:id="rId4"/>
    <p:sldId id="258" r:id="rId5"/>
    <p:sldId id="265" r:id="rId6"/>
    <p:sldId id="257" r:id="rId7"/>
    <p:sldId id="272" r:id="rId8"/>
    <p:sldId id="259" r:id="rId9"/>
    <p:sldId id="260" r:id="rId10"/>
    <p:sldId id="261" r:id="rId11"/>
    <p:sldId id="266" r:id="rId12"/>
    <p:sldId id="267" r:id="rId13"/>
    <p:sldId id="268" r:id="rId14"/>
    <p:sldId id="273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2CD3-0534-49D8-B835-6BADF38E118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4B2A-277D-4072-8CDC-FD43EEDF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1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2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4289976"/>
            <a:ext cx="643667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08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4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175623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1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1993077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1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3099817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7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035B31-C3AF-4052-95CA-42F27A8C9A9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1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9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0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11" Type="http://schemas.openxmlformats.org/officeDocument/2006/relationships/image" Target="../media/image31.gif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slide" Target="slide1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slide" Target="slide1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slide" Target="slide1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slide" Target="slide1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72870">
            <a:off x="239221" y="1222218"/>
            <a:ext cx="1194947" cy="119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066100" y="4371431"/>
            <a:ext cx="62635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/>
          </a:p>
        </p:txBody>
      </p:sp>
      <p:sp>
        <p:nvSpPr>
          <p:cNvPr id="3" name="Oval 2"/>
          <p:cNvSpPr/>
          <p:nvPr/>
        </p:nvSpPr>
        <p:spPr>
          <a:xfrm>
            <a:off x="41148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4450" y="1847977"/>
            <a:ext cx="691515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11: LUYỆN TẬP CHUNG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8459" y="449423"/>
            <a:ext cx="285879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61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048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6" y="14859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4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4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50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966" y="2577468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84741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0618" y="363110"/>
            <a:ext cx="5880259" cy="1205865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en-US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 defTabSz="685783"/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4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defTabSz="685783">
                  <a:defRPr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266" t="-6358" b="-10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026915" y="4310301"/>
            <a:ext cx="619229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082954" y="4310301"/>
            <a:ext cx="6625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265101" y="4310301"/>
            <a:ext cx="63974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394419" y="4293048"/>
            <a:ext cx="629546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2489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40m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852" t="-1951" b="-9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74031" y="4310300"/>
            <a:ext cx="1481930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100m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812392" y="4310301"/>
            <a:ext cx="1585537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120m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003840" y="4310301"/>
            <a:ext cx="15310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137323" y="4293048"/>
            <a:ext cx="1506621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80m </a:t>
            </a:r>
          </a:p>
        </p:txBody>
      </p:sp>
    </p:spTree>
    <p:extLst>
      <p:ext uri="{BB962C8B-B14F-4D97-AF65-F5344CB8AC3E}">
        <p14:creationId xmlns:p14="http://schemas.microsoft.com/office/powerpoint/2010/main" val="2284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defTabSz="685783">
                  <a:defRPr/>
                </a:pP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b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56178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980399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104621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228842" y="4310301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2095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5;p1" descr="图片包含 地图, 文字&#10;&#10;描述已自动生成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" y="-19050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590550"/>
            <a:ext cx="490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50495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4.23, 4.24, 4.25trong SGK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78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2797394" y="3744520"/>
            <a:ext cx="2925489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17530" y="146370"/>
            <a:ext cx="29479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026" y="3239814"/>
            <a:ext cx="4012911" cy="1903686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135092" y="466933"/>
            <a:ext cx="459668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098299" y="1098043"/>
            <a:ext cx="29479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950903" y="1468129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798089" y="533728"/>
            <a:ext cx="29479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623307" y="936836"/>
            <a:ext cx="644356" cy="644356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7420060" y="2248104"/>
            <a:ext cx="398531" cy="410268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699318" y="2092147"/>
            <a:ext cx="29479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5615605" y="2536459"/>
            <a:ext cx="469574" cy="469574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8307875" y="372411"/>
            <a:ext cx="477718" cy="390279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33358" y="1248838"/>
            <a:ext cx="29479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5" action="ppaction://hlinksldjump"/>
          </p:cNvPr>
          <p:cNvSpPr/>
          <p:nvPr/>
        </p:nvSpPr>
        <p:spPr>
          <a:xfrm>
            <a:off x="817927" y="1639393"/>
            <a:ext cx="525655" cy="45275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5" name="5-Point Star 64">
            <a:hlinkClick r:id="rId8" action="ppaction://hlinksldjump"/>
          </p:cNvPr>
          <p:cNvSpPr/>
          <p:nvPr/>
        </p:nvSpPr>
        <p:spPr>
          <a:xfrm>
            <a:off x="3411669" y="2659861"/>
            <a:ext cx="391838" cy="3918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8" action="ppaction://hlinksldjump"/>
          </p:cNvPr>
          <p:cNvSpPr/>
          <p:nvPr/>
        </p:nvSpPr>
        <p:spPr>
          <a:xfrm>
            <a:off x="5309267" y="295455"/>
            <a:ext cx="351909" cy="342958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9" action="ppaction://hlinksldjump"/>
          </p:cNvPr>
          <p:cNvSpPr/>
          <p:nvPr/>
        </p:nvSpPr>
        <p:spPr>
          <a:xfrm>
            <a:off x="1686346" y="2264948"/>
            <a:ext cx="377625" cy="27151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0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11836" y="3636020"/>
            <a:ext cx="4306179" cy="1084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105" y="2311437"/>
            <a:ext cx="112481" cy="9950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847" y="1002018"/>
            <a:ext cx="185738" cy="16430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875" y="1399636"/>
            <a:ext cx="154856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361" y="1416885"/>
            <a:ext cx="130709" cy="1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537474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056067" y="525823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6751" y="3659333"/>
            <a:ext cx="4009703" cy="92534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80038" y="2260127"/>
            <a:ext cx="538392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Bạn được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+mj-lt"/>
              </a:rPr>
              <a:t>viên kẹo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6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120165" y="846703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0" y="3058514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2840" y="2260127"/>
            <a:ext cx="4958328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120164" y="720868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38440" y="3315020"/>
                <a:ext cx="5966460" cy="1079807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r>
                  <a:rPr lang="en-US" sz="27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7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 + b)h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12852" y="2260126"/>
            <a:ext cx="4518305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7398"/>
            <a:ext cx="6096000" cy="25795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849530" y="1403350"/>
            <a:ext cx="1007535" cy="67098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Hexagon 5"/>
          <p:cNvSpPr/>
          <p:nvPr/>
        </p:nvSpPr>
        <p:spPr>
          <a:xfrm>
            <a:off x="7027332" y="2386542"/>
            <a:ext cx="973667" cy="871008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960" y="1403350"/>
            <a:ext cx="673708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2120" y="2297112"/>
            <a:ext cx="1153919" cy="48895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1377025" y="3904721"/>
            <a:ext cx="1213773" cy="540808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Diamond 9"/>
          <p:cNvSpPr/>
          <p:nvPr/>
        </p:nvSpPr>
        <p:spPr>
          <a:xfrm>
            <a:off x="1587182" y="2952750"/>
            <a:ext cx="793457" cy="80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rapezoid 10"/>
          <p:cNvSpPr/>
          <p:nvPr/>
        </p:nvSpPr>
        <p:spPr>
          <a:xfrm>
            <a:off x="7027332" y="3620558"/>
            <a:ext cx="1126068" cy="627591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0400" y="895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934" y="15049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2074333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2593446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3467" y="3163358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1933" y="3717925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4324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246668" y="1682750"/>
            <a:ext cx="945266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6039" y="2529416"/>
            <a:ext cx="777428" cy="256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89859" y="3355710"/>
            <a:ext cx="793608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2414504" y="4246032"/>
            <a:ext cx="785896" cy="30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1"/>
          </p:cNvCxnSpPr>
          <p:nvPr/>
        </p:nvCxnSpPr>
        <p:spPr>
          <a:xfrm flipH="1" flipV="1">
            <a:off x="5410200" y="1123950"/>
            <a:ext cx="1691214" cy="61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93267" y="2272241"/>
            <a:ext cx="1634065" cy="51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26074" y="3905250"/>
            <a:ext cx="1601258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4909606" y="103998"/>
            <a:ext cx="2895600" cy="334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350" y="514350"/>
            <a:ext cx="9334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120165" y="846703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867" y="2876053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69217" y="2260126"/>
            <a:ext cx="5405566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lvl="0" algn="ctr">
              <a:defRPr/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884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254896" y="578841"/>
            <a:ext cx="6634209" cy="129749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20cm.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88771" y="3315020"/>
                <a:ext cx="5966460" cy="1079807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lvl="0" algn="ctr"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Cạnh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20 : 4 = 5 (cm)</a:t>
                </a:r>
              </a:p>
              <a:p>
                <a:pPr lvl="0" algn="ctr">
                  <a:defRPr/>
                </a:pP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5.5 = 25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74627" y="2260127"/>
            <a:ext cx="539474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4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72870">
            <a:off x="470269" y="3675714"/>
            <a:ext cx="1194947" cy="119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066100" y="4371431"/>
            <a:ext cx="626355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5" tIns="68565" rIns="68565" bIns="68565" anchor="t" anchorCtr="0">
            <a:spAutoFit/>
          </a:bodyPr>
          <a:lstStyle/>
          <a:p>
            <a:pPr defTabSz="914355"/>
            <a:endParaRPr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1148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914355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7675" y="1305905"/>
            <a:ext cx="4468973" cy="108491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914355"/>
            <a:r>
              <a:rPr lang="en-US" sz="33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33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12: </a:t>
            </a:r>
          </a:p>
          <a:p>
            <a:pPr algn="ctr" defTabSz="914355"/>
            <a:r>
              <a:rPr lang="en-US" sz="33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LUYỆN TẬP CHUNG (</a:t>
            </a:r>
            <a:r>
              <a:rPr lang="en-US" sz="33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tt</a:t>
            </a:r>
            <a:r>
              <a:rPr lang="en-US" sz="33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1689" y="-41332"/>
            <a:ext cx="2650927" cy="53091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914355"/>
            <a:r>
              <a:rPr lang="en-US" sz="3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53" y="165298"/>
            <a:ext cx="3833222" cy="28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402" y="3637231"/>
            <a:ext cx="3870414" cy="10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14" y="522182"/>
            <a:ext cx="6678609" cy="12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704" y="970207"/>
            <a:ext cx="2478401" cy="167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9507" y="2248863"/>
                <a:ext cx="7367632" cy="2054405"/>
              </a:xfrm>
              <a:prstGeom prst="rect">
                <a:avLst/>
              </a:prstGeom>
              <a:noFill/>
            </p:spPr>
            <p:txBody>
              <a:bodyPr wrap="square" lIns="68577" tIns="34289" rIns="68577" bIns="34289" rtlCol="0">
                <a:spAutoFit/>
              </a:bodyPr>
              <a:lstStyle/>
              <a:p>
                <a:pPr defTabSz="914355"/>
                <a:r>
                  <a:rPr lang="en-US" sz="2400" b="1" u="sng" dirty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marL="342900" indent="-342900" defTabSz="914355">
                  <a:buAutoNum type="alphaLcParenR"/>
                </a:pP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8.6 = 48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342900" indent="-342900" defTabSz="914355">
                  <a:buAutoNum type="alphaLcParenR"/>
                </a:pP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Chu vi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4 . 5 = 20 (cm)</a:t>
                </a:r>
              </a:p>
              <a:p>
                <a:pPr defTabSz="914355"/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a) 48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914355"/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b) 20 (cm)</a:t>
                </a:r>
              </a:p>
              <a:p>
                <a:pPr defTabSz="914355"/>
                <a:endParaRPr lang="en-US" sz="21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blipFill rotWithShape="1">
                <a:blip r:embed="rId4"/>
                <a:stretch>
                  <a:fillRect l="-1614" t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38351" y="65628"/>
            <a:ext cx="3324143" cy="39241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914355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cá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9507" y="2248863"/>
                <a:ext cx="7367632" cy="2377571"/>
              </a:xfrm>
              <a:prstGeom prst="rect">
                <a:avLst/>
              </a:prstGeom>
              <a:noFill/>
            </p:spPr>
            <p:txBody>
              <a:bodyPr wrap="square" lIns="68577" tIns="34289" rIns="68577" bIns="34289" rtlCol="0">
                <a:spAutoFit/>
              </a:bodyPr>
              <a:lstStyle/>
              <a:p>
                <a:pPr defTabSz="914355"/>
                <a:r>
                  <a:rPr lang="en-US" sz="2400" b="1" u="sng" dirty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defTabSz="914355"/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mảnh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ban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đầu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</a:p>
              <a:p>
                <a:pPr defTabSz="914355"/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20 x 20 = 400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914355"/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đất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còn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lại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kích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thước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defTabSz="914355"/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20 – 4 = 16(m)</a:t>
                </a:r>
              </a:p>
              <a:p>
                <a:pPr defTabSz="914355"/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trồng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trọt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khu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16 x 16 = 256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914355"/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1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256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1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blipFill rotWithShape="1">
                <a:blip r:embed="rId2"/>
                <a:stretch>
                  <a:fillRect l="-1614" t="-2692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38351" y="65628"/>
            <a:ext cx="3324143" cy="39241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914355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2 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07" y="583592"/>
            <a:ext cx="7861923" cy="8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052" y="1213684"/>
            <a:ext cx="1967087" cy="18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2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666750" y="762000"/>
            <a:ext cx="2809875" cy="1381125"/>
          </a:xfrm>
          <a:prstGeom prst="rightArrowCallou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1250" y="1238250"/>
            <a:ext cx="904875" cy="369329"/>
          </a:xfrm>
          <a:prstGeom prst="rect">
            <a:avLst/>
          </a:prstGeom>
          <a:noFill/>
        </p:spPr>
        <p:txBody>
          <a:bodyPr wrap="square" lIns="57148" tIns="28574" rIns="57148" bIns="28574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2375" y="809625"/>
            <a:ext cx="4953000" cy="8572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67000" y="2571750"/>
            <a:ext cx="4286250" cy="2143125"/>
            <a:chOff x="4267200" y="4343400"/>
            <a:chExt cx="6858000" cy="3429000"/>
          </a:xfrm>
        </p:grpSpPr>
        <p:sp>
          <p:nvSpPr>
            <p:cNvPr id="9" name="Rectangle 8"/>
            <p:cNvSpPr/>
            <p:nvPr/>
          </p:nvSpPr>
          <p:spPr>
            <a:xfrm>
              <a:off x="4267200" y="4343400"/>
              <a:ext cx="68580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5334000"/>
              <a:ext cx="2971800" cy="13716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672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343400" y="6705600"/>
              <a:ext cx="1828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1440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9144000" y="6705600"/>
              <a:ext cx="19812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05600" y="4572000"/>
              <a:ext cx="1828800" cy="64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4191000" y="5699712"/>
              <a:ext cx="1828800" cy="64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5600" y="6934200"/>
              <a:ext cx="1828800" cy="64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9512589" y="5623514"/>
              <a:ext cx="1828800" cy="64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62375" y="1666875"/>
            <a:ext cx="4953000" cy="6191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4796" y="15294"/>
            <a:ext cx="3324143" cy="39241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914355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778" y="3427269"/>
            <a:ext cx="2740579" cy="14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98" y="620651"/>
            <a:ext cx="7750545" cy="95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388" y="1592702"/>
            <a:ext cx="2895721" cy="193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75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134457" y="1226083"/>
            <a:ext cx="6735866" cy="511415"/>
          </a:xfrm>
        </p:spPr>
        <p:txBody>
          <a:bodyPr/>
          <a:lstStyle/>
          <a:p>
            <a:pPr marL="68579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4455" y="1043099"/>
            <a:ext cx="7051560" cy="3619083"/>
            <a:chOff x="1352606" y="1390798"/>
            <a:chExt cx="9009777" cy="3506599"/>
          </a:xfrm>
        </p:grpSpPr>
        <p:grpSp>
          <p:nvGrpSpPr>
            <p:cNvPr id="14" name="Group 13"/>
            <p:cNvGrpSpPr/>
            <p:nvPr/>
          </p:nvGrpSpPr>
          <p:grpSpPr>
            <a:xfrm>
              <a:off x="1352606" y="1390798"/>
              <a:ext cx="9009777" cy="3506599"/>
              <a:chOff x="1400961" y="2332139"/>
              <a:chExt cx="9009777" cy="35065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mảnh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vườn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.25=15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</m:oMath>
                    </a14:m>
                    <a:endParaRPr lang="en-US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Phần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gồm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bốn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bằng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nhau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dài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(25 -1): 2 = 12 (m)</a:t>
                    </a:r>
                  </a:p>
                  <a:p>
                    <a:pPr algn="ctr"/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(15 – 1) : 2 = 7 (m)</a:t>
                    </a:r>
                  </a:p>
                  <a:p>
                    <a:pPr algn="ctr"/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Diện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tích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(12 x 7) x 4 = 336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/>
                      <a:t>                    </a:t>
                    </a: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550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/>
              <p:cNvCxnSpPr/>
              <p:nvPr/>
            </p:nvCxnSpPr>
            <p:spPr>
              <a:xfrm>
                <a:off x="1400961" y="2332139"/>
                <a:ext cx="748601" cy="8892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400961" y="5041784"/>
                <a:ext cx="748601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9565430" y="2332139"/>
                <a:ext cx="845308" cy="886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565430" y="5041784"/>
                <a:ext cx="845308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1352606" y="1390798"/>
              <a:ext cx="9009777" cy="350659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14"/>
          <p:cNvSpPr txBox="1">
            <a:spLocks/>
          </p:cNvSpPr>
          <p:nvPr/>
        </p:nvSpPr>
        <p:spPr>
          <a:xfrm>
            <a:off x="1243929" y="3957464"/>
            <a:ext cx="6735866" cy="511415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1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9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 rot="5400000">
            <a:off x="406357" y="2555896"/>
            <a:ext cx="1802092" cy="453741"/>
          </a:xfrm>
          <a:prstGeom prst="rect">
            <a:avLst/>
          </a:prstGeom>
        </p:spPr>
        <p:txBody>
          <a:bodyPr vert="horz" lIns="91438" tIns="45719" rIns="91438" bIns="45719" rtlCol="0">
            <a:normAutofit fontScale="85000" lnSpcReduction="2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9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14"/>
          <p:cNvSpPr txBox="1">
            <a:spLocks/>
          </p:cNvSpPr>
          <p:nvPr/>
        </p:nvSpPr>
        <p:spPr>
          <a:xfrm rot="16200000">
            <a:off x="7014293" y="2644552"/>
            <a:ext cx="1441857" cy="511415"/>
          </a:xfrm>
          <a:prstGeom prst="rect">
            <a:avLst/>
          </a:prstGeom>
        </p:spPr>
        <p:txBody>
          <a:bodyPr vert="horz" lIns="91438" tIns="45719" rIns="91438" bIns="45719" rtlCol="0">
            <a:normAutofit fontScale="85000" lnSpcReduction="1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9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81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4851" y="1752322"/>
            <a:ext cx="6977544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IV.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3460" y="30007"/>
            <a:ext cx="2586844" cy="40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06" y="3886370"/>
            <a:ext cx="1062073" cy="106207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35" y="223508"/>
            <a:ext cx="2230872" cy="152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ownload Free png Vector Discuss Learning, Recess, Table, Explain ...">
            <a:extLst>
              <a:ext uri="{FF2B5EF4-FFF2-40B4-BE49-F238E27FC236}">
                <a16:creationId xmlns:a16="http://schemas.microsoft.com/office/drawing/2014/main" id="{64767ABE-974A-4135-92DD-E49E2A4B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682" y="3692961"/>
            <a:ext cx="1913975" cy="1167398"/>
          </a:xfrm>
          <a:custGeom>
            <a:avLst/>
            <a:gdLst>
              <a:gd name="connsiteX0" fmla="*/ 0 w 2879938"/>
              <a:gd name="connsiteY0" fmla="*/ 0 h 1756571"/>
              <a:gd name="connsiteX1" fmla="*/ 2587170 w 2879938"/>
              <a:gd name="connsiteY1" fmla="*/ 0 h 1756571"/>
              <a:gd name="connsiteX2" fmla="*/ 2879938 w 2879938"/>
              <a:gd name="connsiteY2" fmla="*/ 292768 h 1756571"/>
              <a:gd name="connsiteX3" fmla="*/ 2879938 w 2879938"/>
              <a:gd name="connsiteY3" fmla="*/ 1756571 h 1756571"/>
              <a:gd name="connsiteX4" fmla="*/ 292768 w 2879938"/>
              <a:gd name="connsiteY4" fmla="*/ 1756571 h 1756571"/>
              <a:gd name="connsiteX5" fmla="*/ 0 w 2879938"/>
              <a:gd name="connsiteY5" fmla="*/ 1463803 h 17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938" h="1756571">
                <a:moveTo>
                  <a:pt x="0" y="0"/>
                </a:moveTo>
                <a:lnTo>
                  <a:pt x="2587170" y="0"/>
                </a:lnTo>
                <a:lnTo>
                  <a:pt x="2879938" y="292768"/>
                </a:lnTo>
                <a:lnTo>
                  <a:pt x="2879938" y="1756571"/>
                </a:lnTo>
                <a:lnTo>
                  <a:pt x="292768" y="1756571"/>
                </a:lnTo>
                <a:lnTo>
                  <a:pt x="0" y="1463803"/>
                </a:lnTo>
                <a:close/>
              </a:path>
            </a:pathLst>
          </a:custGeom>
          <a:noFill/>
          <a:ln w="25400">
            <a:solidFill>
              <a:srgbClr val="F0AE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234" y="3886370"/>
            <a:ext cx="1062073" cy="1062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698" y="3886369"/>
            <a:ext cx="1062073" cy="10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1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429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09355166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ốn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chính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đối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09355166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77169" t="-75229" r="-761" b="-4394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77169" t="-120126" r="-761" b="-20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77169" t="-220126" r="-761" b="-10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>
                          <a:blip r:embed="rId2"/>
                          <a:stretch>
                            <a:fillRect l="-77169" t="-320126" r="-761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Isosceles Triangle 5"/>
          <p:cNvSpPr/>
          <p:nvPr/>
        </p:nvSpPr>
        <p:spPr>
          <a:xfrm>
            <a:off x="1066800" y="1167235"/>
            <a:ext cx="753837" cy="64061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026876" y="2876550"/>
            <a:ext cx="839416" cy="685800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4851" y="1923442"/>
            <a:ext cx="763216" cy="724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2209" y="4019550"/>
            <a:ext cx="1105508" cy="495300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46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1493"/>
              </p:ext>
            </p:extLst>
          </p:nvPr>
        </p:nvGraphicFramePr>
        <p:xfrm>
          <a:off x="1066800" y="819150"/>
          <a:ext cx="7086600" cy="36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arallelogram 4"/>
          <p:cNvSpPr/>
          <p:nvPr/>
        </p:nvSpPr>
        <p:spPr>
          <a:xfrm>
            <a:off x="1109625" y="2638425"/>
            <a:ext cx="1233111" cy="533400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1282695" y="1581150"/>
            <a:ext cx="886973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1170037" y="3579827"/>
            <a:ext cx="999631" cy="438150"/>
          </a:xfrm>
          <a:prstGeom prst="trapezoid">
            <a:avLst>
              <a:gd name="adj" fmla="val 5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60374"/>
              </p:ext>
            </p:extLst>
          </p:nvPr>
        </p:nvGraphicFramePr>
        <p:xfrm>
          <a:off x="609600" y="968122"/>
          <a:ext cx="7848601" cy="411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1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7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 </a:t>
                      </a:r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0858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7241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43624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46616"/>
            <a:ext cx="55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67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17180"/>
              </p:ext>
            </p:extLst>
          </p:nvPr>
        </p:nvGraphicFramePr>
        <p:xfrm>
          <a:off x="685800" y="209551"/>
          <a:ext cx="7086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6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1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 </a:t>
                      </a:r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86347" y="1181100"/>
            <a:ext cx="43089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71" y="1932384"/>
            <a:ext cx="1194867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336" y="2800350"/>
            <a:ext cx="885824" cy="4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02" y="3701654"/>
            <a:ext cx="10418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71" y="4529981"/>
            <a:ext cx="1241535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0096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0" y="952500"/>
            <a:ext cx="4724400" cy="571500"/>
            <a:chOff x="2743200" y="1371600"/>
            <a:chExt cx="4724400" cy="762000"/>
          </a:xfrm>
        </p:grpSpPr>
        <p:sp>
          <p:nvSpPr>
            <p:cNvPr id="5" name="Rectangle 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4a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S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743200" y="1695450"/>
            <a:ext cx="4724400" cy="571500"/>
            <a:chOff x="2743200" y="1371600"/>
            <a:chExt cx="4724400" cy="762000"/>
          </a:xfrm>
        </p:grpSpPr>
        <p:sp>
          <p:nvSpPr>
            <p:cNvPr id="15" name="Rectangle 1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2(a + b)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32400" y="1371600"/>
              <a:ext cx="2235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 = </a:t>
              </a:r>
              <a:r>
                <a:rPr lang="en-US" sz="2000" dirty="0" err="1">
                  <a:solidFill>
                    <a:schemeClr val="tx1"/>
                  </a:solidFill>
                </a:rPr>
                <a:t>ab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647950"/>
            <a:ext cx="4724400" cy="571500"/>
            <a:chOff x="2743200" y="1371600"/>
            <a:chExt cx="4724400" cy="762000"/>
          </a:xfrm>
        </p:grpSpPr>
        <p:sp>
          <p:nvSpPr>
            <p:cNvPr id="18" name="Rectangle 17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</a:rPr>
                    <a:t>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692400" y="3486150"/>
            <a:ext cx="4673600" cy="571500"/>
            <a:chOff x="2794000" y="1371600"/>
            <a:chExt cx="4673600" cy="762000"/>
          </a:xfrm>
        </p:grpSpPr>
        <p:sp>
          <p:nvSpPr>
            <p:cNvPr id="21" name="Rectangle 20"/>
            <p:cNvSpPr/>
            <p:nvPr/>
          </p:nvSpPr>
          <p:spPr>
            <a:xfrm>
              <a:off x="279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2(a + b)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 = ah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286250"/>
            <a:ext cx="4724400" cy="571500"/>
            <a:chOff x="2743200" y="1371600"/>
            <a:chExt cx="4724400" cy="762000"/>
          </a:xfrm>
        </p:grpSpPr>
        <p:sp>
          <p:nvSpPr>
            <p:cNvPr id="24" name="Rectangle 23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4a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  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2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38" y="57150"/>
            <a:ext cx="509609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792757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745932"/>
            <a:ext cx="7289220" cy="19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7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17500"/>
            <a:ext cx="7212013" cy="145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740224"/>
            <a:ext cx="5367867" cy="30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401" y="1657350"/>
            <a:ext cx="1409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42900"/>
            <a:ext cx="2080711" cy="315102"/>
          </a:xfrm>
        </p:spPr>
        <p:txBody>
          <a:bodyPr>
            <a:no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78" y="628651"/>
            <a:ext cx="7964523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901" y="1131732"/>
            <a:ext cx="2933700" cy="16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2" y="2514600"/>
            <a:ext cx="5715799" cy="87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1" y="3314701"/>
            <a:ext cx="7192963" cy="92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6135" y="2114550"/>
            <a:ext cx="2080711" cy="315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5619" y="146330"/>
            <a:ext cx="2537911" cy="257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1034</Words>
  <Application>Microsoft Office PowerPoint</Application>
  <PresentationFormat>On-screen Show (16:9)</PresentationFormat>
  <Paragraphs>200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Century Gothic</vt:lpstr>
      <vt:lpstr>Times New Roman</vt:lpstr>
      <vt:lpstr>Wingdings 2</vt:lpstr>
      <vt:lpstr>Austin</vt:lpstr>
      <vt:lpstr>Office Theme</vt:lpstr>
      <vt:lpstr>PowerPoint Presentation</vt:lpstr>
      <vt:lpstr>? Em hãy nối tên của các hình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2021-08-30T15:11:35Z</dcterms:created>
  <dcterms:modified xsi:type="dcterms:W3CDTF">2025-02-13T07:46:32Z</dcterms:modified>
</cp:coreProperties>
</file>