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4"/>
  </p:notesMasterIdLst>
  <p:sldIdLst>
    <p:sldId id="257" r:id="rId2"/>
    <p:sldId id="384" r:id="rId3"/>
    <p:sldId id="385" r:id="rId4"/>
    <p:sldId id="377" r:id="rId5"/>
    <p:sldId id="378" r:id="rId6"/>
    <p:sldId id="380" r:id="rId7"/>
    <p:sldId id="381" r:id="rId8"/>
    <p:sldId id="262" r:id="rId9"/>
    <p:sldId id="383" r:id="rId10"/>
    <p:sldId id="387" r:id="rId11"/>
    <p:sldId id="263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5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6520C-ABA5-4D11-9E85-EB21E1E1A2D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27547-BCC6-40EA-BF70-F1509F7AD2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2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4508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7964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320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9752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17846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39032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48863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0823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452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5031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6522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7925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59759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5411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1036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9474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6FF60-FB00-403A-82E4-67671EB32B67}" type="datetimeFigureOut">
              <a:rPr lang="vi-VN" smtClean="0"/>
              <a:pPr/>
              <a:t>13/02/2025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41A2BA-2588-49C5-AC4F-FDB01487B75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0127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12" Type="http://schemas.microsoft.com/office/2007/relationships/media" Target="../media/media3.mp3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1" Type="http://schemas.openxmlformats.org/officeDocument/2006/relationships/video" Target="NULL" TargetMode="External"/><Relationship Id="rId11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microsoft.com/office/2007/relationships/media" Target="../media/media4.mp3"/><Relationship Id="rId9" Type="http://schemas.openxmlformats.org/officeDocument/2006/relationships/image" Target="../media/image14.sv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3C57B5-6A43-4133-96B4-5B1E7BD1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745" y="808388"/>
            <a:ext cx="9737727" cy="9395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Nghe, h</a:t>
            </a:r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át và kết hợp vận động cơ thể theo giai điệu bài hát “ "Mưa rơi"_ Dân ca Khơ-mú”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7F12CB9-CE58-4A86-9CB4-2AA1AFC3CADC}"/>
              </a:ext>
            </a:extLst>
          </p:cNvPr>
          <p:cNvSpPr/>
          <p:nvPr/>
        </p:nvSpPr>
        <p:spPr>
          <a:xfrm>
            <a:off x="3056316" y="137376"/>
            <a:ext cx="6175513" cy="11090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CDBCB4-7084-43D1-AFF5-A9E39AB06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645"/>
            <a:ext cx="2384413" cy="1724251"/>
          </a:xfrm>
          <a:prstGeom prst="rect">
            <a:avLst/>
          </a:prstGeom>
        </p:spPr>
      </p:pic>
      <p:pic>
        <p:nvPicPr>
          <p:cNvPr id="7" name="mưa rơi">
            <a:hlinkClick r:id="" action="ppaction://media"/>
            <a:extLst>
              <a:ext uri="{FF2B5EF4-FFF2-40B4-BE49-F238E27FC236}">
                <a16:creationId xmlns:a16="http://schemas.microsoft.com/office/drawing/2014/main" xmlns="" id="{9C2A3C7A-5162-026C-0671-0E449127D8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885170"/>
            <a:ext cx="12192000" cy="4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6180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D454DD-3B8E-E172-4B36-EBFEB8E9A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191D33-5780-B4EE-C305-7DC4AD36F2EC}"/>
              </a:ext>
            </a:extLst>
          </p:cNvPr>
          <p:cNvSpPr txBox="1"/>
          <p:nvPr/>
        </p:nvSpPr>
        <p:spPr>
          <a:xfrm>
            <a:off x="293914" y="431800"/>
            <a:ext cx="10287000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vi-VN" sz="2667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của bài đọc nhạc số 3</a:t>
            </a:r>
            <a:endParaRPr lang="en-US" sz="2667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86D96C-733C-15B2-B999-B21BBE121F5A}"/>
              </a:ext>
            </a:extLst>
          </p:cNvPr>
          <p:cNvSpPr/>
          <p:nvPr/>
        </p:nvSpPr>
        <p:spPr>
          <a:xfrm>
            <a:off x="451757" y="1491343"/>
            <a:ext cx="10287000" cy="52173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sáng trong cây rừng mùa xuân thay lá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suối reo theo lời tiếng mẹ ầu ơ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Rừng núi cao in hình Việt Nam yêu dấu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 thắm thêm tương lai sáng tươi muôn đời.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0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085541">
            <a:off x="11296746" y="5464954"/>
            <a:ext cx="912677" cy="12438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5C613D8-955A-46E5-A686-FFDC80830950}"/>
              </a:ext>
            </a:extLst>
          </p:cNvPr>
          <p:cNvGrpSpPr/>
          <p:nvPr/>
        </p:nvGrpSpPr>
        <p:grpSpPr>
          <a:xfrm>
            <a:off x="-1020432" y="-385612"/>
            <a:ext cx="13326731" cy="4576612"/>
            <a:chOff x="799572" y="-400733"/>
            <a:chExt cx="19990098" cy="68649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3B0FE901-3B6B-47BE-9A08-6611E3179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9572" y="-400733"/>
              <a:ext cx="19990098" cy="68649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10B716B-6AA0-4D09-90B4-C6B55B124264}"/>
                </a:ext>
              </a:extLst>
            </p:cNvPr>
            <p:cNvSpPr txBox="1"/>
            <p:nvPr/>
          </p:nvSpPr>
          <p:spPr>
            <a:xfrm>
              <a:off x="2925530" y="2051038"/>
              <a:ext cx="13757504" cy="1697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</a:pP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nhịp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2/4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2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Mưa</a:t>
              </a:r>
              <a:r>
                <a:rPr lang="en-US" sz="2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rơi</a:t>
              </a:r>
              <a:r>
                <a:rPr lang="en-US" sz="2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 </a:t>
              </a:r>
              <a:r>
                <a:rPr lang="en-US" sz="24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“Bài </a:t>
              </a:r>
              <a:r>
                <a:rPr lang="en-US" sz="2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2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3”</a:t>
              </a:r>
              <a:endParaRPr lang="en-US" sz="4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15D310B1-F5B6-4251-99E2-1058C71C5D09}"/>
              </a:ext>
            </a:extLst>
          </p:cNvPr>
          <p:cNvSpPr txBox="1"/>
          <p:nvPr/>
        </p:nvSpPr>
        <p:spPr>
          <a:xfrm>
            <a:off x="2674053" y="735645"/>
            <a:ext cx="310158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9" name="Karaoke Mưa rơi - Lớp 6 - Dân ca Khơ-mú - Kết nối tri thức với cuộc sống - Giaoviennhac">
            <a:hlinkClick r:id="" action="ppaction://media"/>
            <a:extLst>
              <a:ext uri="{FF2B5EF4-FFF2-40B4-BE49-F238E27FC236}">
                <a16:creationId xmlns:a16="http://schemas.microsoft.com/office/drawing/2014/main" xmlns="" id="{A6ED430A-B326-475D-852F-E8B7317898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" y="6400800"/>
            <a:ext cx="457200" cy="457200"/>
          </a:xfrm>
          <a:prstGeom prst="rect">
            <a:avLst/>
          </a:prstGeom>
        </p:spPr>
      </p:pic>
      <p:pic>
        <p:nvPicPr>
          <p:cNvPr id="20" name="Bài Đọc nhạc số 3 (Melody)-Âm nhạc 6-Kết nối tri thức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3BAE76B5-C152-40A0-A28D-B6B2548030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753085" y="6412441"/>
            <a:ext cx="394611" cy="39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FE75A0-63B2-3DED-C103-4B6AF0E980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947" y="3518317"/>
            <a:ext cx="2821305" cy="3096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79CB15-E748-267F-19D0-785855382F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5712" y="3846777"/>
            <a:ext cx="1676400" cy="223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F073BA-8F54-D542-44F2-0EFD26102EE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" b="-1838"/>
          <a:stretch/>
        </p:blipFill>
        <p:spPr>
          <a:xfrm>
            <a:off x="8169274" y="3573762"/>
            <a:ext cx="3200400" cy="3477352"/>
          </a:xfrm>
          <a:prstGeom prst="rect">
            <a:avLst/>
          </a:prstGeom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xmlns="" id="{6D5FC515-795A-0F88-4BC7-E6AD3DF88BF6}"/>
              </a:ext>
            </a:extLst>
          </p:cNvPr>
          <p:cNvSpPr/>
          <p:nvPr/>
        </p:nvSpPr>
        <p:spPr>
          <a:xfrm>
            <a:off x="1535954" y="77240"/>
            <a:ext cx="6831105" cy="1094422"/>
          </a:xfrm>
          <a:prstGeom prst="flowChartTermina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VẬN DỤNG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DED0A6-8920-41D0-9110-49FE1060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365125"/>
            <a:ext cx="11138647" cy="14294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E2842858-9D11-4084-9B6C-802E2DD29C90}"/>
              </a:ext>
            </a:extLst>
          </p:cNvPr>
          <p:cNvSpPr/>
          <p:nvPr/>
        </p:nvSpPr>
        <p:spPr>
          <a:xfrm>
            <a:off x="1298713" y="631876"/>
            <a:ext cx="1444487" cy="8959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85EC88D-48DC-4409-B396-613715DD5F59}"/>
              </a:ext>
            </a:extLst>
          </p:cNvPr>
          <p:cNvSpPr txBox="1">
            <a:spLocks/>
          </p:cNvSpPr>
          <p:nvPr/>
        </p:nvSpPr>
        <p:spPr>
          <a:xfrm>
            <a:off x="549835" y="2193472"/>
            <a:ext cx="11403106" cy="1753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cùng HS hệ thống các nội dung và yêu cầu cần đạt của bài học.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Khuyến khích HS sáng tạo các hình thức biểu diễn bài hát.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6CA3912-591B-4D07-941E-7B909BA6360A}"/>
              </a:ext>
            </a:extLst>
          </p:cNvPr>
          <p:cNvSpPr txBox="1">
            <a:spLocks/>
          </p:cNvSpPr>
          <p:nvPr/>
        </p:nvSpPr>
        <p:spPr>
          <a:xfrm>
            <a:off x="549835" y="4427372"/>
            <a:ext cx="11403106" cy="2142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Dặn dò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38354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289524-E4C1-C7EF-3C19-7223FF1F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2552C-D629-DFEB-8036-1B4D0C60D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ưa rơi karaoke Lớp 6. Kết nối tri thức V2">
            <a:hlinkClick r:id="" action="ppaction://media"/>
            <a:extLst>
              <a:ext uri="{FF2B5EF4-FFF2-40B4-BE49-F238E27FC236}">
                <a16:creationId xmlns:a16="http://schemas.microsoft.com/office/drawing/2014/main" xmlns="" id="{66D508F4-F6E3-1CE6-9FB7-D1AFCAB030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1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576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3E04D7-1B30-6578-0DAD-35BB26F52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>
            <a:extLst>
              <a:ext uri="{FF2B5EF4-FFF2-40B4-BE49-F238E27FC236}">
                <a16:creationId xmlns:a16="http://schemas.microsoft.com/office/drawing/2014/main" xmlns="" id="{6D9CF9A8-0E61-3518-9E0F-39083D6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20530"/>
            <a:ext cx="12098694" cy="52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256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5ABD57-8400-919E-E670-EF7B4CAA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6829"/>
            <a:ext cx="8596668" cy="996043"/>
          </a:xfrm>
        </p:spPr>
        <p:txBody>
          <a:bodyPr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Câu hỏi thảo luận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00464AA-B4F2-4D90-8BF9-60B32A8782FD}"/>
              </a:ext>
            </a:extLst>
          </p:cNvPr>
          <p:cNvSpPr/>
          <p:nvPr/>
        </p:nvSpPr>
        <p:spPr>
          <a:xfrm>
            <a:off x="324722" y="1140279"/>
            <a:ext cx="6284080" cy="12573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Bài đọc nhạc viết ở nhịp gì?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B257571-480E-C010-084C-723CEF52BAF3}"/>
              </a:ext>
            </a:extLst>
          </p:cNvPr>
          <p:cNvSpPr/>
          <p:nvPr/>
        </p:nvSpPr>
        <p:spPr>
          <a:xfrm>
            <a:off x="2030405" y="2800350"/>
            <a:ext cx="6896715" cy="12573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Bài đọc nhạc được chia thành mấy câu?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39B5CEF-C834-8E19-8884-D404847A69C4}"/>
              </a:ext>
            </a:extLst>
          </p:cNvPr>
          <p:cNvSpPr/>
          <p:nvPr/>
        </p:nvSpPr>
        <p:spPr>
          <a:xfrm>
            <a:off x="3584589" y="4505299"/>
            <a:ext cx="7500408" cy="12573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Trong bài có những cao độ, trường độ nào?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xmlns="" id="{D7A01BDC-5C4D-518B-E684-D2B07C5A0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722" y="4411305"/>
            <a:ext cx="3064329" cy="231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817EEF-2A7D-E76D-CCF9-B643F670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134" y="153897"/>
            <a:ext cx="3786624" cy="25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26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4C597E-8F2E-C84A-E131-98B7DD57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99" y="413256"/>
            <a:ext cx="8596668" cy="745671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0A5FAA9-3458-7AEA-A6E7-AEF152039AB0}"/>
              </a:ext>
            </a:extLst>
          </p:cNvPr>
          <p:cNvSpPr/>
          <p:nvPr/>
        </p:nvSpPr>
        <p:spPr>
          <a:xfrm>
            <a:off x="250987" y="1413674"/>
            <a:ext cx="9790583" cy="33210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đọc nhạc được viết ở nhịp 2/4.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đọc nhạc được chia thành 4 câu.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đọc nhạc sử dụng: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Cao độ nốt:  Đồ, Rê, Mi, Pha Son, La, Đố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Trường độ: Đen, đơn, đen chấm dôi, trắng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8C17BF-BE7D-33F6-98BE-9DF5801A7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670" y="4570288"/>
            <a:ext cx="2918976" cy="2385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19F3D6-8D66-F80B-8FA1-853A7D745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2705" y="0"/>
            <a:ext cx="2669295" cy="24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562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97A68-CC87-AA46-2B6E-9D065BA0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63" y="195941"/>
            <a:ext cx="8596668" cy="1015847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pt-BR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đọc </a:t>
            </a:r>
            <a:r>
              <a:rPr lang="vi-VN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gam</a:t>
            </a:r>
            <a: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 trưởng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vi-VN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đọc </a:t>
            </a:r>
            <a:r>
              <a:rPr lang="vi-VN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gam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6BCE6A-7304-3288-89FB-791D6633B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205" y="4319557"/>
            <a:ext cx="8596668" cy="712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Luyện tập tiết tấu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4">
            <a:extLst>
              <a:ext uri="{FF2B5EF4-FFF2-40B4-BE49-F238E27FC236}">
                <a16:creationId xmlns:a16="http://schemas.microsoft.com/office/drawing/2014/main" xmlns="" id="{5842B9CA-C3BA-36A1-57FF-D0FAE309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39" t="58899" r="49583" b="25119"/>
          <a:stretch>
            <a:fillRect/>
          </a:stretch>
        </p:blipFill>
        <p:spPr bwMode="auto">
          <a:xfrm>
            <a:off x="844549" y="1271037"/>
            <a:ext cx="10094592" cy="104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xmlns="" id="{DE2C86D2-A7E1-7468-9028-CE736F47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49" y="5032005"/>
            <a:ext cx="10199008" cy="138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CDD6ED-55C8-8E85-442B-DADC653AA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7" t="70590" r="5296" b="6926"/>
          <a:stretch/>
        </p:blipFill>
        <p:spPr>
          <a:xfrm>
            <a:off x="0" y="2538443"/>
            <a:ext cx="10939142" cy="15511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19EE89-4860-A242-47DA-9F6231AD82F0}"/>
              </a:ext>
            </a:extLst>
          </p:cNvPr>
          <p:cNvSpPr txBox="1">
            <a:spLocks/>
          </p:cNvSpPr>
          <p:nvPr/>
        </p:nvSpPr>
        <p:spPr>
          <a:xfrm>
            <a:off x="496384" y="2417596"/>
            <a:ext cx="8596668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đọc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9333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221C5-10D8-8898-7075-E6FE9231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482078" cy="1320800"/>
          </a:xfrm>
        </p:spPr>
        <p:txBody>
          <a:bodyPr>
            <a:normAutofit/>
          </a:bodyPr>
          <a:lstStyle/>
          <a:p>
            <a:r>
              <a:rPr lang="vi-VN" sz="60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 nhạc: Bài Đọc Nhạc Số 3</a:t>
            </a:r>
            <a:endParaRPr lang="en-US" sz="60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6EE093-9B4F-AFD3-A46D-75783A5E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1511491" cy="388077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C718236A-E2A2-87F1-BF58-B4D297F1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2160589"/>
            <a:ext cx="12188825" cy="469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767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306317E-2FC9-4585-9F9F-4262BE02A284}"/>
              </a:ext>
            </a:extLst>
          </p:cNvPr>
          <p:cNvGrpSpPr/>
          <p:nvPr/>
        </p:nvGrpSpPr>
        <p:grpSpPr>
          <a:xfrm>
            <a:off x="857623" y="354728"/>
            <a:ext cx="9888171" cy="5878864"/>
            <a:chOff x="1286433" y="532091"/>
            <a:chExt cx="14832257" cy="8818296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9C9AE3F3-B466-4040-89E6-68E8C6E9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169309" y="2036876"/>
              <a:ext cx="13949381" cy="731351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EA33603-FBA3-4C37-885E-5DEA05372B34}"/>
                </a:ext>
              </a:extLst>
            </p:cNvPr>
            <p:cNvSpPr txBox="1"/>
            <p:nvPr/>
          </p:nvSpPr>
          <p:spPr>
            <a:xfrm>
              <a:off x="1286433" y="532091"/>
              <a:ext cx="11658600" cy="947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</a:pPr>
              <a:r>
                <a:rPr lang="vi-VN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*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667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nhịp</a:t>
              </a:r>
              <a:endPara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BB6D41B0-674E-4725-B92B-5D2DBD1A53C0}"/>
              </a:ext>
            </a:extLst>
          </p:cNvPr>
          <p:cNvSpPr/>
          <p:nvPr/>
        </p:nvSpPr>
        <p:spPr>
          <a:xfrm>
            <a:off x="478118" y="1128790"/>
            <a:ext cx="4746666" cy="2624434"/>
          </a:xfrm>
          <a:prstGeom prst="wedgeRoundRectCallout">
            <a:avLst>
              <a:gd name="adj1" fmla="val -48611"/>
              <a:gd name="adj2" fmla="val 73101"/>
              <a:gd name="adj3" fmla="val 16667"/>
            </a:avLst>
          </a:prstGeom>
          <a:solidFill>
            <a:srgbClr val="FFE6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phách</a:t>
            </a: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ài Đọc nhạc số 3 (Melody)-Âm nhạc 6-Kết nối tri thức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41AF6384-BB39-4113-8C56-F2A2D3BA20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8495" y="3652349"/>
            <a:ext cx="394611" cy="394611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5CC0C6BE-9309-496A-927B-5BCCBA006B4C}"/>
              </a:ext>
            </a:extLst>
          </p:cNvPr>
          <p:cNvSpPr/>
          <p:nvPr/>
        </p:nvSpPr>
        <p:spPr>
          <a:xfrm>
            <a:off x="6252574" y="3344618"/>
            <a:ext cx="5210298" cy="2930240"/>
          </a:xfrm>
          <a:prstGeom prst="wedgeRoundRectCallout">
            <a:avLst>
              <a:gd name="adj1" fmla="val -48611"/>
              <a:gd name="adj2" fmla="val 73101"/>
              <a:gd name="adj3" fmla="val 16667"/>
            </a:avLst>
          </a:prstGeom>
          <a:solidFill>
            <a:srgbClr val="FFE6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33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fr-FR" sz="2133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2/4</a:t>
            </a: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Bài Đọc nhạc số 3 (Melody)-Âm nhạc 6-Kết nối tri thức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7665FDC5-C445-4C7E-B6B1-2CFCA019B8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738678" y="5754186"/>
            <a:ext cx="394611" cy="39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D89E2F-3CCA-D68E-1889-A3B566D1B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495" y="4537030"/>
            <a:ext cx="4376289" cy="2191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3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3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FBA38C-804E-4135-96C3-5A15392AF6AD}"/>
              </a:ext>
            </a:extLst>
          </p:cNvPr>
          <p:cNvSpPr txBox="1"/>
          <p:nvPr/>
        </p:nvSpPr>
        <p:spPr>
          <a:xfrm>
            <a:off x="293914" y="431800"/>
            <a:ext cx="10287000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theo </a:t>
            </a:r>
            <a:r>
              <a:rPr lang="vi-VN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</a:t>
            </a:r>
            <a:r>
              <a:rPr lang="vi-VN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 </a:t>
            </a:r>
            <a:r>
              <a:rPr lang="vi-VN" sz="2667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vi-VN" sz="2667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quê hương</a:t>
            </a:r>
            <a:endParaRPr lang="en-US" sz="2667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F89518D-F0C4-7E0E-D8BB-D2E6CDEFC042}"/>
              </a:ext>
            </a:extLst>
          </p:cNvPr>
          <p:cNvSpPr/>
          <p:nvPr/>
        </p:nvSpPr>
        <p:spPr>
          <a:xfrm>
            <a:off x="451757" y="1491343"/>
            <a:ext cx="4579037" cy="34562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8AAB142-4628-3689-36F4-15711F4D3AA6}"/>
              </a:ext>
            </a:extLst>
          </p:cNvPr>
          <p:cNvSpPr/>
          <p:nvPr/>
        </p:nvSpPr>
        <p:spPr>
          <a:xfrm>
            <a:off x="5219700" y="2659743"/>
            <a:ext cx="5094514" cy="376645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</a:p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9060</TotalTime>
  <Words>394</Words>
  <Application>Microsoft Office PowerPoint</Application>
  <PresentationFormat>Custom</PresentationFormat>
  <Paragraphs>41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Facet</vt:lpstr>
      <vt:lpstr>Slide 1</vt:lpstr>
      <vt:lpstr>Slide 2</vt:lpstr>
      <vt:lpstr>Slide 3</vt:lpstr>
      <vt:lpstr>Câu hỏi thảo luận</vt:lpstr>
      <vt:lpstr>Nội dung </vt:lpstr>
      <vt:lpstr>1 Luyện đọc gam đô trưởng a. Luyện đọc gam  </vt:lpstr>
      <vt:lpstr>2. Đọc nhạc: Bài Đọc Nhạc Số 3</vt:lpstr>
      <vt:lpstr>Slide 8</vt:lpstr>
      <vt:lpstr>Slide 9</vt:lpstr>
      <vt:lpstr>Slide 10</vt:lpstr>
      <vt:lpstr>Slide 11</vt:lpstr>
      <vt:lpstr> Củng cố kiến thức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Computer</cp:lastModifiedBy>
  <cp:revision>217</cp:revision>
  <dcterms:created xsi:type="dcterms:W3CDTF">2022-09-25T06:00:01Z</dcterms:created>
  <dcterms:modified xsi:type="dcterms:W3CDTF">2025-02-13T08:12:49Z</dcterms:modified>
</cp:coreProperties>
</file>