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19"/>
  </p:notesMasterIdLst>
  <p:sldIdLst>
    <p:sldId id="259" r:id="rId2"/>
    <p:sldId id="354" r:id="rId3"/>
    <p:sldId id="355" r:id="rId4"/>
    <p:sldId id="363" r:id="rId5"/>
    <p:sldId id="298" r:id="rId6"/>
    <p:sldId id="358" r:id="rId7"/>
    <p:sldId id="322" r:id="rId8"/>
    <p:sldId id="359" r:id="rId9"/>
    <p:sldId id="361" r:id="rId10"/>
    <p:sldId id="362" r:id="rId11"/>
    <p:sldId id="300" r:id="rId12"/>
    <p:sldId id="334" r:id="rId13"/>
    <p:sldId id="335" r:id="rId14"/>
    <p:sldId id="339" r:id="rId15"/>
    <p:sldId id="340" r:id="rId16"/>
    <p:sldId id="342" r:id="rId17"/>
    <p:sldId id="360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uihanganhhuy@gmail.com" initials="b" lastIdx="1" clrIdx="0">
    <p:extLst>
      <p:ext uri="{19B8F6BF-5375-455C-9EA6-DF929625EA0E}">
        <p15:presenceInfo xmlns:p15="http://schemas.microsoft.com/office/powerpoint/2012/main" userId="5f52e5ccfe17fa1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FF99FF"/>
    <a:srgbClr val="D7E6EE"/>
    <a:srgbClr val="6F9AEF"/>
    <a:srgbClr val="6DCEF1"/>
    <a:srgbClr val="99CC00"/>
    <a:srgbClr val="93DADF"/>
    <a:srgbClr val="3BCBDF"/>
    <a:srgbClr val="4976D1"/>
    <a:srgbClr val="BED6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98" autoAdjust="0"/>
    <p:restoredTop sz="94671" autoAdjust="0"/>
  </p:normalViewPr>
  <p:slideViewPr>
    <p:cSldViewPr>
      <p:cViewPr varScale="1">
        <p:scale>
          <a:sx n="111" d="100"/>
          <a:sy n="111" d="100"/>
        </p:scale>
        <p:origin x="169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9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uihanganhhuy@gmail.com" userId="5f52e5ccfe17fa1d" providerId="LiveId" clId="{3088D744-7E3C-426E-AB5F-AC2CF42F20B4}"/>
    <pc:docChg chg="undo redo custSel addSld delSld modSld">
      <pc:chgData name="buihanganhhuy@gmail.com" userId="5f52e5ccfe17fa1d" providerId="LiveId" clId="{3088D744-7E3C-426E-AB5F-AC2CF42F20B4}" dt="2023-06-23T14:11:55.754" v="3069"/>
      <pc:docMkLst>
        <pc:docMk/>
      </pc:docMkLst>
      <pc:sldChg chg="del">
        <pc:chgData name="buihanganhhuy@gmail.com" userId="5f52e5ccfe17fa1d" providerId="LiveId" clId="{3088D744-7E3C-426E-AB5F-AC2CF42F20B4}" dt="2023-06-23T14:03:42.153" v="2815" actId="2696"/>
        <pc:sldMkLst>
          <pc:docMk/>
          <pc:sldMk cId="0" sldId="260"/>
        </pc:sldMkLst>
      </pc:sldChg>
      <pc:sldChg chg="modSp mod">
        <pc:chgData name="buihanganhhuy@gmail.com" userId="5f52e5ccfe17fa1d" providerId="LiveId" clId="{3088D744-7E3C-426E-AB5F-AC2CF42F20B4}" dt="2023-06-23T10:21:22.638" v="0" actId="14100"/>
        <pc:sldMkLst>
          <pc:docMk/>
          <pc:sldMk cId="3313771315" sldId="300"/>
        </pc:sldMkLst>
        <pc:picChg chg="mod">
          <ac:chgData name="buihanganhhuy@gmail.com" userId="5f52e5ccfe17fa1d" providerId="LiveId" clId="{3088D744-7E3C-426E-AB5F-AC2CF42F20B4}" dt="2023-06-23T10:21:22.638" v="0" actId="14100"/>
          <ac:picMkLst>
            <pc:docMk/>
            <pc:sldMk cId="3313771315" sldId="300"/>
            <ac:picMk id="3" creationId="{8BEEDE23-E59C-4C66-91C5-AEDF93801E75}"/>
          </ac:picMkLst>
        </pc:picChg>
      </pc:sldChg>
      <pc:sldChg chg="addSp delSp modSp mod addCm">
        <pc:chgData name="buihanganhhuy@gmail.com" userId="5f52e5ccfe17fa1d" providerId="LiveId" clId="{3088D744-7E3C-426E-AB5F-AC2CF42F20B4}" dt="2023-06-23T10:59:44.099" v="1565" actId="1589"/>
        <pc:sldMkLst>
          <pc:docMk/>
          <pc:sldMk cId="3063028176" sldId="302"/>
        </pc:sldMkLst>
        <pc:spChg chg="mod">
          <ac:chgData name="buihanganhhuy@gmail.com" userId="5f52e5ccfe17fa1d" providerId="LiveId" clId="{3088D744-7E3C-426E-AB5F-AC2CF42F20B4}" dt="2023-06-23T10:56:11.445" v="1376" actId="1035"/>
          <ac:spMkLst>
            <pc:docMk/>
            <pc:sldMk cId="3063028176" sldId="302"/>
            <ac:spMk id="4" creationId="{00000000-0000-0000-0000-000000000000}"/>
          </ac:spMkLst>
        </pc:spChg>
        <pc:spChg chg="del">
          <ac:chgData name="buihanganhhuy@gmail.com" userId="5f52e5ccfe17fa1d" providerId="LiveId" clId="{3088D744-7E3C-426E-AB5F-AC2CF42F20B4}" dt="2023-06-23T10:51:51.616" v="1287" actId="21"/>
          <ac:spMkLst>
            <pc:docMk/>
            <pc:sldMk cId="3063028176" sldId="302"/>
            <ac:spMk id="5" creationId="{00000000-0000-0000-0000-000000000000}"/>
          </ac:spMkLst>
        </pc:spChg>
        <pc:spChg chg="del">
          <ac:chgData name="buihanganhhuy@gmail.com" userId="5f52e5ccfe17fa1d" providerId="LiveId" clId="{3088D744-7E3C-426E-AB5F-AC2CF42F20B4}" dt="2023-06-23T10:52:17.912" v="1295" actId="21"/>
          <ac:spMkLst>
            <pc:docMk/>
            <pc:sldMk cId="3063028176" sldId="302"/>
            <ac:spMk id="12" creationId="{00000000-0000-0000-0000-000000000000}"/>
          </ac:spMkLst>
        </pc:spChg>
        <pc:graphicFrameChg chg="add del">
          <ac:chgData name="buihanganhhuy@gmail.com" userId="5f52e5ccfe17fa1d" providerId="LiveId" clId="{3088D744-7E3C-426E-AB5F-AC2CF42F20B4}" dt="2023-06-23T10:54:34.588" v="1340" actId="3680"/>
          <ac:graphicFrameMkLst>
            <pc:docMk/>
            <pc:sldMk cId="3063028176" sldId="302"/>
            <ac:graphicFrameMk id="15" creationId="{EE5C11B0-4F17-4566-A502-643B8CA66A89}"/>
          </ac:graphicFrameMkLst>
        </pc:graphicFrameChg>
        <pc:graphicFrameChg chg="add mod modGraphic">
          <ac:chgData name="buihanganhhuy@gmail.com" userId="5f52e5ccfe17fa1d" providerId="LiveId" clId="{3088D744-7E3C-426E-AB5F-AC2CF42F20B4}" dt="2023-06-23T10:59:27.391" v="1564" actId="122"/>
          <ac:graphicFrameMkLst>
            <pc:docMk/>
            <pc:sldMk cId="3063028176" sldId="302"/>
            <ac:graphicFrameMk id="16" creationId="{8E4492CC-8E90-4011-8759-850CC4251DC7}"/>
          </ac:graphicFrameMkLst>
        </pc:graphicFrameChg>
        <pc:picChg chg="add mod">
          <ac:chgData name="buihanganhhuy@gmail.com" userId="5f52e5ccfe17fa1d" providerId="LiveId" clId="{3088D744-7E3C-426E-AB5F-AC2CF42F20B4}" dt="2023-06-23T10:56:33.508" v="1394" actId="14100"/>
          <ac:picMkLst>
            <pc:docMk/>
            <pc:sldMk cId="3063028176" sldId="302"/>
            <ac:picMk id="3" creationId="{B3A721E4-C6A0-454B-A71F-942D3967DA7E}"/>
          </ac:picMkLst>
        </pc:picChg>
        <pc:picChg chg="del">
          <ac:chgData name="buihanganhhuy@gmail.com" userId="5f52e5ccfe17fa1d" providerId="LiveId" clId="{3088D744-7E3C-426E-AB5F-AC2CF42F20B4}" dt="2023-06-23T10:52:14.716" v="1294" actId="21"/>
          <ac:picMkLst>
            <pc:docMk/>
            <pc:sldMk cId="3063028176" sldId="302"/>
            <ac:picMk id="7" creationId="{00000000-0000-0000-0000-000000000000}"/>
          </ac:picMkLst>
        </pc:picChg>
        <pc:picChg chg="add mod">
          <ac:chgData name="buihanganhhuy@gmail.com" userId="5f52e5ccfe17fa1d" providerId="LiveId" clId="{3088D744-7E3C-426E-AB5F-AC2CF42F20B4}" dt="2023-06-23T10:56:26.877" v="1392" actId="14100"/>
          <ac:picMkLst>
            <pc:docMk/>
            <pc:sldMk cId="3063028176" sldId="302"/>
            <ac:picMk id="11" creationId="{DACA9D46-433E-47FD-8A6E-CF5DDC7ED483}"/>
          </ac:picMkLst>
        </pc:picChg>
        <pc:picChg chg="add mod">
          <ac:chgData name="buihanganhhuy@gmail.com" userId="5f52e5ccfe17fa1d" providerId="LiveId" clId="{3088D744-7E3C-426E-AB5F-AC2CF42F20B4}" dt="2023-06-23T10:56:36.325" v="1395" actId="14100"/>
          <ac:picMkLst>
            <pc:docMk/>
            <pc:sldMk cId="3063028176" sldId="302"/>
            <ac:picMk id="14" creationId="{B21BE55C-6E32-4399-BB71-AEB93AB87A85}"/>
          </ac:picMkLst>
        </pc:picChg>
      </pc:sldChg>
      <pc:sldChg chg="addSp delSp modSp mod modAnim">
        <pc:chgData name="buihanganhhuy@gmail.com" userId="5f52e5ccfe17fa1d" providerId="LiveId" clId="{3088D744-7E3C-426E-AB5F-AC2CF42F20B4}" dt="2023-06-23T10:48:55.281" v="1198"/>
        <pc:sldMkLst>
          <pc:docMk/>
          <pc:sldMk cId="2777347203" sldId="303"/>
        </pc:sldMkLst>
        <pc:spChg chg="mod">
          <ac:chgData name="buihanganhhuy@gmail.com" userId="5f52e5ccfe17fa1d" providerId="LiveId" clId="{3088D744-7E3C-426E-AB5F-AC2CF42F20B4}" dt="2023-06-23T10:47:54.979" v="1119" actId="1035"/>
          <ac:spMkLst>
            <pc:docMk/>
            <pc:sldMk cId="2777347203" sldId="303"/>
            <ac:spMk id="5" creationId="{00000000-0000-0000-0000-000000000000}"/>
          </ac:spMkLst>
        </pc:spChg>
        <pc:spChg chg="del mod">
          <ac:chgData name="buihanganhhuy@gmail.com" userId="5f52e5ccfe17fa1d" providerId="LiveId" clId="{3088D744-7E3C-426E-AB5F-AC2CF42F20B4}" dt="2023-06-23T10:44:40.992" v="619" actId="21"/>
          <ac:spMkLst>
            <pc:docMk/>
            <pc:sldMk cId="2777347203" sldId="303"/>
            <ac:spMk id="6" creationId="{00000000-0000-0000-0000-000000000000}"/>
          </ac:spMkLst>
        </pc:spChg>
        <pc:spChg chg="add mod">
          <ac:chgData name="buihanganhhuy@gmail.com" userId="5f52e5ccfe17fa1d" providerId="LiveId" clId="{3088D744-7E3C-426E-AB5F-AC2CF42F20B4}" dt="2023-06-23T10:48:42.794" v="1197" actId="1036"/>
          <ac:spMkLst>
            <pc:docMk/>
            <pc:sldMk cId="2777347203" sldId="303"/>
            <ac:spMk id="7" creationId="{46318549-3988-473A-AD42-0C5F8580259D}"/>
          </ac:spMkLst>
        </pc:spChg>
        <pc:picChg chg="add mod">
          <ac:chgData name="buihanganhhuy@gmail.com" userId="5f52e5ccfe17fa1d" providerId="LiveId" clId="{3088D744-7E3C-426E-AB5F-AC2CF42F20B4}" dt="2023-06-23T10:48:39.867" v="1196" actId="1036"/>
          <ac:picMkLst>
            <pc:docMk/>
            <pc:sldMk cId="2777347203" sldId="303"/>
            <ac:picMk id="3" creationId="{E6DF41A0-74A5-4D51-B8A9-A75D67131102}"/>
          </ac:picMkLst>
        </pc:picChg>
      </pc:sldChg>
      <pc:sldChg chg="addSp delSp modSp mod delAnim">
        <pc:chgData name="buihanganhhuy@gmail.com" userId="5f52e5ccfe17fa1d" providerId="LiveId" clId="{3088D744-7E3C-426E-AB5F-AC2CF42F20B4}" dt="2023-06-23T13:37:18.157" v="1931" actId="115"/>
        <pc:sldMkLst>
          <pc:docMk/>
          <pc:sldMk cId="2246207101" sldId="304"/>
        </pc:sldMkLst>
        <pc:spChg chg="del">
          <ac:chgData name="buihanganhhuy@gmail.com" userId="5f52e5ccfe17fa1d" providerId="LiveId" clId="{3088D744-7E3C-426E-AB5F-AC2CF42F20B4}" dt="2023-06-23T13:22:47.092" v="1798" actId="21"/>
          <ac:spMkLst>
            <pc:docMk/>
            <pc:sldMk cId="2246207101" sldId="304"/>
            <ac:spMk id="2" creationId="{00000000-0000-0000-0000-000000000000}"/>
          </ac:spMkLst>
        </pc:spChg>
        <pc:spChg chg="mod">
          <ac:chgData name="buihanganhhuy@gmail.com" userId="5f52e5ccfe17fa1d" providerId="LiveId" clId="{3088D744-7E3C-426E-AB5F-AC2CF42F20B4}" dt="2023-06-23T13:21:45.606" v="1674" actId="1035"/>
          <ac:spMkLst>
            <pc:docMk/>
            <pc:sldMk cId="2246207101" sldId="304"/>
            <ac:spMk id="4" creationId="{00000000-0000-0000-0000-000000000000}"/>
          </ac:spMkLst>
        </pc:spChg>
        <pc:spChg chg="mod">
          <ac:chgData name="buihanganhhuy@gmail.com" userId="5f52e5ccfe17fa1d" providerId="LiveId" clId="{3088D744-7E3C-426E-AB5F-AC2CF42F20B4}" dt="2023-06-23T13:37:18.157" v="1931" actId="115"/>
          <ac:spMkLst>
            <pc:docMk/>
            <pc:sldMk cId="2246207101" sldId="304"/>
            <ac:spMk id="5" creationId="{00000000-0000-0000-0000-000000000000}"/>
          </ac:spMkLst>
        </pc:spChg>
        <pc:spChg chg="del">
          <ac:chgData name="buihanganhhuy@gmail.com" userId="5f52e5ccfe17fa1d" providerId="LiveId" clId="{3088D744-7E3C-426E-AB5F-AC2CF42F20B4}" dt="2023-06-23T13:22:37.006" v="1796" actId="21"/>
          <ac:spMkLst>
            <pc:docMk/>
            <pc:sldMk cId="2246207101" sldId="304"/>
            <ac:spMk id="8" creationId="{00000000-0000-0000-0000-000000000000}"/>
          </ac:spMkLst>
        </pc:spChg>
        <pc:spChg chg="del">
          <ac:chgData name="buihanganhhuy@gmail.com" userId="5f52e5ccfe17fa1d" providerId="LiveId" clId="{3088D744-7E3C-426E-AB5F-AC2CF42F20B4}" dt="2023-06-23T13:22:42.069" v="1797" actId="21"/>
          <ac:spMkLst>
            <pc:docMk/>
            <pc:sldMk cId="2246207101" sldId="304"/>
            <ac:spMk id="10" creationId="{00000000-0000-0000-0000-000000000000}"/>
          </ac:spMkLst>
        </pc:spChg>
        <pc:picChg chg="add mod">
          <ac:chgData name="buihanganhhuy@gmail.com" userId="5f52e5ccfe17fa1d" providerId="LiveId" clId="{3088D744-7E3C-426E-AB5F-AC2CF42F20B4}" dt="2023-06-23T13:36:04.395" v="1889" actId="14100"/>
          <ac:picMkLst>
            <pc:docMk/>
            <pc:sldMk cId="2246207101" sldId="304"/>
            <ac:picMk id="6" creationId="{9D3250E8-682C-4F13-907A-6FA6C9B4D12F}"/>
          </ac:picMkLst>
        </pc:picChg>
        <pc:picChg chg="del">
          <ac:chgData name="buihanganhhuy@gmail.com" userId="5f52e5ccfe17fa1d" providerId="LiveId" clId="{3088D744-7E3C-426E-AB5F-AC2CF42F20B4}" dt="2023-06-23T13:22:32.499" v="1795" actId="21"/>
          <ac:picMkLst>
            <pc:docMk/>
            <pc:sldMk cId="2246207101" sldId="304"/>
            <ac:picMk id="7" creationId="{00000000-0000-0000-0000-000000000000}"/>
          </ac:picMkLst>
        </pc:picChg>
        <pc:picChg chg="add mod">
          <ac:chgData name="buihanganhhuy@gmail.com" userId="5f52e5ccfe17fa1d" providerId="LiveId" clId="{3088D744-7E3C-426E-AB5F-AC2CF42F20B4}" dt="2023-06-23T13:36:25.623" v="1891" actId="14100"/>
          <ac:picMkLst>
            <pc:docMk/>
            <pc:sldMk cId="2246207101" sldId="304"/>
            <ac:picMk id="12" creationId="{D00DC2D1-3F0D-45D6-A1E3-CFD7B2B97B71}"/>
          </ac:picMkLst>
        </pc:picChg>
      </pc:sldChg>
      <pc:sldChg chg="addSp delSp modSp mod delAnim">
        <pc:chgData name="buihanganhhuy@gmail.com" userId="5f52e5ccfe17fa1d" providerId="LiveId" clId="{3088D744-7E3C-426E-AB5F-AC2CF42F20B4}" dt="2023-06-23T13:50:48.952" v="2405" actId="14100"/>
        <pc:sldMkLst>
          <pc:docMk/>
          <pc:sldMk cId="2403582238" sldId="305"/>
        </pc:sldMkLst>
        <pc:spChg chg="del">
          <ac:chgData name="buihanganhhuy@gmail.com" userId="5f52e5ccfe17fa1d" providerId="LiveId" clId="{3088D744-7E3C-426E-AB5F-AC2CF42F20B4}" dt="2023-06-23T13:50:08.816" v="2377" actId="21"/>
          <ac:spMkLst>
            <pc:docMk/>
            <pc:sldMk cId="2403582238" sldId="305"/>
            <ac:spMk id="2" creationId="{00000000-0000-0000-0000-000000000000}"/>
          </ac:spMkLst>
        </pc:spChg>
        <pc:spChg chg="mod">
          <ac:chgData name="buihanganhhuy@gmail.com" userId="5f52e5ccfe17fa1d" providerId="LiveId" clId="{3088D744-7E3C-426E-AB5F-AC2CF42F20B4}" dt="2023-06-23T13:49:37.018" v="2321" actId="20577"/>
          <ac:spMkLst>
            <pc:docMk/>
            <pc:sldMk cId="2403582238" sldId="305"/>
            <ac:spMk id="4" creationId="{00000000-0000-0000-0000-000000000000}"/>
          </ac:spMkLst>
        </pc:spChg>
        <pc:spChg chg="mod">
          <ac:chgData name="buihanganhhuy@gmail.com" userId="5f52e5ccfe17fa1d" providerId="LiveId" clId="{3088D744-7E3C-426E-AB5F-AC2CF42F20B4}" dt="2023-06-23T13:50:39.594" v="2401" actId="20577"/>
          <ac:spMkLst>
            <pc:docMk/>
            <pc:sldMk cId="2403582238" sldId="305"/>
            <ac:spMk id="5" creationId="{00000000-0000-0000-0000-000000000000}"/>
          </ac:spMkLst>
        </pc:spChg>
        <pc:picChg chg="add mod">
          <ac:chgData name="buihanganhhuy@gmail.com" userId="5f52e5ccfe17fa1d" providerId="LiveId" clId="{3088D744-7E3C-426E-AB5F-AC2CF42F20B4}" dt="2023-06-23T13:50:48.952" v="2405" actId="14100"/>
          <ac:picMkLst>
            <pc:docMk/>
            <pc:sldMk cId="2403582238" sldId="305"/>
            <ac:picMk id="6" creationId="{06F0408A-CE77-4D94-ABBB-5AF21CBCF097}"/>
          </ac:picMkLst>
        </pc:picChg>
      </pc:sldChg>
      <pc:sldChg chg="add">
        <pc:chgData name="buihanganhhuy@gmail.com" userId="5f52e5ccfe17fa1d" providerId="LiveId" clId="{3088D744-7E3C-426E-AB5F-AC2CF42F20B4}" dt="2023-06-23T14:11:14.800" v="3052"/>
        <pc:sldMkLst>
          <pc:docMk/>
          <pc:sldMk cId="1699602980" sldId="306"/>
        </pc:sldMkLst>
      </pc:sldChg>
      <pc:sldChg chg="addSp delSp modSp del mod delAnim modAnim">
        <pc:chgData name="buihanganhhuy@gmail.com" userId="5f52e5ccfe17fa1d" providerId="LiveId" clId="{3088D744-7E3C-426E-AB5F-AC2CF42F20B4}" dt="2023-06-23T14:11:09.210" v="3051" actId="2696"/>
        <pc:sldMkLst>
          <pc:docMk/>
          <pc:sldMk cId="4275973044" sldId="306"/>
        </pc:sldMkLst>
        <pc:spChg chg="del">
          <ac:chgData name="buihanganhhuy@gmail.com" userId="5f52e5ccfe17fa1d" providerId="LiveId" clId="{3088D744-7E3C-426E-AB5F-AC2CF42F20B4}" dt="2023-06-23T13:54:13.777" v="2446" actId="21"/>
          <ac:spMkLst>
            <pc:docMk/>
            <pc:sldMk cId="4275973044" sldId="306"/>
            <ac:spMk id="2" creationId="{00000000-0000-0000-0000-000000000000}"/>
          </ac:spMkLst>
        </pc:spChg>
        <pc:spChg chg="mod">
          <ac:chgData name="buihanganhhuy@gmail.com" userId="5f52e5ccfe17fa1d" providerId="LiveId" clId="{3088D744-7E3C-426E-AB5F-AC2CF42F20B4}" dt="2023-06-23T13:51:47.491" v="2417" actId="20577"/>
          <ac:spMkLst>
            <pc:docMk/>
            <pc:sldMk cId="4275973044" sldId="306"/>
            <ac:spMk id="51" creationId="{00000000-0000-0000-0000-000000000000}"/>
          </ac:spMkLst>
        </pc:spChg>
        <pc:spChg chg="mod">
          <ac:chgData name="buihanganhhuy@gmail.com" userId="5f52e5ccfe17fa1d" providerId="LiveId" clId="{3088D744-7E3C-426E-AB5F-AC2CF42F20B4}" dt="2023-06-23T13:54:55.719" v="2514" actId="14100"/>
          <ac:spMkLst>
            <pc:docMk/>
            <pc:sldMk cId="4275973044" sldId="306"/>
            <ac:spMk id="52" creationId="{00000000-0000-0000-0000-000000000000}"/>
          </ac:spMkLst>
        </pc:spChg>
        <pc:spChg chg="del">
          <ac:chgData name="buihanganhhuy@gmail.com" userId="5f52e5ccfe17fa1d" providerId="LiveId" clId="{3088D744-7E3C-426E-AB5F-AC2CF42F20B4}" dt="2023-06-23T13:52:45.591" v="2432" actId="21"/>
          <ac:spMkLst>
            <pc:docMk/>
            <pc:sldMk cId="4275973044" sldId="306"/>
            <ac:spMk id="63" creationId="{00000000-0000-0000-0000-000000000000}"/>
          </ac:spMkLst>
        </pc:spChg>
        <pc:spChg chg="add mod">
          <ac:chgData name="buihanganhhuy@gmail.com" userId="5f52e5ccfe17fa1d" providerId="LiveId" clId="{3088D744-7E3C-426E-AB5F-AC2CF42F20B4}" dt="2023-06-23T13:57:30.997" v="2799" actId="20577"/>
          <ac:spMkLst>
            <pc:docMk/>
            <pc:sldMk cId="4275973044" sldId="306"/>
            <ac:spMk id="66" creationId="{B94DE28A-420C-4D83-A816-AA018D1DC1EF}"/>
          </ac:spMkLst>
        </pc:spChg>
        <pc:spChg chg="del">
          <ac:chgData name="buihanganhhuy@gmail.com" userId="5f52e5ccfe17fa1d" providerId="LiveId" clId="{3088D744-7E3C-426E-AB5F-AC2CF42F20B4}" dt="2023-06-23T13:52:35.668" v="2430" actId="21"/>
          <ac:spMkLst>
            <pc:docMk/>
            <pc:sldMk cId="4275973044" sldId="306"/>
            <ac:spMk id="32774" creationId="{00000000-0000-0000-0000-000000000000}"/>
          </ac:spMkLst>
        </pc:spChg>
        <pc:spChg chg="del">
          <ac:chgData name="buihanganhhuy@gmail.com" userId="5f52e5ccfe17fa1d" providerId="LiveId" clId="{3088D744-7E3C-426E-AB5F-AC2CF42F20B4}" dt="2023-06-23T13:53:39.900" v="2439" actId="21"/>
          <ac:spMkLst>
            <pc:docMk/>
            <pc:sldMk cId="4275973044" sldId="306"/>
            <ac:spMk id="32776" creationId="{00000000-0000-0000-0000-000000000000}"/>
          </ac:spMkLst>
        </pc:spChg>
        <pc:spChg chg="del">
          <ac:chgData name="buihanganhhuy@gmail.com" userId="5f52e5ccfe17fa1d" providerId="LiveId" clId="{3088D744-7E3C-426E-AB5F-AC2CF42F20B4}" dt="2023-06-23T13:53:18.340" v="2437" actId="21"/>
          <ac:spMkLst>
            <pc:docMk/>
            <pc:sldMk cId="4275973044" sldId="306"/>
            <ac:spMk id="32777" creationId="{00000000-0000-0000-0000-000000000000}"/>
          </ac:spMkLst>
        </pc:spChg>
        <pc:spChg chg="del">
          <ac:chgData name="buihanganhhuy@gmail.com" userId="5f52e5ccfe17fa1d" providerId="LiveId" clId="{3088D744-7E3C-426E-AB5F-AC2CF42F20B4}" dt="2023-06-23T13:52:23.797" v="2427" actId="21"/>
          <ac:spMkLst>
            <pc:docMk/>
            <pc:sldMk cId="4275973044" sldId="306"/>
            <ac:spMk id="32778" creationId="{00000000-0000-0000-0000-000000000000}"/>
          </ac:spMkLst>
        </pc:spChg>
        <pc:spChg chg="del">
          <ac:chgData name="buihanganhhuy@gmail.com" userId="5f52e5ccfe17fa1d" providerId="LiveId" clId="{3088D744-7E3C-426E-AB5F-AC2CF42F20B4}" dt="2023-06-23T13:51:56.056" v="2419" actId="21"/>
          <ac:spMkLst>
            <pc:docMk/>
            <pc:sldMk cId="4275973044" sldId="306"/>
            <ac:spMk id="32780" creationId="{00000000-0000-0000-0000-000000000000}"/>
          </ac:spMkLst>
        </pc:spChg>
        <pc:spChg chg="del">
          <ac:chgData name="buihanganhhuy@gmail.com" userId="5f52e5ccfe17fa1d" providerId="LiveId" clId="{3088D744-7E3C-426E-AB5F-AC2CF42F20B4}" dt="2023-06-23T13:52:13.797" v="2424" actId="21"/>
          <ac:spMkLst>
            <pc:docMk/>
            <pc:sldMk cId="4275973044" sldId="306"/>
            <ac:spMk id="32781" creationId="{00000000-0000-0000-0000-000000000000}"/>
          </ac:spMkLst>
        </pc:spChg>
        <pc:spChg chg="del">
          <ac:chgData name="buihanganhhuy@gmail.com" userId="5f52e5ccfe17fa1d" providerId="LiveId" clId="{3088D744-7E3C-426E-AB5F-AC2CF42F20B4}" dt="2023-06-23T13:52:10.373" v="2423" actId="21"/>
          <ac:spMkLst>
            <pc:docMk/>
            <pc:sldMk cId="4275973044" sldId="306"/>
            <ac:spMk id="32782" creationId="{00000000-0000-0000-0000-000000000000}"/>
          </ac:spMkLst>
        </pc:spChg>
        <pc:spChg chg="del">
          <ac:chgData name="buihanganhhuy@gmail.com" userId="5f52e5ccfe17fa1d" providerId="LiveId" clId="{3088D744-7E3C-426E-AB5F-AC2CF42F20B4}" dt="2023-06-23T13:53:56.459" v="2443" actId="21"/>
          <ac:spMkLst>
            <pc:docMk/>
            <pc:sldMk cId="4275973044" sldId="306"/>
            <ac:spMk id="32787" creationId="{00000000-0000-0000-0000-000000000000}"/>
          </ac:spMkLst>
        </pc:spChg>
        <pc:spChg chg="del">
          <ac:chgData name="buihanganhhuy@gmail.com" userId="5f52e5ccfe17fa1d" providerId="LiveId" clId="{3088D744-7E3C-426E-AB5F-AC2CF42F20B4}" dt="2023-06-23T13:53:22.500" v="2438" actId="21"/>
          <ac:spMkLst>
            <pc:docMk/>
            <pc:sldMk cId="4275973044" sldId="306"/>
            <ac:spMk id="71682" creationId="{00000000-0000-0000-0000-000000000000}"/>
          </ac:spMkLst>
        </pc:spChg>
        <pc:spChg chg="del">
          <ac:chgData name="buihanganhhuy@gmail.com" userId="5f52e5ccfe17fa1d" providerId="LiveId" clId="{3088D744-7E3C-426E-AB5F-AC2CF42F20B4}" dt="2023-06-23T13:53:59.787" v="2444" actId="21"/>
          <ac:spMkLst>
            <pc:docMk/>
            <pc:sldMk cId="4275973044" sldId="306"/>
            <ac:spMk id="71683" creationId="{00000000-0000-0000-0000-000000000000}"/>
          </ac:spMkLst>
        </pc:spChg>
        <pc:spChg chg="del">
          <ac:chgData name="buihanganhhuy@gmail.com" userId="5f52e5ccfe17fa1d" providerId="LiveId" clId="{3088D744-7E3C-426E-AB5F-AC2CF42F20B4}" dt="2023-06-23T13:53:52.222" v="2442" actId="21"/>
          <ac:spMkLst>
            <pc:docMk/>
            <pc:sldMk cId="4275973044" sldId="306"/>
            <ac:spMk id="71684" creationId="{00000000-0000-0000-0000-000000000000}"/>
          </ac:spMkLst>
        </pc:spChg>
        <pc:spChg chg="del">
          <ac:chgData name="buihanganhhuy@gmail.com" userId="5f52e5ccfe17fa1d" providerId="LiveId" clId="{3088D744-7E3C-426E-AB5F-AC2CF42F20B4}" dt="2023-06-23T13:52:31.989" v="2429" actId="21"/>
          <ac:spMkLst>
            <pc:docMk/>
            <pc:sldMk cId="4275973044" sldId="306"/>
            <ac:spMk id="71712" creationId="{00000000-0000-0000-0000-000000000000}"/>
          </ac:spMkLst>
        </pc:spChg>
        <pc:spChg chg="del">
          <ac:chgData name="buihanganhhuy@gmail.com" userId="5f52e5ccfe17fa1d" providerId="LiveId" clId="{3088D744-7E3C-426E-AB5F-AC2CF42F20B4}" dt="2023-06-23T13:53:04.389" v="2433" actId="21"/>
          <ac:spMkLst>
            <pc:docMk/>
            <pc:sldMk cId="4275973044" sldId="306"/>
            <ac:spMk id="71713" creationId="{00000000-0000-0000-0000-000000000000}"/>
          </ac:spMkLst>
        </pc:spChg>
        <pc:spChg chg="del">
          <ac:chgData name="buihanganhhuy@gmail.com" userId="5f52e5ccfe17fa1d" providerId="LiveId" clId="{3088D744-7E3C-426E-AB5F-AC2CF42F20B4}" dt="2023-06-23T13:53:07.484" v="2434" actId="21"/>
          <ac:spMkLst>
            <pc:docMk/>
            <pc:sldMk cId="4275973044" sldId="306"/>
            <ac:spMk id="71714" creationId="{00000000-0000-0000-0000-000000000000}"/>
          </ac:spMkLst>
        </pc:spChg>
        <pc:spChg chg="del">
          <ac:chgData name="buihanganhhuy@gmail.com" userId="5f52e5ccfe17fa1d" providerId="LiveId" clId="{3088D744-7E3C-426E-AB5F-AC2CF42F20B4}" dt="2023-06-23T13:53:15.205" v="2436" actId="21"/>
          <ac:spMkLst>
            <pc:docMk/>
            <pc:sldMk cId="4275973044" sldId="306"/>
            <ac:spMk id="71715" creationId="{00000000-0000-0000-0000-000000000000}"/>
          </ac:spMkLst>
        </pc:spChg>
        <pc:spChg chg="del">
          <ac:chgData name="buihanganhhuy@gmail.com" userId="5f52e5ccfe17fa1d" providerId="LiveId" clId="{3088D744-7E3C-426E-AB5F-AC2CF42F20B4}" dt="2023-06-23T13:52:40.724" v="2431" actId="21"/>
          <ac:spMkLst>
            <pc:docMk/>
            <pc:sldMk cId="4275973044" sldId="306"/>
            <ac:spMk id="71726" creationId="{00000000-0000-0000-0000-000000000000}"/>
          </ac:spMkLst>
        </pc:spChg>
        <pc:spChg chg="del">
          <ac:chgData name="buihanganhhuy@gmail.com" userId="5f52e5ccfe17fa1d" providerId="LiveId" clId="{3088D744-7E3C-426E-AB5F-AC2CF42F20B4}" dt="2023-06-23T13:54:06.828" v="2445" actId="21"/>
          <ac:spMkLst>
            <pc:docMk/>
            <pc:sldMk cId="4275973044" sldId="306"/>
            <ac:spMk id="71727" creationId="{00000000-0000-0000-0000-000000000000}"/>
          </ac:spMkLst>
        </pc:spChg>
        <pc:spChg chg="del">
          <ac:chgData name="buihanganhhuy@gmail.com" userId="5f52e5ccfe17fa1d" providerId="LiveId" clId="{3088D744-7E3C-426E-AB5F-AC2CF42F20B4}" dt="2023-06-23T13:52:05.852" v="2422" actId="21"/>
          <ac:spMkLst>
            <pc:docMk/>
            <pc:sldMk cId="4275973044" sldId="306"/>
            <ac:spMk id="71728" creationId="{00000000-0000-0000-0000-000000000000}"/>
          </ac:spMkLst>
        </pc:spChg>
        <pc:spChg chg="del">
          <ac:chgData name="buihanganhhuy@gmail.com" userId="5f52e5ccfe17fa1d" providerId="LiveId" clId="{3088D744-7E3C-426E-AB5F-AC2CF42F20B4}" dt="2023-06-23T13:53:48.988" v="2441" actId="21"/>
          <ac:spMkLst>
            <pc:docMk/>
            <pc:sldMk cId="4275973044" sldId="306"/>
            <ac:spMk id="71729" creationId="{00000000-0000-0000-0000-000000000000}"/>
          </ac:spMkLst>
        </pc:spChg>
        <pc:grpChg chg="del">
          <ac:chgData name="buihanganhhuy@gmail.com" userId="5f52e5ccfe17fa1d" providerId="LiveId" clId="{3088D744-7E3C-426E-AB5F-AC2CF42F20B4}" dt="2023-06-23T13:52:03.118" v="2421" actId="21"/>
          <ac:grpSpMkLst>
            <pc:docMk/>
            <pc:sldMk cId="4275973044" sldId="306"/>
            <ac:grpSpMk id="11" creationId="{00000000-0000-0000-0000-000000000000}"/>
          </ac:grpSpMkLst>
        </pc:grpChg>
        <pc:grpChg chg="del">
          <ac:chgData name="buihanganhhuy@gmail.com" userId="5f52e5ccfe17fa1d" providerId="LiveId" clId="{3088D744-7E3C-426E-AB5F-AC2CF42F20B4}" dt="2023-06-23T13:51:58.424" v="2420" actId="21"/>
          <ac:grpSpMkLst>
            <pc:docMk/>
            <pc:sldMk cId="4275973044" sldId="306"/>
            <ac:grpSpMk id="12" creationId="{00000000-0000-0000-0000-000000000000}"/>
          </ac:grpSpMkLst>
        </pc:grpChg>
        <pc:grpChg chg="del">
          <ac:chgData name="buihanganhhuy@gmail.com" userId="5f52e5ccfe17fa1d" providerId="LiveId" clId="{3088D744-7E3C-426E-AB5F-AC2CF42F20B4}" dt="2023-06-23T13:53:44.632" v="2440" actId="21"/>
          <ac:grpSpMkLst>
            <pc:docMk/>
            <pc:sldMk cId="4275973044" sldId="306"/>
            <ac:grpSpMk id="13" creationId="{00000000-0000-0000-0000-000000000000}"/>
          </ac:grpSpMkLst>
        </pc:grpChg>
        <pc:grpChg chg="del">
          <ac:chgData name="buihanganhhuy@gmail.com" userId="5f52e5ccfe17fa1d" providerId="LiveId" clId="{3088D744-7E3C-426E-AB5F-AC2CF42F20B4}" dt="2023-06-23T13:52:20.198" v="2426" actId="21"/>
          <ac:grpSpMkLst>
            <pc:docMk/>
            <pc:sldMk cId="4275973044" sldId="306"/>
            <ac:grpSpMk id="32775" creationId="{00000000-0000-0000-0000-000000000000}"/>
          </ac:grpSpMkLst>
        </pc:grpChg>
        <pc:grpChg chg="del">
          <ac:chgData name="buihanganhhuy@gmail.com" userId="5f52e5ccfe17fa1d" providerId="LiveId" clId="{3088D744-7E3C-426E-AB5F-AC2CF42F20B4}" dt="2023-06-23T13:51:52.919" v="2418" actId="21"/>
          <ac:grpSpMkLst>
            <pc:docMk/>
            <pc:sldMk cId="4275973044" sldId="306"/>
            <ac:grpSpMk id="71685" creationId="{00000000-0000-0000-0000-000000000000}"/>
          </ac:grpSpMkLst>
        </pc:grpChg>
        <pc:grpChg chg="del">
          <ac:chgData name="buihanganhhuy@gmail.com" userId="5f52e5ccfe17fa1d" providerId="LiveId" clId="{3088D744-7E3C-426E-AB5F-AC2CF42F20B4}" dt="2023-06-23T13:52:27.335" v="2428" actId="21"/>
          <ac:grpSpMkLst>
            <pc:docMk/>
            <pc:sldMk cId="4275973044" sldId="306"/>
            <ac:grpSpMk id="71705" creationId="{00000000-0000-0000-0000-000000000000}"/>
          </ac:grpSpMkLst>
        </pc:grpChg>
        <pc:grpChg chg="del">
          <ac:chgData name="buihanganhhuy@gmail.com" userId="5f52e5ccfe17fa1d" providerId="LiveId" clId="{3088D744-7E3C-426E-AB5F-AC2CF42F20B4}" dt="2023-06-23T13:52:17.124" v="2425" actId="21"/>
          <ac:grpSpMkLst>
            <pc:docMk/>
            <pc:sldMk cId="4275973044" sldId="306"/>
            <ac:grpSpMk id="71717" creationId="{00000000-0000-0000-0000-000000000000}"/>
          </ac:grpSpMkLst>
        </pc:grpChg>
        <pc:grpChg chg="del">
          <ac:chgData name="buihanganhhuy@gmail.com" userId="5f52e5ccfe17fa1d" providerId="LiveId" clId="{3088D744-7E3C-426E-AB5F-AC2CF42F20B4}" dt="2023-06-23T13:53:11.182" v="2435" actId="21"/>
          <ac:grpSpMkLst>
            <pc:docMk/>
            <pc:sldMk cId="4275973044" sldId="306"/>
            <ac:grpSpMk id="71721" creationId="{00000000-0000-0000-0000-000000000000}"/>
          </ac:grpSpMkLst>
        </pc:grpChg>
        <pc:picChg chg="add mod">
          <ac:chgData name="buihanganhhuy@gmail.com" userId="5f52e5ccfe17fa1d" providerId="LiveId" clId="{3088D744-7E3C-426E-AB5F-AC2CF42F20B4}" dt="2023-06-23T13:55:42.111" v="2544" actId="14100"/>
          <ac:picMkLst>
            <pc:docMk/>
            <pc:sldMk cId="4275973044" sldId="306"/>
            <ac:picMk id="6" creationId="{87A33C53-0B7A-4AA2-8781-490806126B0A}"/>
          </ac:picMkLst>
        </pc:picChg>
        <pc:cxnChg chg="mod">
          <ac:chgData name="buihanganhhuy@gmail.com" userId="5f52e5ccfe17fa1d" providerId="LiveId" clId="{3088D744-7E3C-426E-AB5F-AC2CF42F20B4}" dt="2023-06-23T13:51:58.424" v="2420" actId="21"/>
          <ac:cxnSpMkLst>
            <pc:docMk/>
            <pc:sldMk cId="4275973044" sldId="306"/>
            <ac:cxnSpMk id="5" creationId="{00000000-0000-0000-0000-000000000000}"/>
          </ac:cxnSpMkLst>
        </pc:cxnChg>
        <pc:cxnChg chg="mod">
          <ac:chgData name="buihanganhhuy@gmail.com" userId="5f52e5ccfe17fa1d" providerId="LiveId" clId="{3088D744-7E3C-426E-AB5F-AC2CF42F20B4}" dt="2023-06-23T13:53:44.632" v="2440" actId="21"/>
          <ac:cxnSpMkLst>
            <pc:docMk/>
            <pc:sldMk cId="4275973044" sldId="306"/>
            <ac:cxnSpMk id="8" creationId="{00000000-0000-0000-0000-000000000000}"/>
          </ac:cxnSpMkLst>
        </pc:cxnChg>
      </pc:sldChg>
      <pc:sldChg chg="del">
        <pc:chgData name="buihanganhhuy@gmail.com" userId="5f52e5ccfe17fa1d" providerId="LiveId" clId="{3088D744-7E3C-426E-AB5F-AC2CF42F20B4}" dt="2023-06-23T14:00:45.375" v="2804" actId="2696"/>
        <pc:sldMkLst>
          <pc:docMk/>
          <pc:sldMk cId="816518206" sldId="307"/>
        </pc:sldMkLst>
      </pc:sldChg>
      <pc:sldChg chg="del">
        <pc:chgData name="buihanganhhuy@gmail.com" userId="5f52e5ccfe17fa1d" providerId="LiveId" clId="{3088D744-7E3C-426E-AB5F-AC2CF42F20B4}" dt="2023-06-23T14:02:34.948" v="2810" actId="2696"/>
        <pc:sldMkLst>
          <pc:docMk/>
          <pc:sldMk cId="679072571" sldId="317"/>
        </pc:sldMkLst>
      </pc:sldChg>
      <pc:sldChg chg="del">
        <pc:chgData name="buihanganhhuy@gmail.com" userId="5f52e5ccfe17fa1d" providerId="LiveId" clId="{3088D744-7E3C-426E-AB5F-AC2CF42F20B4}" dt="2023-06-23T13:58:36.242" v="2802" actId="2696"/>
        <pc:sldMkLst>
          <pc:docMk/>
          <pc:sldMk cId="2153496306" sldId="323"/>
        </pc:sldMkLst>
      </pc:sldChg>
      <pc:sldChg chg="del">
        <pc:chgData name="buihanganhhuy@gmail.com" userId="5f52e5ccfe17fa1d" providerId="LiveId" clId="{3088D744-7E3C-426E-AB5F-AC2CF42F20B4}" dt="2023-06-23T14:03:46.771" v="2816" actId="2696"/>
        <pc:sldMkLst>
          <pc:docMk/>
          <pc:sldMk cId="646653815" sldId="324"/>
        </pc:sldMkLst>
      </pc:sldChg>
      <pc:sldChg chg="del">
        <pc:chgData name="buihanganhhuy@gmail.com" userId="5f52e5ccfe17fa1d" providerId="LiveId" clId="{3088D744-7E3C-426E-AB5F-AC2CF42F20B4}" dt="2023-06-23T14:00:36.438" v="2803" actId="2696"/>
        <pc:sldMkLst>
          <pc:docMk/>
          <pc:sldMk cId="0" sldId="325"/>
        </pc:sldMkLst>
      </pc:sldChg>
      <pc:sldChg chg="del">
        <pc:chgData name="buihanganhhuy@gmail.com" userId="5f52e5ccfe17fa1d" providerId="LiveId" clId="{3088D744-7E3C-426E-AB5F-AC2CF42F20B4}" dt="2023-06-23T14:00:48.903" v="2805" actId="2696"/>
        <pc:sldMkLst>
          <pc:docMk/>
          <pc:sldMk cId="0" sldId="326"/>
        </pc:sldMkLst>
      </pc:sldChg>
      <pc:sldChg chg="del">
        <pc:chgData name="buihanganhhuy@gmail.com" userId="5f52e5ccfe17fa1d" providerId="LiveId" clId="{3088D744-7E3C-426E-AB5F-AC2CF42F20B4}" dt="2023-06-23T14:02:32.936" v="2809" actId="2696"/>
        <pc:sldMkLst>
          <pc:docMk/>
          <pc:sldMk cId="0" sldId="330"/>
        </pc:sldMkLst>
      </pc:sldChg>
      <pc:sldChg chg="del">
        <pc:chgData name="buihanganhhuy@gmail.com" userId="5f52e5ccfe17fa1d" providerId="LiveId" clId="{3088D744-7E3C-426E-AB5F-AC2CF42F20B4}" dt="2023-06-23T14:03:50.765" v="2817" actId="2696"/>
        <pc:sldMkLst>
          <pc:docMk/>
          <pc:sldMk cId="0" sldId="331"/>
        </pc:sldMkLst>
      </pc:sldChg>
      <pc:sldChg chg="del">
        <pc:chgData name="buihanganhhuy@gmail.com" userId="5f52e5ccfe17fa1d" providerId="LiveId" clId="{3088D744-7E3C-426E-AB5F-AC2CF42F20B4}" dt="2023-06-23T14:03:36.904" v="2814" actId="2696"/>
        <pc:sldMkLst>
          <pc:docMk/>
          <pc:sldMk cId="0" sldId="332"/>
        </pc:sldMkLst>
      </pc:sldChg>
      <pc:sldChg chg="del">
        <pc:chgData name="buihanganhhuy@gmail.com" userId="5f52e5ccfe17fa1d" providerId="LiveId" clId="{3088D744-7E3C-426E-AB5F-AC2CF42F20B4}" dt="2023-06-23T14:08:58.589" v="3040" actId="2696"/>
        <pc:sldMkLst>
          <pc:docMk/>
          <pc:sldMk cId="11848147" sldId="334"/>
        </pc:sldMkLst>
      </pc:sldChg>
      <pc:sldChg chg="add">
        <pc:chgData name="buihanganhhuy@gmail.com" userId="5f52e5ccfe17fa1d" providerId="LiveId" clId="{3088D744-7E3C-426E-AB5F-AC2CF42F20B4}" dt="2023-06-23T14:09:03.939" v="3041"/>
        <pc:sldMkLst>
          <pc:docMk/>
          <pc:sldMk cId="49216417" sldId="334"/>
        </pc:sldMkLst>
      </pc:sldChg>
      <pc:sldChg chg="add">
        <pc:chgData name="buihanganhhuy@gmail.com" userId="5f52e5ccfe17fa1d" providerId="LiveId" clId="{3088D744-7E3C-426E-AB5F-AC2CF42F20B4}" dt="2023-06-23T14:09:23.913" v="3043"/>
        <pc:sldMkLst>
          <pc:docMk/>
          <pc:sldMk cId="3529452305" sldId="335"/>
        </pc:sldMkLst>
      </pc:sldChg>
      <pc:sldChg chg="del">
        <pc:chgData name="buihanganhhuy@gmail.com" userId="5f52e5ccfe17fa1d" providerId="LiveId" clId="{3088D744-7E3C-426E-AB5F-AC2CF42F20B4}" dt="2023-06-23T14:09:18.463" v="3042" actId="2696"/>
        <pc:sldMkLst>
          <pc:docMk/>
          <pc:sldMk cId="4026859138" sldId="335"/>
        </pc:sldMkLst>
      </pc:sldChg>
      <pc:sldChg chg="del">
        <pc:chgData name="buihanganhhuy@gmail.com" userId="5f52e5ccfe17fa1d" providerId="LiveId" clId="{3088D744-7E3C-426E-AB5F-AC2CF42F20B4}" dt="2023-06-23T14:02:57.683" v="2811" actId="2696"/>
        <pc:sldMkLst>
          <pc:docMk/>
          <pc:sldMk cId="243281365" sldId="336"/>
        </pc:sldMkLst>
      </pc:sldChg>
      <pc:sldChg chg="del">
        <pc:chgData name="buihanganhhuy@gmail.com" userId="5f52e5ccfe17fa1d" providerId="LiveId" clId="{3088D744-7E3C-426E-AB5F-AC2CF42F20B4}" dt="2023-06-23T14:03:00.979" v="2812" actId="2696"/>
        <pc:sldMkLst>
          <pc:docMk/>
          <pc:sldMk cId="206862810" sldId="337"/>
        </pc:sldMkLst>
      </pc:sldChg>
      <pc:sldChg chg="modSp add mod">
        <pc:chgData name="buihanganhhuy@gmail.com" userId="5f52e5ccfe17fa1d" providerId="LiveId" clId="{3088D744-7E3C-426E-AB5F-AC2CF42F20B4}" dt="2023-06-23T14:11:45.761" v="3059"/>
        <pc:sldMkLst>
          <pc:docMk/>
          <pc:sldMk cId="1921665636" sldId="339"/>
        </pc:sldMkLst>
        <pc:spChg chg="mod">
          <ac:chgData name="buihanganhhuy@gmail.com" userId="5f52e5ccfe17fa1d" providerId="LiveId" clId="{3088D744-7E3C-426E-AB5F-AC2CF42F20B4}" dt="2023-06-23T14:11:45.761" v="3059"/>
          <ac:spMkLst>
            <pc:docMk/>
            <pc:sldMk cId="1921665636" sldId="339"/>
            <ac:spMk id="3" creationId="{00000000-0000-0000-0000-000000000000}"/>
          </ac:spMkLst>
        </pc:spChg>
      </pc:sldChg>
      <pc:sldChg chg="del">
        <pc:chgData name="buihanganhhuy@gmail.com" userId="5f52e5ccfe17fa1d" providerId="LiveId" clId="{3088D744-7E3C-426E-AB5F-AC2CF42F20B4}" dt="2023-06-23T14:09:42.298" v="3044" actId="2696"/>
        <pc:sldMkLst>
          <pc:docMk/>
          <pc:sldMk cId="4201708707" sldId="339"/>
        </pc:sldMkLst>
      </pc:sldChg>
      <pc:sldChg chg="del">
        <pc:chgData name="buihanganhhuy@gmail.com" userId="5f52e5ccfe17fa1d" providerId="LiveId" clId="{3088D744-7E3C-426E-AB5F-AC2CF42F20B4}" dt="2023-06-23T14:10:01.493" v="3046" actId="2696"/>
        <pc:sldMkLst>
          <pc:docMk/>
          <pc:sldMk cId="1642893834" sldId="340"/>
        </pc:sldMkLst>
      </pc:sldChg>
      <pc:sldChg chg="modSp add mod">
        <pc:chgData name="buihanganhhuy@gmail.com" userId="5f52e5ccfe17fa1d" providerId="LiveId" clId="{3088D744-7E3C-426E-AB5F-AC2CF42F20B4}" dt="2023-06-23T14:11:50.025" v="3064"/>
        <pc:sldMkLst>
          <pc:docMk/>
          <pc:sldMk cId="3000279158" sldId="340"/>
        </pc:sldMkLst>
        <pc:spChg chg="mod">
          <ac:chgData name="buihanganhhuy@gmail.com" userId="5f52e5ccfe17fa1d" providerId="LiveId" clId="{3088D744-7E3C-426E-AB5F-AC2CF42F20B4}" dt="2023-06-23T14:11:50.025" v="3064"/>
          <ac:spMkLst>
            <pc:docMk/>
            <pc:sldMk cId="3000279158" sldId="340"/>
            <ac:spMk id="3" creationId="{00000000-0000-0000-0000-000000000000}"/>
          </ac:spMkLst>
        </pc:spChg>
      </pc:sldChg>
      <pc:sldChg chg="del">
        <pc:chgData name="buihanganhhuy@gmail.com" userId="5f52e5ccfe17fa1d" providerId="LiveId" clId="{3088D744-7E3C-426E-AB5F-AC2CF42F20B4}" dt="2023-06-23T14:03:19.488" v="2813" actId="2696"/>
        <pc:sldMkLst>
          <pc:docMk/>
          <pc:sldMk cId="3933210631" sldId="341"/>
        </pc:sldMkLst>
      </pc:sldChg>
      <pc:sldChg chg="modSp add mod">
        <pc:chgData name="buihanganhhuy@gmail.com" userId="5f52e5ccfe17fa1d" providerId="LiveId" clId="{3088D744-7E3C-426E-AB5F-AC2CF42F20B4}" dt="2023-06-23T14:11:55.754" v="3069"/>
        <pc:sldMkLst>
          <pc:docMk/>
          <pc:sldMk cId="2626536379" sldId="342"/>
        </pc:sldMkLst>
        <pc:spChg chg="mod">
          <ac:chgData name="buihanganhhuy@gmail.com" userId="5f52e5ccfe17fa1d" providerId="LiveId" clId="{3088D744-7E3C-426E-AB5F-AC2CF42F20B4}" dt="2023-06-23T14:11:55.754" v="3069"/>
          <ac:spMkLst>
            <pc:docMk/>
            <pc:sldMk cId="2626536379" sldId="342"/>
            <ac:spMk id="3" creationId="{00000000-0000-0000-0000-000000000000}"/>
          </ac:spMkLst>
        </pc:spChg>
      </pc:sldChg>
      <pc:sldChg chg="del">
        <pc:chgData name="buihanganhhuy@gmail.com" userId="5f52e5ccfe17fa1d" providerId="LiveId" clId="{3088D744-7E3C-426E-AB5F-AC2CF42F20B4}" dt="2023-06-23T14:10:17.215" v="3048" actId="2696"/>
        <pc:sldMkLst>
          <pc:docMk/>
          <pc:sldMk cId="3432127800" sldId="342"/>
        </pc:sldMkLst>
      </pc:sldChg>
      <pc:sldChg chg="del">
        <pc:chgData name="buihanganhhuy@gmail.com" userId="5f52e5ccfe17fa1d" providerId="LiveId" clId="{3088D744-7E3C-426E-AB5F-AC2CF42F20B4}" dt="2023-06-23T14:10:30.724" v="3050" actId="2696"/>
        <pc:sldMkLst>
          <pc:docMk/>
          <pc:sldMk cId="1880522810" sldId="343"/>
        </pc:sldMkLst>
      </pc:sldChg>
      <pc:sldChg chg="del">
        <pc:chgData name="buihanganhhuy@gmail.com" userId="5f52e5ccfe17fa1d" providerId="LiveId" clId="{3088D744-7E3C-426E-AB5F-AC2CF42F20B4}" dt="2023-06-23T14:00:51.736" v="2806" actId="2696"/>
        <pc:sldMkLst>
          <pc:docMk/>
          <pc:sldMk cId="0" sldId="345"/>
        </pc:sldMkLst>
      </pc:sldChg>
      <pc:sldChg chg="del">
        <pc:chgData name="buihanganhhuy@gmail.com" userId="5f52e5ccfe17fa1d" providerId="LiveId" clId="{3088D744-7E3C-426E-AB5F-AC2CF42F20B4}" dt="2023-06-23T14:02:26.170" v="2807" actId="2696"/>
        <pc:sldMkLst>
          <pc:docMk/>
          <pc:sldMk cId="0" sldId="346"/>
        </pc:sldMkLst>
      </pc:sldChg>
      <pc:sldChg chg="del">
        <pc:chgData name="buihanganhhuy@gmail.com" userId="5f52e5ccfe17fa1d" providerId="LiveId" clId="{3088D744-7E3C-426E-AB5F-AC2CF42F20B4}" dt="2023-06-23T14:02:29.652" v="2808" actId="2696"/>
        <pc:sldMkLst>
          <pc:docMk/>
          <pc:sldMk cId="0" sldId="347"/>
        </pc:sldMkLst>
      </pc:sldChg>
      <pc:sldChg chg="addSp delSp modSp add mod">
        <pc:chgData name="buihanganhhuy@gmail.com" userId="5f52e5ccfe17fa1d" providerId="LiveId" clId="{3088D744-7E3C-426E-AB5F-AC2CF42F20B4}" dt="2023-06-23T13:38:10.599" v="2010" actId="1038"/>
        <pc:sldMkLst>
          <pc:docMk/>
          <pc:sldMk cId="3762796399" sldId="348"/>
        </pc:sldMkLst>
        <pc:spChg chg="mod">
          <ac:chgData name="buihanganhhuy@gmail.com" userId="5f52e5ccfe17fa1d" providerId="LiveId" clId="{3088D744-7E3C-426E-AB5F-AC2CF42F20B4}" dt="2023-06-23T13:37:13.358" v="1930" actId="115"/>
          <ac:spMkLst>
            <pc:docMk/>
            <pc:sldMk cId="3762796399" sldId="348"/>
            <ac:spMk id="5" creationId="{00000000-0000-0000-0000-000000000000}"/>
          </ac:spMkLst>
        </pc:spChg>
        <pc:picChg chg="add mod">
          <ac:chgData name="buihanganhhuy@gmail.com" userId="5f52e5ccfe17fa1d" providerId="LiveId" clId="{3088D744-7E3C-426E-AB5F-AC2CF42F20B4}" dt="2023-06-23T13:37:55.016" v="1975" actId="1035"/>
          <ac:picMkLst>
            <pc:docMk/>
            <pc:sldMk cId="3762796399" sldId="348"/>
            <ac:picMk id="3" creationId="{81FC9E5A-4261-496E-A7C2-967D4459A857}"/>
          </ac:picMkLst>
        </pc:picChg>
        <pc:picChg chg="del">
          <ac:chgData name="buihanganhhuy@gmail.com" userId="5f52e5ccfe17fa1d" providerId="LiveId" clId="{3088D744-7E3C-426E-AB5F-AC2CF42F20B4}" dt="2023-06-23T13:37:25.250" v="1932" actId="21"/>
          <ac:picMkLst>
            <pc:docMk/>
            <pc:sldMk cId="3762796399" sldId="348"/>
            <ac:picMk id="6" creationId="{9D3250E8-682C-4F13-907A-6FA6C9B4D12F}"/>
          </ac:picMkLst>
        </pc:picChg>
        <pc:picChg chg="add mod">
          <ac:chgData name="buihanganhhuy@gmail.com" userId="5f52e5ccfe17fa1d" providerId="LiveId" clId="{3088D744-7E3C-426E-AB5F-AC2CF42F20B4}" dt="2023-06-23T13:38:10.599" v="2010" actId="1038"/>
          <ac:picMkLst>
            <pc:docMk/>
            <pc:sldMk cId="3762796399" sldId="348"/>
            <ac:picMk id="8" creationId="{4FD41D16-CC54-4A63-933D-62B029376090}"/>
          </ac:picMkLst>
        </pc:picChg>
        <pc:picChg chg="del">
          <ac:chgData name="buihanganhhuy@gmail.com" userId="5f52e5ccfe17fa1d" providerId="LiveId" clId="{3088D744-7E3C-426E-AB5F-AC2CF42F20B4}" dt="2023-06-23T13:37:28.296" v="1933" actId="21"/>
          <ac:picMkLst>
            <pc:docMk/>
            <pc:sldMk cId="3762796399" sldId="348"/>
            <ac:picMk id="12" creationId="{D00DC2D1-3F0D-45D6-A1E3-CFD7B2B97B71}"/>
          </ac:picMkLst>
        </pc:picChg>
      </pc:sldChg>
      <pc:sldChg chg="addSp delSp modSp add mod">
        <pc:chgData name="buihanganhhuy@gmail.com" userId="5f52e5ccfe17fa1d" providerId="LiveId" clId="{3088D744-7E3C-426E-AB5F-AC2CF42F20B4}" dt="2023-06-23T13:47:43.752" v="2226" actId="14100"/>
        <pc:sldMkLst>
          <pc:docMk/>
          <pc:sldMk cId="1788277496" sldId="349"/>
        </pc:sldMkLst>
        <pc:spChg chg="mod">
          <ac:chgData name="buihanganhhuy@gmail.com" userId="5f52e5ccfe17fa1d" providerId="LiveId" clId="{3088D744-7E3C-426E-AB5F-AC2CF42F20B4}" dt="2023-06-23T13:46:38.943" v="2134" actId="20577"/>
          <ac:spMkLst>
            <pc:docMk/>
            <pc:sldMk cId="1788277496" sldId="349"/>
            <ac:spMk id="5" creationId="{00000000-0000-0000-0000-000000000000}"/>
          </ac:spMkLst>
        </pc:spChg>
        <pc:picChg chg="del">
          <ac:chgData name="buihanganhhuy@gmail.com" userId="5f52e5ccfe17fa1d" providerId="LiveId" clId="{3088D744-7E3C-426E-AB5F-AC2CF42F20B4}" dt="2023-06-23T13:46:44.510" v="2135" actId="21"/>
          <ac:picMkLst>
            <pc:docMk/>
            <pc:sldMk cId="1788277496" sldId="349"/>
            <ac:picMk id="3" creationId="{81FC9E5A-4261-496E-A7C2-967D4459A857}"/>
          </ac:picMkLst>
        </pc:picChg>
        <pc:picChg chg="add mod">
          <ac:chgData name="buihanganhhuy@gmail.com" userId="5f52e5ccfe17fa1d" providerId="LiveId" clId="{3088D744-7E3C-426E-AB5F-AC2CF42F20B4}" dt="2023-06-23T13:47:13.744" v="2182" actId="1035"/>
          <ac:picMkLst>
            <pc:docMk/>
            <pc:sldMk cId="1788277496" sldId="349"/>
            <ac:picMk id="6" creationId="{6264B658-95A9-48D5-9CED-D6C33B96F9F0}"/>
          </ac:picMkLst>
        </pc:picChg>
        <pc:picChg chg="del">
          <ac:chgData name="buihanganhhuy@gmail.com" userId="5f52e5ccfe17fa1d" providerId="LiveId" clId="{3088D744-7E3C-426E-AB5F-AC2CF42F20B4}" dt="2023-06-23T13:46:47.439" v="2136" actId="21"/>
          <ac:picMkLst>
            <pc:docMk/>
            <pc:sldMk cId="1788277496" sldId="349"/>
            <ac:picMk id="8" creationId="{4FD41D16-CC54-4A63-933D-62B029376090}"/>
          </ac:picMkLst>
        </pc:picChg>
        <pc:picChg chg="add mod">
          <ac:chgData name="buihanganhhuy@gmail.com" userId="5f52e5ccfe17fa1d" providerId="LiveId" clId="{3088D744-7E3C-426E-AB5F-AC2CF42F20B4}" dt="2023-06-23T13:47:43.752" v="2226" actId="14100"/>
          <ac:picMkLst>
            <pc:docMk/>
            <pc:sldMk cId="1788277496" sldId="349"/>
            <ac:picMk id="10" creationId="{A0D69FE8-B661-409E-B15F-0E6C3A3483F0}"/>
          </ac:picMkLst>
        </pc:picChg>
      </pc:sldChg>
      <pc:sldChg chg="delSp modSp add mod">
        <pc:chgData name="buihanganhhuy@gmail.com" userId="5f52e5ccfe17fa1d" providerId="LiveId" clId="{3088D744-7E3C-426E-AB5F-AC2CF42F20B4}" dt="2023-06-23T13:49:22.358" v="2307" actId="1036"/>
        <pc:sldMkLst>
          <pc:docMk/>
          <pc:sldMk cId="2921041471" sldId="350"/>
        </pc:sldMkLst>
        <pc:spChg chg="mod">
          <ac:chgData name="buihanganhhuy@gmail.com" userId="5f52e5ccfe17fa1d" providerId="LiveId" clId="{3088D744-7E3C-426E-AB5F-AC2CF42F20B4}" dt="2023-06-23T13:49:22.358" v="2307" actId="1036"/>
          <ac:spMkLst>
            <pc:docMk/>
            <pc:sldMk cId="2921041471" sldId="350"/>
            <ac:spMk id="5" creationId="{00000000-0000-0000-0000-000000000000}"/>
          </ac:spMkLst>
        </pc:spChg>
        <pc:picChg chg="del">
          <ac:chgData name="buihanganhhuy@gmail.com" userId="5f52e5ccfe17fa1d" providerId="LiveId" clId="{3088D744-7E3C-426E-AB5F-AC2CF42F20B4}" dt="2023-06-23T13:48:31.014" v="2293" actId="21"/>
          <ac:picMkLst>
            <pc:docMk/>
            <pc:sldMk cId="2921041471" sldId="350"/>
            <ac:picMk id="6" creationId="{6264B658-95A9-48D5-9CED-D6C33B96F9F0}"/>
          </ac:picMkLst>
        </pc:picChg>
        <pc:picChg chg="del">
          <ac:chgData name="buihanganhhuy@gmail.com" userId="5f52e5ccfe17fa1d" providerId="LiveId" clId="{3088D744-7E3C-426E-AB5F-AC2CF42F20B4}" dt="2023-06-23T13:48:33.848" v="2294" actId="21"/>
          <ac:picMkLst>
            <pc:docMk/>
            <pc:sldMk cId="2921041471" sldId="350"/>
            <ac:picMk id="10" creationId="{A0D69FE8-B661-409E-B15F-0E6C3A3483F0}"/>
          </ac:picMkLst>
        </pc:picChg>
      </pc:sldChg>
      <pc:sldChg chg="addSp delSp modSp add del mod delAnim modAnim">
        <pc:chgData name="buihanganhhuy@gmail.com" userId="5f52e5ccfe17fa1d" providerId="LiveId" clId="{3088D744-7E3C-426E-AB5F-AC2CF42F20B4}" dt="2023-06-23T14:11:21.490" v="3053" actId="2696"/>
        <pc:sldMkLst>
          <pc:docMk/>
          <pc:sldMk cId="707736312" sldId="351"/>
        </pc:sldMkLst>
        <pc:spChg chg="add mod">
          <ac:chgData name="buihanganhhuy@gmail.com" userId="5f52e5ccfe17fa1d" providerId="LiveId" clId="{3088D744-7E3C-426E-AB5F-AC2CF42F20B4}" dt="2023-06-23T14:07:46.104" v="3037" actId="1038"/>
          <ac:spMkLst>
            <pc:docMk/>
            <pc:sldMk cId="707736312" sldId="351"/>
            <ac:spMk id="9" creationId="{93A378FB-1C71-4851-94FD-A8AE4141937E}"/>
          </ac:spMkLst>
        </pc:spChg>
        <pc:spChg chg="mod">
          <ac:chgData name="buihanganhhuy@gmail.com" userId="5f52e5ccfe17fa1d" providerId="LiveId" clId="{3088D744-7E3C-426E-AB5F-AC2CF42F20B4}" dt="2023-06-23T14:05:46.057" v="2902" actId="20577"/>
          <ac:spMkLst>
            <pc:docMk/>
            <pc:sldMk cId="707736312" sldId="351"/>
            <ac:spMk id="52" creationId="{00000000-0000-0000-0000-000000000000}"/>
          </ac:spMkLst>
        </pc:spChg>
        <pc:spChg chg="del">
          <ac:chgData name="buihanganhhuy@gmail.com" userId="5f52e5ccfe17fa1d" providerId="LiveId" clId="{3088D744-7E3C-426E-AB5F-AC2CF42F20B4}" dt="2023-06-23T14:05:52.830" v="2903" actId="21"/>
          <ac:spMkLst>
            <pc:docMk/>
            <pc:sldMk cId="707736312" sldId="351"/>
            <ac:spMk id="66" creationId="{B94DE28A-420C-4D83-A816-AA018D1DC1EF}"/>
          </ac:spMkLst>
        </pc:spChg>
        <pc:picChg chg="add mod">
          <ac:chgData name="buihanganhhuy@gmail.com" userId="5f52e5ccfe17fa1d" providerId="LiveId" clId="{3088D744-7E3C-426E-AB5F-AC2CF42F20B4}" dt="2023-06-23T14:06:33.789" v="2941" actId="14100"/>
          <ac:picMkLst>
            <pc:docMk/>
            <pc:sldMk cId="707736312" sldId="351"/>
            <ac:picMk id="3" creationId="{B5C9A4AA-CD85-4B78-80B6-074E0BD74FF9}"/>
          </ac:picMkLst>
        </pc:picChg>
        <pc:picChg chg="mod">
          <ac:chgData name="buihanganhhuy@gmail.com" userId="5f52e5ccfe17fa1d" providerId="LiveId" clId="{3088D744-7E3C-426E-AB5F-AC2CF42F20B4}" dt="2023-06-23T14:06:25.100" v="2937" actId="14100"/>
          <ac:picMkLst>
            <pc:docMk/>
            <pc:sldMk cId="707736312" sldId="351"/>
            <ac:picMk id="6" creationId="{87A33C53-0B7A-4AA2-8781-490806126B0A}"/>
          </ac:picMkLst>
        </pc:picChg>
      </pc:sldChg>
      <pc:sldChg chg="add">
        <pc:chgData name="buihanganhhuy@gmail.com" userId="5f52e5ccfe17fa1d" providerId="LiveId" clId="{3088D744-7E3C-426E-AB5F-AC2CF42F20B4}" dt="2023-06-23T14:11:26.798" v="3054"/>
        <pc:sldMkLst>
          <pc:docMk/>
          <pc:sldMk cId="4078531915" sldId="35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78A857-790D-40CD-B1DF-5119A3D58B61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CE9BA-566A-45E2-944F-E494916CF2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221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CE9BA-566A-45E2-944F-E494916CF2C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7550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CE9BA-566A-45E2-944F-E494916CF2C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360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CE9BA-566A-45E2-944F-E494916CF2C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7550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CE9BA-566A-45E2-944F-E494916CF2C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462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CE9BA-566A-45E2-944F-E494916CF2C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583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C73B0-399C-4BE6-9980-22D8AA7DC268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BBCF-D807-4FBE-8025-A827821CFC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738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Logo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95322-D84B-405D-9294-E17DBD19DC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169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Logo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9AE6E-870F-412B-8DFE-2BDA134B87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118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Logo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B020-397F-4735-A173-CE5011CDC5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96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Logo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5D97-F31E-46E6-BFA5-F37C83C3C1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339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Logo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3D7DB-AD8B-4756-9198-220EB24E9D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001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Logo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E6E47-2196-4B19-93D5-4F199D1F78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460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Logo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DE2A9-E6EB-4F63-B50E-E1B7DC0323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43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Logo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8B18C-F593-4A73-9D9E-ED51ECB80C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200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Logo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C778-2DBD-4A0E-AF34-3A4F1913AF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004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Logo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C82A8-DC44-4FB6-A4F5-E4469EE655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648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Company Logo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E40AD-26BF-4573-B35A-B08838F04B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150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sldNum="0"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533401"/>
            <a:ext cx="86106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tx1"/>
              </a:buClr>
            </a:pPr>
            <a:r>
              <a:rPr lang="vi-VN" sz="3200" b="1" dirty="0">
                <a:solidFill>
                  <a:srgbClr val="FF0000"/>
                </a:solidFill>
                <a:latin typeface="Constantia" pitchFamily="18" charset="0"/>
              </a:rPr>
              <a:t>? Hình ảnh của chiếc ghế trong H 2.1 sẽ như thế nào khi nhìn theo 2 hướng a,b?  Hãy vẽ phác hình ảnh thu được từ mỗi hướng nhìn đó.</a:t>
            </a:r>
            <a:endParaRPr lang="vi-VN" sz="3200" b="1" dirty="0">
              <a:latin typeface="Constantia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16DF80-DE34-43F8-91E9-08FBB313D7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819400"/>
            <a:ext cx="7467600" cy="39624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Logo</a:t>
            </a:r>
            <a:endParaRPr lang="en-US"/>
          </a:p>
        </p:txBody>
      </p:sp>
      <p:pic>
        <p:nvPicPr>
          <p:cNvPr id="1026" name="Picture 2" descr="Hình ảnh của chiếc ghế trong Hình 2.1 sẽ như thế nào khi nhìn theo hai hướng khác nhau a và 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990600"/>
            <a:ext cx="7924800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6206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4"/>
          <p:cNvSpPr txBox="1">
            <a:spLocks noChangeArrowheads="1"/>
          </p:cNvSpPr>
          <p:nvPr/>
        </p:nvSpPr>
        <p:spPr bwMode="auto">
          <a:xfrm>
            <a:off x="685800" y="228600"/>
            <a:ext cx="79248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vi-VN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nstantia" pitchFamily="18" charset="0"/>
              </a:rPr>
              <a:t>Quan sát H2.5 nêu vị trí các hình chiếu trên bản vẽ kĩ thuật</a:t>
            </a:r>
            <a:endParaRPr lang="en-US" sz="4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Constantia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BEEDE23-E59C-4C66-91C5-AEDF93801E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359184"/>
            <a:ext cx="8153400" cy="3889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7713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eaLnBrk="0" hangingPunct="0">
              <a:spcBef>
                <a:spcPct val="0"/>
              </a:spcBef>
              <a:buClrTx/>
              <a:buNone/>
            </a:pPr>
            <a:r>
              <a:rPr lang="en-US" altLang="en-US" sz="3200" b="1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Câu</a:t>
            </a:r>
            <a:r>
              <a:rPr lang="en-US" altLang="en-US" sz="3200" b="1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1:</a:t>
            </a:r>
            <a:r>
              <a:rPr lang="en-US" altLang="en-US" sz="32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 </a:t>
            </a:r>
            <a:r>
              <a:rPr lang="en-US" altLang="en-US" sz="32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Khi</a:t>
            </a:r>
            <a:r>
              <a:rPr lang="en-US" altLang="en-US" sz="32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chiếu</a:t>
            </a:r>
            <a:r>
              <a:rPr lang="en-US" altLang="en-US" sz="32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một</a:t>
            </a:r>
            <a:r>
              <a:rPr lang="en-US" altLang="en-US" sz="32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vật</a:t>
            </a:r>
            <a:r>
              <a:rPr lang="en-US" altLang="en-US" sz="32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thể</a:t>
            </a:r>
            <a:r>
              <a:rPr lang="en-US" altLang="en-US" sz="32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lên</a:t>
            </a:r>
            <a:r>
              <a:rPr lang="en-US" altLang="en-US" sz="32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một</a:t>
            </a:r>
            <a:r>
              <a:rPr lang="en-US" altLang="en-US" sz="32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mặt</a:t>
            </a:r>
            <a:r>
              <a:rPr lang="en-US" altLang="en-US" sz="32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phẳng</a:t>
            </a:r>
            <a:r>
              <a:rPr lang="en-US" altLang="en-US" sz="32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altLang="en-US" sz="32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hình</a:t>
            </a:r>
            <a:r>
              <a:rPr lang="en-US" altLang="en-US" sz="32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nhận</a:t>
            </a:r>
            <a:r>
              <a:rPr lang="en-US" altLang="en-US" sz="32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được</a:t>
            </a:r>
            <a:r>
              <a:rPr lang="en-US" altLang="en-US" sz="32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trên</a:t>
            </a:r>
            <a:r>
              <a:rPr lang="en-US" altLang="en-US" sz="32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mặt</a:t>
            </a:r>
            <a:r>
              <a:rPr lang="en-US" altLang="en-US" sz="32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phẳng</a:t>
            </a:r>
            <a:r>
              <a:rPr lang="en-US" altLang="en-US" sz="32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đó</a:t>
            </a:r>
            <a:r>
              <a:rPr lang="en-US" altLang="en-US" sz="32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gọi</a:t>
            </a:r>
            <a:r>
              <a:rPr lang="en-US" altLang="en-US" sz="32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là</a:t>
            </a:r>
            <a:r>
              <a:rPr lang="en-US" altLang="en-US" sz="32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:</a:t>
            </a:r>
            <a:endParaRPr lang="en-US" altLang="en-US" sz="3200" dirty="0">
              <a:solidFill>
                <a:srgbClr val="FF0000"/>
              </a:solidFill>
            </a:endParaRPr>
          </a:p>
          <a:p>
            <a:pPr marL="0" lvl="0" indent="0" algn="just" eaLnBrk="0" hangingPunct="0">
              <a:spcBef>
                <a:spcPct val="0"/>
              </a:spcBef>
              <a:buClrTx/>
              <a:buNone/>
            </a:pPr>
            <a:r>
              <a:rPr lang="en-US" altLang="en-US" sz="3200" dirty="0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A. </a:t>
            </a:r>
            <a:r>
              <a:rPr lang="en-US" altLang="en-US" sz="3200" dirty="0" err="1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Hình</a:t>
            </a:r>
            <a:r>
              <a:rPr lang="en-US" altLang="en-US" sz="3200" dirty="0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chiếu</a:t>
            </a:r>
            <a:endParaRPr lang="en-US" altLang="en-US" sz="3200" dirty="0"/>
          </a:p>
          <a:p>
            <a:pPr marL="0" lvl="0" indent="0" algn="just" eaLnBrk="0" hangingPunct="0">
              <a:spcBef>
                <a:spcPct val="0"/>
              </a:spcBef>
              <a:buClrTx/>
              <a:buNone/>
            </a:pPr>
            <a:r>
              <a:rPr lang="en-US" altLang="en-US" sz="3200" dirty="0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B. </a:t>
            </a:r>
            <a:r>
              <a:rPr lang="en-US" altLang="en-US" sz="3200" dirty="0" err="1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Vật</a:t>
            </a:r>
            <a:r>
              <a:rPr lang="en-US" altLang="en-US" sz="3200" dirty="0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chiếu</a:t>
            </a:r>
            <a:endParaRPr lang="en-US" altLang="en-US" sz="3200" dirty="0"/>
          </a:p>
          <a:p>
            <a:pPr marL="0" lvl="0" indent="0" algn="just" eaLnBrk="0" hangingPunct="0">
              <a:spcBef>
                <a:spcPct val="0"/>
              </a:spcBef>
              <a:buClrTx/>
              <a:buNone/>
            </a:pPr>
            <a:r>
              <a:rPr lang="en-US" altLang="en-US" sz="3200" dirty="0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C. </a:t>
            </a:r>
            <a:r>
              <a:rPr lang="en-US" altLang="en-US" sz="3200" dirty="0" err="1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Mặt</a:t>
            </a:r>
            <a:r>
              <a:rPr lang="en-US" altLang="en-US" sz="3200" dirty="0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phẳng</a:t>
            </a:r>
            <a:r>
              <a:rPr lang="en-US" altLang="en-US" sz="3200" dirty="0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chiếu</a:t>
            </a:r>
            <a:endParaRPr lang="en-US" altLang="en-US" sz="3200" dirty="0"/>
          </a:p>
          <a:p>
            <a:pPr marL="0" lvl="0" indent="0" algn="just" eaLnBrk="0" hangingPunct="0">
              <a:spcBef>
                <a:spcPct val="0"/>
              </a:spcBef>
              <a:buClrTx/>
              <a:buNone/>
            </a:pPr>
            <a:r>
              <a:rPr lang="en-US" altLang="en-US" sz="3200" dirty="0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D. </a:t>
            </a:r>
            <a:r>
              <a:rPr lang="en-US" altLang="en-US" sz="3200" dirty="0" err="1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Vật</a:t>
            </a:r>
            <a:r>
              <a:rPr lang="en-US" altLang="en-US" sz="3200" dirty="0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thể</a:t>
            </a:r>
            <a:endParaRPr lang="en-US" altLang="en-US" sz="3200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Logo</a:t>
            </a:r>
          </a:p>
        </p:txBody>
      </p:sp>
      <p:sp>
        <p:nvSpPr>
          <p:cNvPr id="6" name="Oval 5"/>
          <p:cNvSpPr/>
          <p:nvPr/>
        </p:nvSpPr>
        <p:spPr>
          <a:xfrm>
            <a:off x="533400" y="2725310"/>
            <a:ext cx="5334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47700" y="2671879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81200" y="762000"/>
            <a:ext cx="533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BÀI TẬP CỦNG CỐ</a:t>
            </a:r>
          </a:p>
        </p:txBody>
      </p:sp>
    </p:spTree>
    <p:extLst>
      <p:ext uri="{BB962C8B-B14F-4D97-AF65-F5344CB8AC3E}">
        <p14:creationId xmlns:p14="http://schemas.microsoft.com/office/powerpoint/2010/main" val="492164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Logo</a:t>
            </a:r>
          </a:p>
        </p:txBody>
      </p:sp>
      <p:sp>
        <p:nvSpPr>
          <p:cNvPr id="6" name="Rectangle 5"/>
          <p:cNvSpPr/>
          <p:nvPr/>
        </p:nvSpPr>
        <p:spPr>
          <a:xfrm>
            <a:off x="762000" y="1305494"/>
            <a:ext cx="8153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hangingPunct="0"/>
            <a:r>
              <a:rPr lang="en-US" altLang="en-US" sz="3600" b="1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Câu</a:t>
            </a:r>
            <a:r>
              <a:rPr lang="en-US" altLang="en-US" sz="3600" b="1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2:</a:t>
            </a:r>
            <a:r>
              <a:rPr lang="en-US" altLang="en-US" sz="36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 </a:t>
            </a:r>
            <a:r>
              <a:rPr lang="en-US" altLang="en-US" sz="36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Điểm</a:t>
            </a:r>
            <a:r>
              <a:rPr lang="en-US" altLang="en-US" sz="36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US" altLang="en-US" sz="36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của</a:t>
            </a:r>
            <a:r>
              <a:rPr lang="en-US" altLang="en-US" sz="36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vật</a:t>
            </a:r>
            <a:r>
              <a:rPr lang="en-US" altLang="en-US" sz="36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thể</a:t>
            </a:r>
            <a:r>
              <a:rPr lang="en-US" altLang="en-US" sz="36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có</a:t>
            </a:r>
            <a:r>
              <a:rPr lang="en-US" altLang="en-US" sz="36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hình</a:t>
            </a:r>
            <a:r>
              <a:rPr lang="en-US" altLang="en-US" sz="36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chiếu</a:t>
            </a:r>
            <a:r>
              <a:rPr lang="en-US" altLang="en-US" sz="36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là</a:t>
            </a:r>
            <a:r>
              <a:rPr lang="en-US" altLang="en-US" sz="36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điểm</a:t>
            </a:r>
            <a:r>
              <a:rPr lang="en-US" altLang="en-US" sz="36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A’ </a:t>
            </a:r>
            <a:r>
              <a:rPr lang="en-US" altLang="en-US" sz="36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trên</a:t>
            </a:r>
            <a:r>
              <a:rPr lang="en-US" altLang="en-US" sz="36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mặt</a:t>
            </a:r>
            <a:r>
              <a:rPr lang="en-US" altLang="en-US" sz="36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phẳng</a:t>
            </a:r>
            <a:r>
              <a:rPr lang="en-US" altLang="en-US" sz="36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 lvl="0" algn="just" eaLnBrk="0" hangingPunct="0"/>
            <a:r>
              <a:rPr lang="en-US" altLang="en-US" sz="36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Vậy</a:t>
            </a:r>
            <a:r>
              <a:rPr lang="en-US" altLang="en-US" sz="36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600" dirty="0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A </a:t>
            </a:r>
            <a:r>
              <a:rPr lang="en-US" altLang="en-US" sz="3600" dirty="0" err="1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en-US" altLang="en-US" sz="3600" dirty="0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’ </a:t>
            </a:r>
            <a:r>
              <a:rPr lang="en-US" altLang="en-US" sz="3600" dirty="0" err="1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gọi</a:t>
            </a:r>
            <a:r>
              <a:rPr lang="en-US" altLang="en-US" sz="3600" dirty="0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là</a:t>
            </a:r>
            <a:r>
              <a:rPr lang="en-US" altLang="en-US" sz="3600" dirty="0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:</a:t>
            </a:r>
            <a:endParaRPr lang="en-US" altLang="en-US" sz="3600" dirty="0"/>
          </a:p>
          <a:p>
            <a:pPr lvl="0" algn="just" eaLnBrk="0" hangingPunct="0"/>
            <a:r>
              <a:rPr lang="en-US" altLang="en-US" sz="3600" dirty="0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A. </a:t>
            </a:r>
            <a:r>
              <a:rPr lang="en-US" altLang="en-US" sz="3600" dirty="0" err="1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Đường</a:t>
            </a:r>
            <a:r>
              <a:rPr lang="en-US" altLang="en-US" sz="3600" dirty="0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thẳng</a:t>
            </a:r>
            <a:r>
              <a:rPr lang="en-US" altLang="en-US" sz="3600" dirty="0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chiếu</a:t>
            </a:r>
            <a:endParaRPr lang="en-US" altLang="en-US" sz="3600" dirty="0"/>
          </a:p>
          <a:p>
            <a:pPr lvl="0" algn="just" eaLnBrk="0" hangingPunct="0"/>
            <a:r>
              <a:rPr lang="en-US" altLang="en-US" sz="3600" dirty="0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B. Tia </a:t>
            </a:r>
            <a:r>
              <a:rPr lang="en-US" altLang="en-US" sz="3600" dirty="0" err="1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chiếu</a:t>
            </a:r>
            <a:endParaRPr lang="en-US" altLang="en-US" sz="3600" dirty="0"/>
          </a:p>
          <a:p>
            <a:pPr lvl="0" algn="just" eaLnBrk="0" hangingPunct="0"/>
            <a:r>
              <a:rPr lang="en-US" altLang="en-US" sz="3600" dirty="0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C. </a:t>
            </a:r>
            <a:r>
              <a:rPr lang="en-US" altLang="en-US" sz="3600" dirty="0" err="1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Đường</a:t>
            </a:r>
            <a:r>
              <a:rPr lang="en-US" altLang="en-US" sz="3600" dirty="0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chiếu</a:t>
            </a:r>
            <a:endParaRPr lang="en-US" altLang="en-US" sz="3600" dirty="0"/>
          </a:p>
          <a:p>
            <a:pPr lvl="0" algn="just" eaLnBrk="0" hangingPunct="0"/>
            <a:r>
              <a:rPr lang="en-US" altLang="en-US" sz="3600" dirty="0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D. </a:t>
            </a:r>
            <a:r>
              <a:rPr lang="en-US" altLang="en-US" sz="3600" dirty="0" err="1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Đoạn</a:t>
            </a:r>
            <a:r>
              <a:rPr lang="en-US" altLang="en-US" sz="3600" dirty="0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chiếu</a:t>
            </a:r>
            <a:endParaRPr lang="en-US" altLang="en-US" sz="3600" b="1" dirty="0">
              <a:solidFill>
                <a:srgbClr val="FF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685800" y="35052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3505200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5294523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8800"/>
            <a:ext cx="7886700" cy="4351338"/>
          </a:xfrm>
        </p:spPr>
        <p:txBody>
          <a:bodyPr/>
          <a:lstStyle/>
          <a:p>
            <a:pPr marL="0" lvl="0" indent="0" algn="just" eaLnBrk="0" hangingPunct="0">
              <a:spcBef>
                <a:spcPct val="0"/>
              </a:spcBef>
              <a:buClrTx/>
              <a:buNone/>
            </a:pP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 algn="just" eaLnBrk="0" hangingPunct="0">
              <a:spcBef>
                <a:spcPct val="0"/>
              </a:spcBef>
              <a:buClrTx/>
              <a:buNone/>
            </a:pP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hangingPunct="0">
              <a:spcBef>
                <a:spcPct val="0"/>
              </a:spcBef>
              <a:buClrTx/>
              <a:buNone/>
            </a:pP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hangingPunct="0">
              <a:spcBef>
                <a:spcPct val="0"/>
              </a:spcBef>
              <a:buClrTx/>
              <a:buNone/>
            </a:pP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Ba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hangingPunct="0">
              <a:spcBef>
                <a:spcPct val="0"/>
              </a:spcBef>
              <a:buClrTx/>
              <a:buNone/>
            </a:pP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24933" y="3776132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6656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eaLnBrk="0" hangingPunct="0">
              <a:spcBef>
                <a:spcPct val="0"/>
              </a:spcBef>
              <a:buClrTx/>
              <a:buNone/>
            </a:pPr>
            <a:r>
              <a:rPr lang="en-US" altLang="en-US" sz="4000" b="1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Câu</a:t>
            </a:r>
            <a:r>
              <a:rPr lang="en-US" altLang="en-US" sz="4000" b="1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vi-VN" altLang="en-US" sz="4000" b="1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4</a:t>
            </a:r>
            <a:r>
              <a:rPr lang="en-US" altLang="en-US" sz="4000" b="1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:</a:t>
            </a:r>
            <a:r>
              <a:rPr lang="en-US" altLang="en-US" sz="40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 </a:t>
            </a:r>
            <a:r>
              <a:rPr lang="en-US" altLang="en-US" sz="40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Có</a:t>
            </a:r>
            <a:r>
              <a:rPr lang="en-US" altLang="en-US" sz="40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40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mấy</a:t>
            </a:r>
            <a:r>
              <a:rPr lang="en-US" altLang="en-US" sz="40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40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mặt</a:t>
            </a:r>
            <a:r>
              <a:rPr lang="en-US" altLang="en-US" sz="40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40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phẳng</a:t>
            </a:r>
            <a:r>
              <a:rPr lang="en-US" altLang="en-US" sz="40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40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hình</a:t>
            </a:r>
            <a:r>
              <a:rPr lang="en-US" altLang="en-US" sz="40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40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chiếu</a:t>
            </a:r>
            <a:r>
              <a:rPr lang="en-US" altLang="en-US" sz="40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?</a:t>
            </a:r>
            <a:endParaRPr lang="en-US" altLang="en-US" sz="4000" dirty="0">
              <a:solidFill>
                <a:srgbClr val="FF0000"/>
              </a:solidFill>
            </a:endParaRPr>
          </a:p>
          <a:p>
            <a:pPr marL="0" lvl="0" indent="0" algn="just" eaLnBrk="0" hangingPunct="0">
              <a:spcBef>
                <a:spcPct val="0"/>
              </a:spcBef>
              <a:buClrTx/>
              <a:buNone/>
            </a:pPr>
            <a:r>
              <a:rPr lang="en-US" altLang="en-US" sz="4000" dirty="0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A. 2</a:t>
            </a:r>
            <a:endParaRPr lang="en-US" altLang="en-US" sz="4000" dirty="0"/>
          </a:p>
          <a:p>
            <a:pPr marL="0" lvl="0" indent="0" algn="just" eaLnBrk="0" hangingPunct="0">
              <a:spcBef>
                <a:spcPct val="0"/>
              </a:spcBef>
              <a:buClrTx/>
              <a:buNone/>
            </a:pPr>
            <a:r>
              <a:rPr lang="en-US" altLang="en-US" sz="4000" dirty="0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B. 3</a:t>
            </a:r>
            <a:endParaRPr lang="en-US" altLang="en-US" sz="4000" dirty="0"/>
          </a:p>
          <a:p>
            <a:pPr marL="0" lvl="0" indent="0" algn="just" eaLnBrk="0" hangingPunct="0">
              <a:spcBef>
                <a:spcPct val="0"/>
              </a:spcBef>
              <a:buClrTx/>
              <a:buNone/>
            </a:pPr>
            <a:r>
              <a:rPr lang="en-US" altLang="en-US" sz="4000" dirty="0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C. 4</a:t>
            </a:r>
            <a:endParaRPr lang="en-US" altLang="en-US" sz="4000" dirty="0"/>
          </a:p>
          <a:p>
            <a:pPr marL="0" lvl="0" indent="0" algn="just" eaLnBrk="0" hangingPunct="0">
              <a:spcBef>
                <a:spcPct val="0"/>
              </a:spcBef>
              <a:buClrTx/>
              <a:buNone/>
            </a:pPr>
            <a:r>
              <a:rPr lang="en-US" altLang="en-US" sz="4000" dirty="0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D. 5</a:t>
            </a:r>
            <a:endParaRPr lang="en-US" altLang="en-US" sz="4000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Logo</a:t>
            </a:r>
          </a:p>
        </p:txBody>
      </p:sp>
      <p:sp>
        <p:nvSpPr>
          <p:cNvPr id="6" name="Oval 5"/>
          <p:cNvSpPr/>
          <p:nvPr/>
        </p:nvSpPr>
        <p:spPr>
          <a:xfrm>
            <a:off x="491065" y="2895600"/>
            <a:ext cx="6858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2791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eaLnBrk="0" hangingPunct="0">
              <a:spcBef>
                <a:spcPct val="0"/>
              </a:spcBef>
              <a:buClrTx/>
              <a:buNone/>
            </a:pPr>
            <a:r>
              <a:rPr lang="en-US" altLang="en-US" sz="3600" b="1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Câu</a:t>
            </a:r>
            <a:r>
              <a:rPr lang="en-US" altLang="en-US" sz="3600" b="1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vi-VN" altLang="en-US" sz="3600" b="1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5</a:t>
            </a:r>
            <a:r>
              <a:rPr lang="en-US" altLang="en-US" sz="3600" b="1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:</a:t>
            </a:r>
            <a:r>
              <a:rPr lang="en-US" altLang="en-US" sz="36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 </a:t>
            </a:r>
            <a:r>
              <a:rPr lang="en-US" altLang="en-US" sz="36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Để</a:t>
            </a:r>
            <a:r>
              <a:rPr lang="en-US" altLang="en-US" sz="36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thu</a:t>
            </a:r>
            <a:r>
              <a:rPr lang="en-US" altLang="en-US" sz="36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được</a:t>
            </a:r>
            <a:r>
              <a:rPr lang="en-US" altLang="en-US" sz="36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hình</a:t>
            </a:r>
            <a:r>
              <a:rPr lang="en-US" altLang="en-US" sz="36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chiếu</a:t>
            </a:r>
            <a:r>
              <a:rPr lang="en-US" altLang="en-US" sz="36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đứng</a:t>
            </a:r>
            <a:r>
              <a:rPr lang="en-US" altLang="en-US" sz="36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, ta </a:t>
            </a:r>
            <a:r>
              <a:rPr lang="en-US" altLang="en-US" sz="36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có</a:t>
            </a:r>
            <a:r>
              <a:rPr lang="en-US" altLang="en-US" sz="36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hướng</a:t>
            </a:r>
            <a:r>
              <a:rPr lang="en-US" altLang="en-US" sz="36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chiếu</a:t>
            </a:r>
            <a:r>
              <a:rPr lang="en-US" altLang="en-US" sz="36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từ</a:t>
            </a:r>
            <a:r>
              <a:rPr lang="en-US" altLang="en-US" sz="3600" dirty="0">
                <a:solidFill>
                  <a:srgbClr val="FF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:</a:t>
            </a:r>
            <a:endParaRPr lang="en-US" altLang="en-US" sz="3600" dirty="0">
              <a:solidFill>
                <a:srgbClr val="FF0000"/>
              </a:solidFill>
            </a:endParaRPr>
          </a:p>
          <a:p>
            <a:pPr marL="0" lvl="0" indent="0" algn="just" eaLnBrk="0" hangingPunct="0">
              <a:spcBef>
                <a:spcPct val="0"/>
              </a:spcBef>
              <a:buClrTx/>
              <a:buNone/>
            </a:pPr>
            <a:r>
              <a:rPr lang="en-US" altLang="en-US" sz="3600" dirty="0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A. </a:t>
            </a:r>
            <a:r>
              <a:rPr lang="en-US" altLang="en-US" sz="3600" dirty="0" err="1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Trước</a:t>
            </a:r>
            <a:r>
              <a:rPr lang="en-US" altLang="en-US" sz="3600" dirty="0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tới</a:t>
            </a:r>
            <a:endParaRPr lang="en-US" altLang="en-US" sz="3600" dirty="0"/>
          </a:p>
          <a:p>
            <a:pPr marL="0" lvl="0" indent="0" algn="just" eaLnBrk="0" hangingPunct="0">
              <a:spcBef>
                <a:spcPct val="0"/>
              </a:spcBef>
              <a:buClrTx/>
              <a:buNone/>
            </a:pPr>
            <a:r>
              <a:rPr lang="en-US" altLang="en-US" sz="3600" dirty="0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B. </a:t>
            </a:r>
            <a:r>
              <a:rPr lang="en-US" altLang="en-US" sz="3600" dirty="0" err="1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Trên</a:t>
            </a:r>
            <a:r>
              <a:rPr lang="en-US" altLang="en-US" sz="3600" dirty="0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600" dirty="0" err="1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xuống</a:t>
            </a:r>
            <a:endParaRPr lang="en-US" altLang="en-US" sz="3600" dirty="0"/>
          </a:p>
          <a:p>
            <a:pPr marL="0" lvl="0" indent="0" algn="just" eaLnBrk="0" hangingPunct="0">
              <a:spcBef>
                <a:spcPct val="0"/>
              </a:spcBef>
              <a:buClrTx/>
              <a:buNone/>
            </a:pPr>
            <a:r>
              <a:rPr lang="en-US" altLang="en-US" sz="3600" dirty="0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C. </a:t>
            </a:r>
            <a:r>
              <a:rPr lang="en-US" altLang="en-US" sz="3600" dirty="0" err="1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Trái</a:t>
            </a:r>
            <a:r>
              <a:rPr lang="en-US" altLang="en-US" sz="3600" dirty="0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sang</a:t>
            </a:r>
            <a:endParaRPr lang="en-US" altLang="en-US" sz="3600" dirty="0"/>
          </a:p>
          <a:p>
            <a:pPr marL="0" lvl="0" indent="0" algn="just" eaLnBrk="0" hangingPunct="0">
              <a:spcBef>
                <a:spcPct val="0"/>
              </a:spcBef>
              <a:buClrTx/>
              <a:buNone/>
            </a:pPr>
            <a:r>
              <a:rPr lang="en-US" altLang="en-US" sz="3600" dirty="0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D. </a:t>
            </a:r>
            <a:r>
              <a:rPr lang="en-US" altLang="en-US" sz="3600" dirty="0" err="1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Phải</a:t>
            </a:r>
            <a:r>
              <a:rPr lang="en-US" altLang="en-US" sz="3600" dirty="0">
                <a:solidFill>
                  <a:srgbClr val="000000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sang</a:t>
            </a:r>
            <a:endParaRPr lang="en-US" altLang="en-US" sz="3600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Logo</a:t>
            </a:r>
          </a:p>
        </p:txBody>
      </p:sp>
      <p:sp>
        <p:nvSpPr>
          <p:cNvPr id="6" name="Oval 5"/>
          <p:cNvSpPr/>
          <p:nvPr/>
        </p:nvSpPr>
        <p:spPr>
          <a:xfrm>
            <a:off x="440266" y="2753566"/>
            <a:ext cx="6858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5363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Hộp_Văn_Bản 3"/>
          <p:cNvSpPr txBox="1">
            <a:spLocks noChangeArrowheads="1"/>
          </p:cNvSpPr>
          <p:nvPr/>
        </p:nvSpPr>
        <p:spPr bwMode="auto">
          <a:xfrm>
            <a:off x="457200" y="685800"/>
            <a:ext cx="8305800" cy="4462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VNI-Brush" pitchFamily="2" charset="0"/>
                <a:cs typeface="Arial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VNI-Brush" pitchFamily="2" charset="0"/>
                <a:cs typeface="Arial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VNI-Brush" pitchFamily="2" charset="0"/>
                <a:cs typeface="Arial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VNI-Brush" pitchFamily="2" charset="0"/>
                <a:cs typeface="Arial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VNI-Brush" pitchFamily="2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VNI-Brush" pitchFamily="2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VNI-Brush" pitchFamily="2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VNI-Brush" pitchFamily="2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VNI-Brush" pitchFamily="2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 DẪN VỀ NHÀ</a:t>
            </a:r>
          </a:p>
          <a:p>
            <a:pPr algn="just">
              <a:defRPr/>
            </a:pP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Nắm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MP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h/c.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3 h/c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defRPr/>
            </a:pP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II.1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II.2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2.</a:t>
            </a:r>
            <a:endParaRPr lang="vi-VN" sz="3600" b="1" u="dbl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039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WordArt 5"/>
          <p:cNvSpPr>
            <a:spLocks noChangeArrowheads="1" noChangeShapeType="1" noTextEdit="1"/>
          </p:cNvSpPr>
          <p:nvPr/>
        </p:nvSpPr>
        <p:spPr bwMode="auto">
          <a:xfrm>
            <a:off x="228600" y="533400"/>
            <a:ext cx="8610600" cy="4953000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25000"/>
              </a:avLst>
            </a:prstTxWarp>
            <a:scene3d>
              <a:camera prst="legacyObliqueTopRight"/>
              <a:lightRig rig="legacyHarsh3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>
              <a:defRPr/>
            </a:pPr>
            <a:r>
              <a:rPr lang="en-US" sz="2800" b="1" kern="10" dirty="0" err="1">
                <a:ln w="9525">
                  <a:round/>
                  <a:headEnd/>
                  <a:tailEnd/>
                </a:ln>
                <a:solidFill>
                  <a:srgbClr val="FF33CC"/>
                </a:solidFill>
                <a:latin typeface="Arial Unicode MS"/>
                <a:ea typeface="Arial Unicode MS"/>
                <a:cs typeface="Arial Unicode MS"/>
              </a:rPr>
              <a:t>Tiết</a:t>
            </a:r>
            <a:r>
              <a:rPr lang="en-US" sz="2800" b="1" kern="10" dirty="0">
                <a:ln w="9525">
                  <a:round/>
                  <a:headEnd/>
                  <a:tailEnd/>
                </a:ln>
                <a:solidFill>
                  <a:srgbClr val="FF33CC"/>
                </a:solidFill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sz="2800" b="1" kern="10" dirty="0" smtClean="0">
                <a:ln w="9525">
                  <a:round/>
                  <a:headEnd/>
                  <a:tailEnd/>
                </a:ln>
                <a:solidFill>
                  <a:srgbClr val="FF33CC"/>
                </a:solidFill>
                <a:latin typeface="Arial Unicode MS"/>
                <a:ea typeface="Arial Unicode MS"/>
                <a:cs typeface="Arial Unicode MS"/>
              </a:rPr>
              <a:t>3 </a:t>
            </a:r>
            <a:r>
              <a:rPr lang="en-US" sz="2800" b="1" kern="10" dirty="0">
                <a:ln w="9525">
                  <a:round/>
                  <a:headEnd/>
                  <a:tailEnd/>
                </a:ln>
                <a:solidFill>
                  <a:srgbClr val="FF33CC"/>
                </a:solidFill>
                <a:latin typeface="Arial Unicode MS"/>
                <a:ea typeface="Arial Unicode MS"/>
                <a:cs typeface="Arial Unicode MS"/>
              </a:rPr>
              <a:t>- </a:t>
            </a:r>
            <a:r>
              <a:rPr lang="en-US" sz="2800" b="1" kern="10" dirty="0" err="1">
                <a:ln w="9525">
                  <a:round/>
                  <a:headEnd/>
                  <a:tailEnd/>
                </a:ln>
                <a:solidFill>
                  <a:srgbClr val="FF33CC"/>
                </a:solidFill>
                <a:latin typeface="Arial Unicode MS"/>
                <a:ea typeface="Arial Unicode MS"/>
                <a:cs typeface="Arial Unicode MS"/>
              </a:rPr>
              <a:t>Bài</a:t>
            </a:r>
            <a:r>
              <a:rPr lang="en-US" sz="2800" b="1" kern="10" dirty="0">
                <a:ln w="9525">
                  <a:round/>
                  <a:headEnd/>
                  <a:tailEnd/>
                </a:ln>
                <a:solidFill>
                  <a:srgbClr val="FF33CC"/>
                </a:solidFill>
                <a:latin typeface="Arial Unicode MS"/>
                <a:ea typeface="Arial Unicode MS"/>
                <a:cs typeface="Arial Unicode MS"/>
              </a:rPr>
              <a:t> 2  </a:t>
            </a:r>
          </a:p>
          <a:p>
            <a:pPr algn="ctr">
              <a:defRPr/>
            </a:pPr>
            <a:r>
              <a:rPr lang="vi-VN" sz="3600" b="1" kern="1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 Unicode MS"/>
                <a:ea typeface="Arial Unicode MS"/>
                <a:cs typeface="Arial Unicode MS"/>
              </a:rPr>
              <a:t>HÌNH CHIẾU VUÔNG GÓC</a:t>
            </a:r>
            <a:endParaRPr lang="en-US" sz="3600" b="1" kern="10" dirty="0">
              <a:ln w="9525">
                <a:round/>
                <a:headEnd/>
                <a:tailEnd/>
              </a:ln>
              <a:solidFill>
                <a:srgbClr val="FF0000"/>
              </a:solidFill>
              <a:latin typeface="Arial Unicode MS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33867962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86121" name="Group 105"/>
          <p:cNvGrpSpPr>
            <a:grpSpLocks/>
          </p:cNvGrpSpPr>
          <p:nvPr/>
        </p:nvGrpSpPr>
        <p:grpSpPr bwMode="auto">
          <a:xfrm>
            <a:off x="923027" y="1599196"/>
            <a:ext cx="7375371" cy="904649"/>
            <a:chOff x="1268" y="1296"/>
            <a:chExt cx="3416" cy="419"/>
          </a:xfrm>
        </p:grpSpPr>
        <p:grpSp>
          <p:nvGrpSpPr>
            <p:cNvPr id="86091" name="Group 75"/>
            <p:cNvGrpSpPr>
              <a:grpSpLocks/>
            </p:cNvGrpSpPr>
            <p:nvPr/>
          </p:nvGrpSpPr>
          <p:grpSpPr bwMode="auto">
            <a:xfrm>
              <a:off x="1268" y="1296"/>
              <a:ext cx="480" cy="419"/>
              <a:chOff x="1110" y="2656"/>
              <a:chExt cx="1549" cy="1351"/>
            </a:xfrm>
          </p:grpSpPr>
          <p:sp>
            <p:nvSpPr>
              <p:cNvPr id="86092" name="AutoShape 76"/>
              <p:cNvSpPr>
                <a:spLocks noChangeArrowheads="1"/>
              </p:cNvSpPr>
              <p:nvPr/>
            </p:nvSpPr>
            <p:spPr bwMode="gray">
              <a:xfrm>
                <a:off x="1123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C0C0C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093" name="AutoShape 77"/>
              <p:cNvSpPr>
                <a:spLocks noChangeArrowheads="1"/>
              </p:cNvSpPr>
              <p:nvPr/>
            </p:nvSpPr>
            <p:spPr bwMode="gray">
              <a:xfrm>
                <a:off x="1110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499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1">
                    <a:srgbClr val="E6E6E6"/>
                  </a:gs>
                  <a:gs pos="66001">
                    <a:srgbClr val="7D8496"/>
                  </a:gs>
                  <a:gs pos="73500">
                    <a:srgbClr val="E6E6E6"/>
                  </a:gs>
                  <a:gs pos="92501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094" name="AutoShape 78"/>
              <p:cNvSpPr>
                <a:spLocks noChangeArrowheads="1"/>
              </p:cNvSpPr>
              <p:nvPr/>
            </p:nvSpPr>
            <p:spPr bwMode="gray">
              <a:xfrm>
                <a:off x="1200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50000">
                    <a:schemeClr val="accent1"/>
                  </a:gs>
                  <a:gs pos="100000">
                    <a:schemeClr val="accent1">
                      <a:gamma/>
                      <a:shade val="46275"/>
                      <a:invGamma/>
                    </a:schemeClr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6099" name="Line 83"/>
            <p:cNvSpPr>
              <a:spLocks noChangeShapeType="1"/>
            </p:cNvSpPr>
            <p:nvPr/>
          </p:nvSpPr>
          <p:spPr bwMode="auto">
            <a:xfrm>
              <a:off x="1652" y="1680"/>
              <a:ext cx="30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0" name="Text Box 84"/>
            <p:cNvSpPr txBox="1">
              <a:spLocks noChangeArrowheads="1"/>
            </p:cNvSpPr>
            <p:nvPr/>
          </p:nvSpPr>
          <p:spPr bwMode="auto">
            <a:xfrm>
              <a:off x="1871" y="1397"/>
              <a:ext cx="2813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vi-VN" sz="24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Phương pháp các hình chiếu vuông góc</a:t>
              </a:r>
              <a:endPara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  <p:sp>
          <p:nvSpPr>
            <p:cNvPr id="86101" name="Text Box 85"/>
            <p:cNvSpPr txBox="1">
              <a:spLocks noChangeArrowheads="1"/>
            </p:cNvSpPr>
            <p:nvPr/>
          </p:nvSpPr>
          <p:spPr bwMode="gray">
            <a:xfrm>
              <a:off x="1437" y="1352"/>
              <a:ext cx="152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4000" b="1" dirty="0">
                  <a:solidFill>
                    <a:srgbClr val="FFFFFF"/>
                  </a:solidFill>
                </a:rPr>
                <a:t>I</a:t>
              </a:r>
            </a:p>
          </p:txBody>
        </p:sp>
      </p:grpSp>
      <p:grpSp>
        <p:nvGrpSpPr>
          <p:cNvPr id="86122" name="Group 106"/>
          <p:cNvGrpSpPr>
            <a:grpSpLocks/>
          </p:cNvGrpSpPr>
          <p:nvPr/>
        </p:nvGrpSpPr>
        <p:grpSpPr bwMode="auto">
          <a:xfrm>
            <a:off x="923027" y="2754847"/>
            <a:ext cx="7297879" cy="897246"/>
            <a:chOff x="1268" y="1872"/>
            <a:chExt cx="3408" cy="419"/>
          </a:xfrm>
        </p:grpSpPr>
        <p:grpSp>
          <p:nvGrpSpPr>
            <p:cNvPr id="86095" name="Group 79"/>
            <p:cNvGrpSpPr>
              <a:grpSpLocks/>
            </p:cNvGrpSpPr>
            <p:nvPr/>
          </p:nvGrpSpPr>
          <p:grpSpPr bwMode="auto">
            <a:xfrm>
              <a:off x="1268" y="1872"/>
              <a:ext cx="480" cy="419"/>
              <a:chOff x="3174" y="2656"/>
              <a:chExt cx="1549" cy="1351"/>
            </a:xfrm>
          </p:grpSpPr>
          <p:sp>
            <p:nvSpPr>
              <p:cNvPr id="86096" name="AutoShape 80"/>
              <p:cNvSpPr>
                <a:spLocks noChangeArrowheads="1"/>
              </p:cNvSpPr>
              <p:nvPr/>
            </p:nvSpPr>
            <p:spPr bwMode="gray">
              <a:xfrm>
                <a:off x="3187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C0C0C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097" name="AutoShape 81"/>
              <p:cNvSpPr>
                <a:spLocks noChangeArrowheads="1"/>
              </p:cNvSpPr>
              <p:nvPr/>
            </p:nvSpPr>
            <p:spPr bwMode="gray">
              <a:xfrm>
                <a:off x="3174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499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1">
                    <a:srgbClr val="E6E6E6"/>
                  </a:gs>
                  <a:gs pos="66001">
                    <a:srgbClr val="7D8496"/>
                  </a:gs>
                  <a:gs pos="73500">
                    <a:srgbClr val="E6E6E6"/>
                  </a:gs>
                  <a:gs pos="92501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098" name="AutoShape 82"/>
              <p:cNvSpPr>
                <a:spLocks noChangeArrowheads="1"/>
              </p:cNvSpPr>
              <p:nvPr/>
            </p:nvSpPr>
            <p:spPr bwMode="gray">
              <a:xfrm>
                <a:off x="3264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chemeClr val="hlink">
                      <a:gamma/>
                      <a:shade val="46275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6102" name="Line 86"/>
            <p:cNvSpPr>
              <a:spLocks noChangeShapeType="1"/>
            </p:cNvSpPr>
            <p:nvPr/>
          </p:nvSpPr>
          <p:spPr bwMode="auto">
            <a:xfrm>
              <a:off x="1652" y="2256"/>
              <a:ext cx="30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3" name="Text Box 87"/>
            <p:cNvSpPr txBox="1">
              <a:spLocks noChangeArrowheads="1"/>
            </p:cNvSpPr>
            <p:nvPr/>
          </p:nvSpPr>
          <p:spPr bwMode="auto">
            <a:xfrm>
              <a:off x="1841" y="1971"/>
              <a:ext cx="2749" cy="2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vi-VN" sz="24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Hình chiếu vuông góc của khối đa diện</a:t>
              </a:r>
              <a:endPara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  <p:sp>
          <p:nvSpPr>
            <p:cNvPr id="86104" name="Text Box 88"/>
            <p:cNvSpPr txBox="1">
              <a:spLocks noChangeArrowheads="1"/>
            </p:cNvSpPr>
            <p:nvPr/>
          </p:nvSpPr>
          <p:spPr bwMode="gray">
            <a:xfrm>
              <a:off x="1400" y="1934"/>
              <a:ext cx="206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600" b="1" dirty="0">
                  <a:solidFill>
                    <a:srgbClr val="FFFFFF"/>
                  </a:solidFill>
                </a:rPr>
                <a:t>II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931727" y="3938254"/>
            <a:ext cx="7401122" cy="903580"/>
            <a:chOff x="923027" y="4752745"/>
            <a:chExt cx="7401122" cy="903580"/>
          </a:xfrm>
        </p:grpSpPr>
        <p:grpSp>
          <p:nvGrpSpPr>
            <p:cNvPr id="86123" name="Group 107"/>
            <p:cNvGrpSpPr>
              <a:grpSpLocks/>
            </p:cNvGrpSpPr>
            <p:nvPr/>
          </p:nvGrpSpPr>
          <p:grpSpPr bwMode="auto">
            <a:xfrm>
              <a:off x="923027" y="4752745"/>
              <a:ext cx="7349396" cy="903580"/>
              <a:chOff x="1268" y="2432"/>
              <a:chExt cx="3408" cy="419"/>
            </a:xfrm>
          </p:grpSpPr>
          <p:sp>
            <p:nvSpPr>
              <p:cNvPr id="86105" name="Line 89"/>
              <p:cNvSpPr>
                <a:spLocks noChangeShapeType="1"/>
              </p:cNvSpPr>
              <p:nvPr/>
            </p:nvSpPr>
            <p:spPr bwMode="auto">
              <a:xfrm>
                <a:off x="1652" y="2818"/>
                <a:ext cx="3024" cy="0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prstDash val="sysDot"/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107" name="Text Box 91"/>
              <p:cNvSpPr txBox="1">
                <a:spLocks noChangeArrowheads="1"/>
              </p:cNvSpPr>
              <p:nvPr/>
            </p:nvSpPr>
            <p:spPr bwMode="gray">
              <a:xfrm>
                <a:off x="1392" y="2496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400" b="1">
                    <a:solidFill>
                      <a:srgbClr val="FFFFFF"/>
                    </a:solidFill>
                  </a:rPr>
                  <a:t>3</a:t>
                </a:r>
              </a:p>
            </p:txBody>
          </p:sp>
          <p:grpSp>
            <p:nvGrpSpPr>
              <p:cNvPr id="86111" name="Group 95"/>
              <p:cNvGrpSpPr>
                <a:grpSpLocks/>
              </p:cNvGrpSpPr>
              <p:nvPr/>
            </p:nvGrpSpPr>
            <p:grpSpPr bwMode="auto">
              <a:xfrm>
                <a:off x="1268" y="2432"/>
                <a:ext cx="480" cy="419"/>
                <a:chOff x="1110" y="2656"/>
                <a:chExt cx="1549" cy="1351"/>
              </a:xfrm>
            </p:grpSpPr>
            <p:sp>
              <p:nvSpPr>
                <p:cNvPr id="86112" name="AutoShape 96"/>
                <p:cNvSpPr>
                  <a:spLocks noChangeArrowheads="1"/>
                </p:cNvSpPr>
                <p:nvPr/>
              </p:nvSpPr>
              <p:spPr bwMode="gray">
                <a:xfrm>
                  <a:off x="1123" y="2679"/>
                  <a:ext cx="1536" cy="1328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solidFill>
                  <a:srgbClr val="80808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C0C0C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6113" name="AutoShape 97"/>
                <p:cNvSpPr>
                  <a:spLocks noChangeArrowheads="1"/>
                </p:cNvSpPr>
                <p:nvPr/>
              </p:nvSpPr>
              <p:spPr bwMode="gray">
                <a:xfrm>
                  <a:off x="1110" y="2656"/>
                  <a:ext cx="1536" cy="1328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gradFill rotWithShape="1">
                  <a:gsLst>
                    <a:gs pos="0">
                      <a:srgbClr val="E6E6E6"/>
                    </a:gs>
                    <a:gs pos="7499">
                      <a:srgbClr val="7D8496"/>
                    </a:gs>
                    <a:gs pos="26500">
                      <a:srgbClr val="E6E6E6"/>
                    </a:gs>
                    <a:gs pos="34000">
                      <a:srgbClr val="7D8496"/>
                    </a:gs>
                    <a:gs pos="46500">
                      <a:srgbClr val="E6E6E6"/>
                    </a:gs>
                    <a:gs pos="50000">
                      <a:srgbClr val="FFFFFF"/>
                    </a:gs>
                    <a:gs pos="53501">
                      <a:srgbClr val="E6E6E6"/>
                    </a:gs>
                    <a:gs pos="66001">
                      <a:srgbClr val="7D8496"/>
                    </a:gs>
                    <a:gs pos="73500">
                      <a:srgbClr val="E6E6E6"/>
                    </a:gs>
                    <a:gs pos="92501">
                      <a:srgbClr val="7D8496"/>
                    </a:gs>
                    <a:gs pos="100000">
                      <a:srgbClr val="E6E6E6"/>
                    </a:gs>
                  </a:gsLst>
                  <a:lin ang="2700000" scaled="1"/>
                </a:gradFill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6114" name="AutoShape 98"/>
                <p:cNvSpPr>
                  <a:spLocks noChangeArrowheads="1"/>
                </p:cNvSpPr>
                <p:nvPr/>
              </p:nvSpPr>
              <p:spPr bwMode="gray">
                <a:xfrm>
                  <a:off x="1200" y="2736"/>
                  <a:ext cx="1350" cy="1168"/>
                </a:xfrm>
                <a:prstGeom prst="hexagon">
                  <a:avLst>
                    <a:gd name="adj" fmla="val 28896"/>
                    <a:gd name="vf" fmla="val 115470"/>
                  </a:avLst>
                </a:prstGeom>
                <a:gradFill rotWithShape="1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27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6115" name="Text Box 99"/>
              <p:cNvSpPr txBox="1">
                <a:spLocks noChangeArrowheads="1"/>
              </p:cNvSpPr>
              <p:nvPr/>
            </p:nvSpPr>
            <p:spPr bwMode="gray">
              <a:xfrm>
                <a:off x="1381" y="2496"/>
                <a:ext cx="244" cy="2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3200" b="1" dirty="0">
                    <a:solidFill>
                      <a:srgbClr val="FFFFFF"/>
                    </a:solidFill>
                  </a:rPr>
                  <a:t>III</a:t>
                </a:r>
              </a:p>
            </p:txBody>
          </p:sp>
        </p:grpSp>
        <p:sp>
          <p:nvSpPr>
            <p:cNvPr id="40" name="Text Box 87"/>
            <p:cNvSpPr txBox="1">
              <a:spLocks noChangeArrowheads="1"/>
            </p:cNvSpPr>
            <p:nvPr/>
          </p:nvSpPr>
          <p:spPr bwMode="auto">
            <a:xfrm>
              <a:off x="2128222" y="4971685"/>
              <a:ext cx="6195927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vi-VN" sz="24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Hình chiếu vuông góc của khối tròn xoay</a:t>
              </a:r>
              <a:endPara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</p:grpSp>
      <p:sp>
        <p:nvSpPr>
          <p:cNvPr id="41" name="Rectangle 3"/>
          <p:cNvSpPr txBox="1">
            <a:spLocks noChangeArrowheads="1"/>
          </p:cNvSpPr>
          <p:nvPr/>
        </p:nvSpPr>
        <p:spPr bwMode="auto">
          <a:xfrm>
            <a:off x="838200" y="381000"/>
            <a:ext cx="1905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4800" b="1" i="1" u="sng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800" b="1" i="1" u="sng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u="sng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2: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048000" y="83105"/>
            <a:ext cx="4800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HÌNH CHIẾU</a:t>
            </a:r>
            <a:r>
              <a:rPr lang="vi-VN" sz="4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VUÔNG GÓC</a:t>
            </a:r>
            <a:endParaRPr lang="en-US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grpSp>
        <p:nvGrpSpPr>
          <p:cNvPr id="31" name="Group 106"/>
          <p:cNvGrpSpPr>
            <a:grpSpLocks/>
          </p:cNvGrpSpPr>
          <p:nvPr/>
        </p:nvGrpSpPr>
        <p:grpSpPr bwMode="auto">
          <a:xfrm>
            <a:off x="923027" y="5121262"/>
            <a:ext cx="7893189" cy="897246"/>
            <a:chOff x="1268" y="1872"/>
            <a:chExt cx="3686" cy="419"/>
          </a:xfrm>
        </p:grpSpPr>
        <p:grpSp>
          <p:nvGrpSpPr>
            <p:cNvPr id="32" name="Group 79"/>
            <p:cNvGrpSpPr>
              <a:grpSpLocks/>
            </p:cNvGrpSpPr>
            <p:nvPr/>
          </p:nvGrpSpPr>
          <p:grpSpPr bwMode="auto">
            <a:xfrm>
              <a:off x="1268" y="1872"/>
              <a:ext cx="480" cy="419"/>
              <a:chOff x="3174" y="2656"/>
              <a:chExt cx="1549" cy="1351"/>
            </a:xfrm>
          </p:grpSpPr>
          <p:sp>
            <p:nvSpPr>
              <p:cNvPr id="36" name="AutoShape 80"/>
              <p:cNvSpPr>
                <a:spLocks noChangeArrowheads="1"/>
              </p:cNvSpPr>
              <p:nvPr/>
            </p:nvSpPr>
            <p:spPr bwMode="gray">
              <a:xfrm>
                <a:off x="3187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C0C0C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AutoShape 81"/>
              <p:cNvSpPr>
                <a:spLocks noChangeArrowheads="1"/>
              </p:cNvSpPr>
              <p:nvPr/>
            </p:nvSpPr>
            <p:spPr bwMode="gray">
              <a:xfrm>
                <a:off x="3174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499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1">
                    <a:srgbClr val="E6E6E6"/>
                  </a:gs>
                  <a:gs pos="66001">
                    <a:srgbClr val="7D8496"/>
                  </a:gs>
                  <a:gs pos="73500">
                    <a:srgbClr val="E6E6E6"/>
                  </a:gs>
                  <a:gs pos="92501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AutoShape 82"/>
              <p:cNvSpPr>
                <a:spLocks noChangeArrowheads="1"/>
              </p:cNvSpPr>
              <p:nvPr/>
            </p:nvSpPr>
            <p:spPr bwMode="gray">
              <a:xfrm>
                <a:off x="3264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chemeClr val="hlink">
                      <a:gamma/>
                      <a:shade val="46275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3" name="Line 86"/>
            <p:cNvSpPr>
              <a:spLocks noChangeShapeType="1"/>
            </p:cNvSpPr>
            <p:nvPr/>
          </p:nvSpPr>
          <p:spPr bwMode="auto">
            <a:xfrm>
              <a:off x="1652" y="2256"/>
              <a:ext cx="30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Text Box 87"/>
            <p:cNvSpPr txBox="1">
              <a:spLocks noChangeArrowheads="1"/>
            </p:cNvSpPr>
            <p:nvPr/>
          </p:nvSpPr>
          <p:spPr bwMode="auto">
            <a:xfrm>
              <a:off x="1727" y="1971"/>
              <a:ext cx="3227" cy="2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vi-VN" sz="24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Vẽ hình chiếu vuông góc của vật thể đơn giản</a:t>
              </a:r>
              <a:endPara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  <p:sp>
          <p:nvSpPr>
            <p:cNvPr id="35" name="Text Box 88"/>
            <p:cNvSpPr txBox="1">
              <a:spLocks noChangeArrowheads="1"/>
            </p:cNvSpPr>
            <p:nvPr/>
          </p:nvSpPr>
          <p:spPr bwMode="gray">
            <a:xfrm>
              <a:off x="1358" y="1934"/>
              <a:ext cx="290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600" b="1" dirty="0">
                  <a:solidFill>
                    <a:srgbClr val="FFFFFF"/>
                  </a:solidFill>
                </a:rPr>
                <a:t>IV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81357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6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6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399" y="76200"/>
            <a:ext cx="5791201" cy="678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278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4114800"/>
            <a:ext cx="8610600" cy="2590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AutoNum type="arabicPeriod"/>
            </a:pPr>
            <a:r>
              <a:rPr lang="en-US" sz="3200" dirty="0" err="1" smtClean="0"/>
              <a:t>Hãy</a:t>
            </a:r>
            <a:r>
              <a:rPr lang="en-US" sz="3200" dirty="0" smtClean="0"/>
              <a:t> x</a:t>
            </a:r>
            <a:r>
              <a:rPr lang="vi-VN" sz="3200" dirty="0" smtClean="0"/>
              <a:t>ác </a:t>
            </a:r>
            <a:r>
              <a:rPr lang="vi-VN" sz="3200" dirty="0"/>
              <a:t>định </a:t>
            </a:r>
            <a:r>
              <a:rPr lang="en-US" sz="3200" dirty="0" err="1" smtClean="0"/>
              <a:t>đâu</a:t>
            </a:r>
            <a:r>
              <a:rPr lang="en-US" sz="3200" dirty="0" smtClean="0"/>
              <a:t> </a:t>
            </a:r>
            <a:r>
              <a:rPr lang="en-US" sz="3200" dirty="0" err="1" smtClean="0"/>
              <a:t>là</a:t>
            </a:r>
            <a:r>
              <a:rPr lang="en-US" sz="3200" dirty="0" smtClean="0"/>
              <a:t> </a:t>
            </a:r>
            <a:r>
              <a:rPr lang="vi-VN" sz="3200" dirty="0" smtClean="0"/>
              <a:t>mặt </a:t>
            </a:r>
            <a:r>
              <a:rPr lang="vi-VN" sz="3200" dirty="0"/>
              <a:t>phẳng chiếu, </a:t>
            </a:r>
            <a:r>
              <a:rPr lang="en-US" sz="3200" dirty="0" err="1" smtClean="0"/>
              <a:t>đâu</a:t>
            </a:r>
            <a:r>
              <a:rPr lang="en-US" sz="3200" dirty="0" smtClean="0"/>
              <a:t> </a:t>
            </a:r>
            <a:r>
              <a:rPr lang="en-US" sz="3200" dirty="0" err="1" smtClean="0"/>
              <a:t>là</a:t>
            </a:r>
            <a:r>
              <a:rPr lang="en-US" sz="3200" dirty="0" smtClean="0"/>
              <a:t> </a:t>
            </a:r>
            <a:r>
              <a:rPr lang="vi-VN" sz="3200" dirty="0" smtClean="0"/>
              <a:t>hình </a:t>
            </a:r>
            <a:r>
              <a:rPr lang="vi-VN" sz="3200" dirty="0"/>
              <a:t>chiếu vuông </a:t>
            </a:r>
            <a:r>
              <a:rPr lang="vi-VN" sz="3200" dirty="0" smtClean="0"/>
              <a:t>góc</a:t>
            </a:r>
            <a:r>
              <a:rPr lang="en-US" sz="3200" dirty="0" smtClean="0"/>
              <a:t>. </a:t>
            </a:r>
            <a:r>
              <a:rPr lang="en-US" sz="3200" dirty="0" err="1" smtClean="0"/>
              <a:t>Các</a:t>
            </a:r>
            <a:r>
              <a:rPr lang="en-US" sz="3200" dirty="0" smtClean="0"/>
              <a:t> </a:t>
            </a:r>
            <a:r>
              <a:rPr lang="en-US" sz="3200" dirty="0" err="1" smtClean="0"/>
              <a:t>đường</a:t>
            </a:r>
            <a:r>
              <a:rPr lang="en-US" sz="3200" dirty="0" smtClean="0"/>
              <a:t> AA’, BB’, CC’, DD’ </a:t>
            </a:r>
            <a:r>
              <a:rPr lang="en-US" sz="3200" dirty="0" err="1" smtClean="0"/>
              <a:t>được</a:t>
            </a:r>
            <a:r>
              <a:rPr lang="en-US" sz="3200" dirty="0" smtClean="0"/>
              <a:t> </a:t>
            </a:r>
            <a:r>
              <a:rPr lang="en-US" sz="3200" dirty="0" err="1" smtClean="0"/>
              <a:t>gọi</a:t>
            </a:r>
            <a:r>
              <a:rPr lang="en-US" sz="3200" dirty="0" smtClean="0"/>
              <a:t> </a:t>
            </a:r>
            <a:r>
              <a:rPr lang="en-US" sz="3200" dirty="0" err="1" smtClean="0"/>
              <a:t>là</a:t>
            </a:r>
            <a:r>
              <a:rPr lang="en-US" sz="3200" dirty="0" smtClean="0"/>
              <a:t> </a:t>
            </a:r>
            <a:r>
              <a:rPr lang="en-US" sz="3200" dirty="0" err="1" smtClean="0"/>
              <a:t>gì</a:t>
            </a:r>
            <a:r>
              <a:rPr lang="en-US" sz="3200" dirty="0" smtClean="0"/>
              <a:t>?</a:t>
            </a:r>
          </a:p>
          <a:p>
            <a:pPr marL="514350" indent="-514350">
              <a:buAutoNum type="arabicPeriod"/>
            </a:pPr>
            <a:r>
              <a:rPr lang="en-US" sz="3200" dirty="0" err="1" smtClean="0"/>
              <a:t>Phép</a:t>
            </a:r>
            <a:r>
              <a:rPr lang="en-US" sz="3200" dirty="0" smtClean="0"/>
              <a:t> </a:t>
            </a:r>
            <a:r>
              <a:rPr lang="en-US" sz="3200" dirty="0" err="1" smtClean="0"/>
              <a:t>chiếu</a:t>
            </a:r>
            <a:r>
              <a:rPr lang="en-US" sz="3200" dirty="0" smtClean="0"/>
              <a:t> </a:t>
            </a:r>
            <a:r>
              <a:rPr lang="en-US" sz="3200" dirty="0" err="1" smtClean="0"/>
              <a:t>vuông</a:t>
            </a:r>
            <a:r>
              <a:rPr lang="en-US" sz="3200" dirty="0" smtClean="0"/>
              <a:t> </a:t>
            </a:r>
            <a:r>
              <a:rPr lang="en-US" sz="3200" dirty="0" err="1" smtClean="0"/>
              <a:t>góc</a:t>
            </a:r>
            <a:r>
              <a:rPr lang="en-US" sz="3200" dirty="0" smtClean="0"/>
              <a:t> </a:t>
            </a:r>
            <a:r>
              <a:rPr lang="en-US" sz="3200" dirty="0" err="1" smtClean="0"/>
              <a:t>là</a:t>
            </a:r>
            <a:r>
              <a:rPr lang="en-US" sz="3200" dirty="0" smtClean="0"/>
              <a:t> </a:t>
            </a:r>
            <a:r>
              <a:rPr lang="en-US" sz="3200" dirty="0" err="1" smtClean="0"/>
              <a:t>gì</a:t>
            </a:r>
            <a:r>
              <a:rPr lang="en-US" sz="3200" dirty="0" smtClean="0"/>
              <a:t>?</a:t>
            </a:r>
          </a:p>
          <a:p>
            <a:r>
              <a:rPr lang="en-US" sz="3600" dirty="0" smtClean="0"/>
              <a:t>3.</a:t>
            </a:r>
            <a:r>
              <a:rPr lang="en-US" sz="3200" dirty="0" smtClean="0"/>
              <a:t> </a:t>
            </a:r>
            <a:r>
              <a:rPr lang="en-US" sz="3200" dirty="0" err="1" smtClean="0"/>
              <a:t>Em</a:t>
            </a:r>
            <a:r>
              <a:rPr lang="en-US" sz="3200" dirty="0" smtClean="0"/>
              <a:t> </a:t>
            </a:r>
            <a:r>
              <a:rPr lang="en-US" sz="3200" dirty="0" err="1" smtClean="0"/>
              <a:t>hiểu</a:t>
            </a:r>
            <a:r>
              <a:rPr lang="en-US" sz="3200" dirty="0" smtClean="0"/>
              <a:t> </a:t>
            </a:r>
            <a:r>
              <a:rPr lang="en-US" sz="3200" dirty="0" err="1" smtClean="0"/>
              <a:t>thế</a:t>
            </a:r>
            <a:r>
              <a:rPr lang="en-US" sz="3200" dirty="0" smtClean="0"/>
              <a:t> </a:t>
            </a:r>
            <a:r>
              <a:rPr lang="en-US" sz="3200" dirty="0" err="1" smtClean="0"/>
              <a:t>nào</a:t>
            </a:r>
            <a:r>
              <a:rPr lang="en-US" sz="3200" dirty="0" smtClean="0"/>
              <a:t> </a:t>
            </a:r>
            <a:r>
              <a:rPr lang="en-US" sz="3200" dirty="0" err="1" smtClean="0"/>
              <a:t>là</a:t>
            </a:r>
            <a:r>
              <a:rPr lang="en-US" sz="3200" dirty="0" smtClean="0"/>
              <a:t> </a:t>
            </a:r>
            <a:r>
              <a:rPr lang="en-US" sz="3200" dirty="0" err="1" smtClean="0"/>
              <a:t>hình</a:t>
            </a:r>
            <a:r>
              <a:rPr lang="en-US" sz="3200" dirty="0" smtClean="0"/>
              <a:t> </a:t>
            </a:r>
            <a:r>
              <a:rPr lang="en-US" sz="3200" dirty="0" err="1" smtClean="0"/>
              <a:t>chiếu</a:t>
            </a:r>
            <a:r>
              <a:rPr lang="en-US" sz="3200" dirty="0" smtClean="0"/>
              <a:t> </a:t>
            </a:r>
            <a:r>
              <a:rPr lang="en-US" sz="3200" dirty="0" err="1" smtClean="0"/>
              <a:t>vật</a:t>
            </a:r>
            <a:r>
              <a:rPr lang="en-US" sz="3200" dirty="0" smtClean="0"/>
              <a:t> </a:t>
            </a:r>
            <a:r>
              <a:rPr lang="en-US" sz="3200" dirty="0" err="1" smtClean="0"/>
              <a:t>thể</a:t>
            </a:r>
            <a:r>
              <a:rPr lang="en-US" sz="3200" dirty="0" smtClean="0"/>
              <a:t>? </a:t>
            </a:r>
            <a:endParaRPr lang="en-US" sz="3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DFE8975-B688-4393-AE04-08A2D92C3C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52400"/>
            <a:ext cx="8382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6409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76200" y="3505200"/>
            <a:ext cx="9220200" cy="320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/>
              <a:t>1. </a:t>
            </a:r>
            <a:r>
              <a:rPr lang="en-US" sz="2800" dirty="0"/>
              <a:t>M</a:t>
            </a:r>
            <a:r>
              <a:rPr lang="vi-VN" sz="2800" dirty="0" smtClean="0"/>
              <a:t>ặt </a:t>
            </a:r>
            <a:r>
              <a:rPr lang="vi-VN" sz="2800" dirty="0"/>
              <a:t>phẳng </a:t>
            </a:r>
            <a:r>
              <a:rPr lang="vi-VN" sz="2800" dirty="0" smtClean="0"/>
              <a:t>chiếu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mặt</a:t>
            </a:r>
            <a:r>
              <a:rPr lang="en-US" sz="2800" dirty="0" smtClean="0"/>
              <a:t> P</a:t>
            </a:r>
            <a:r>
              <a:rPr lang="vi-VN" sz="2800" dirty="0" smtClean="0"/>
              <a:t>,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điểm</a:t>
            </a:r>
            <a:r>
              <a:rPr lang="en-US" sz="2800" dirty="0" smtClean="0"/>
              <a:t> A’; B’; C’; D’</a:t>
            </a:r>
            <a:r>
              <a:rPr lang="vi-VN" sz="2800" dirty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vi-VN" sz="2800" dirty="0" smtClean="0"/>
              <a:t>hình </a:t>
            </a:r>
            <a:r>
              <a:rPr lang="vi-VN" sz="2800" dirty="0"/>
              <a:t>chiếu vuông góc</a:t>
            </a:r>
            <a:r>
              <a:rPr lang="en-US" sz="2800" dirty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điểm</a:t>
            </a:r>
            <a:r>
              <a:rPr lang="en-US" sz="2800" dirty="0" smtClean="0"/>
              <a:t> A; B; C; D </a:t>
            </a:r>
            <a:r>
              <a:rPr lang="en-US" sz="2800" dirty="0" err="1" smtClean="0"/>
              <a:t>trên</a:t>
            </a:r>
            <a:r>
              <a:rPr lang="en-US" sz="2800" dirty="0" smtClean="0"/>
              <a:t> </a:t>
            </a:r>
            <a:r>
              <a:rPr lang="en-US" sz="2800" dirty="0" err="1" smtClean="0"/>
              <a:t>mặt</a:t>
            </a:r>
            <a:r>
              <a:rPr lang="en-US" sz="2800" dirty="0" smtClean="0"/>
              <a:t> </a:t>
            </a:r>
            <a:r>
              <a:rPr lang="en-US" sz="2800" dirty="0" err="1" smtClean="0"/>
              <a:t>phẳng</a:t>
            </a:r>
            <a:r>
              <a:rPr lang="en-US" sz="2800" dirty="0" smtClean="0"/>
              <a:t> P.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đường</a:t>
            </a:r>
            <a:r>
              <a:rPr lang="en-US" sz="2800" dirty="0" smtClean="0"/>
              <a:t> AA’, BB’, CC’, DD’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gọi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tia</a:t>
            </a:r>
            <a:r>
              <a:rPr lang="en-US" sz="2800" dirty="0" smtClean="0"/>
              <a:t> </a:t>
            </a:r>
            <a:r>
              <a:rPr lang="en-US" sz="2800" dirty="0" err="1" smtClean="0"/>
              <a:t>chiếu</a:t>
            </a:r>
            <a:endParaRPr lang="en-US" sz="2800" dirty="0" smtClean="0"/>
          </a:p>
          <a:p>
            <a:r>
              <a:rPr lang="en-US" sz="2800" dirty="0" smtClean="0"/>
              <a:t>2. </a:t>
            </a:r>
            <a:r>
              <a:rPr lang="en-US" sz="2800" dirty="0" err="1" smtClean="0"/>
              <a:t>Phép</a:t>
            </a:r>
            <a:r>
              <a:rPr lang="en-US" sz="2800" dirty="0" smtClean="0"/>
              <a:t> </a:t>
            </a:r>
            <a:r>
              <a:rPr lang="en-US" sz="2800" dirty="0" err="1" smtClean="0"/>
              <a:t>chiếu</a:t>
            </a:r>
            <a:r>
              <a:rPr lang="en-US" sz="2800" dirty="0" smtClean="0"/>
              <a:t> </a:t>
            </a:r>
            <a:r>
              <a:rPr lang="en-US" sz="2800" dirty="0" err="1" smtClean="0"/>
              <a:t>vuông</a:t>
            </a:r>
            <a:r>
              <a:rPr lang="en-US" sz="2800" dirty="0" smtClean="0"/>
              <a:t> </a:t>
            </a:r>
            <a:r>
              <a:rPr lang="en-US" sz="2800" dirty="0" err="1" smtClean="0"/>
              <a:t>góc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phép</a:t>
            </a:r>
            <a:r>
              <a:rPr lang="en-US" sz="2800" dirty="0" smtClean="0"/>
              <a:t> </a:t>
            </a:r>
            <a:r>
              <a:rPr lang="en-US" sz="2800" dirty="0" err="1" smtClean="0"/>
              <a:t>chiếu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tia</a:t>
            </a:r>
            <a:r>
              <a:rPr lang="en-US" sz="2800" dirty="0" smtClean="0"/>
              <a:t> </a:t>
            </a:r>
            <a:r>
              <a:rPr lang="en-US" sz="2800" dirty="0" err="1" smtClean="0"/>
              <a:t>chiếu</a:t>
            </a:r>
            <a:r>
              <a:rPr lang="en-US" sz="2800" dirty="0" smtClean="0"/>
              <a:t> song </a:t>
            </a:r>
            <a:r>
              <a:rPr lang="en-US" sz="2800" dirty="0" err="1" smtClean="0"/>
              <a:t>song</a:t>
            </a:r>
            <a:r>
              <a:rPr lang="en-US" sz="2800" dirty="0" smtClean="0"/>
              <a:t> </a:t>
            </a:r>
            <a:r>
              <a:rPr lang="en-US" sz="2800" dirty="0" err="1" smtClean="0"/>
              <a:t>với</a:t>
            </a:r>
            <a:r>
              <a:rPr lang="en-US" sz="2800" dirty="0" smtClean="0"/>
              <a:t> </a:t>
            </a:r>
            <a:r>
              <a:rPr lang="en-US" sz="2800" dirty="0" err="1" smtClean="0"/>
              <a:t>nhau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nó</a:t>
            </a:r>
            <a:r>
              <a:rPr lang="en-US" sz="2800" dirty="0" smtClean="0"/>
              <a:t> </a:t>
            </a:r>
            <a:r>
              <a:rPr lang="en-US" sz="2800" dirty="0" err="1" smtClean="0"/>
              <a:t>vuông</a:t>
            </a:r>
            <a:r>
              <a:rPr lang="en-US" sz="2800" dirty="0" smtClean="0"/>
              <a:t> </a:t>
            </a:r>
            <a:r>
              <a:rPr lang="en-US" sz="2800" dirty="0" err="1" smtClean="0"/>
              <a:t>góc</a:t>
            </a:r>
            <a:r>
              <a:rPr lang="en-US" sz="2800" dirty="0" smtClean="0"/>
              <a:t> </a:t>
            </a:r>
            <a:r>
              <a:rPr lang="en-US" sz="2800" dirty="0" err="1" smtClean="0"/>
              <a:t>với</a:t>
            </a:r>
            <a:r>
              <a:rPr lang="en-US" sz="2800" dirty="0" smtClean="0"/>
              <a:t> </a:t>
            </a:r>
            <a:r>
              <a:rPr lang="en-US" sz="2800" dirty="0" err="1" smtClean="0"/>
              <a:t>mặt</a:t>
            </a:r>
            <a:r>
              <a:rPr lang="en-US" sz="2800" dirty="0" smtClean="0"/>
              <a:t> </a:t>
            </a:r>
            <a:r>
              <a:rPr lang="en-US" sz="2800" dirty="0" err="1" smtClean="0"/>
              <a:t>phẳng</a:t>
            </a:r>
            <a:r>
              <a:rPr lang="en-US" sz="2800" dirty="0" smtClean="0"/>
              <a:t> </a:t>
            </a:r>
            <a:r>
              <a:rPr lang="en-US" sz="2800" dirty="0" err="1" smtClean="0"/>
              <a:t>chiếu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3. </a:t>
            </a:r>
            <a:r>
              <a:rPr lang="en-US" sz="2800" dirty="0" err="1" smtClean="0"/>
              <a:t>Chiếu</a:t>
            </a:r>
            <a:r>
              <a:rPr lang="en-US" sz="2800" dirty="0" smtClean="0"/>
              <a:t> 1 </a:t>
            </a:r>
            <a:r>
              <a:rPr lang="en-US" sz="2800" dirty="0" err="1" smtClean="0"/>
              <a:t>vật</a:t>
            </a:r>
            <a:r>
              <a:rPr lang="en-US" sz="2800" dirty="0" smtClean="0"/>
              <a:t> </a:t>
            </a:r>
            <a:r>
              <a:rPr lang="en-US" sz="2800" dirty="0" err="1" smtClean="0"/>
              <a:t>thể</a:t>
            </a:r>
            <a:r>
              <a:rPr lang="en-US" sz="2800" dirty="0" smtClean="0"/>
              <a:t> </a:t>
            </a:r>
            <a:r>
              <a:rPr lang="en-US" sz="2800" dirty="0" err="1" smtClean="0"/>
              <a:t>lên</a:t>
            </a:r>
            <a:r>
              <a:rPr lang="en-US" sz="2800" dirty="0" smtClean="0"/>
              <a:t> </a:t>
            </a:r>
            <a:r>
              <a:rPr lang="en-US" sz="2800" dirty="0" err="1" smtClean="0"/>
              <a:t>mộ</a:t>
            </a:r>
            <a:r>
              <a:rPr lang="en-US" sz="2800" dirty="0" smtClean="0"/>
              <a:t> </a:t>
            </a:r>
            <a:r>
              <a:rPr lang="en-US" sz="2800" dirty="0" err="1" smtClean="0"/>
              <a:t>mặt</a:t>
            </a:r>
            <a:r>
              <a:rPr lang="en-US" sz="2800" dirty="0" smtClean="0"/>
              <a:t> </a:t>
            </a:r>
            <a:r>
              <a:rPr lang="en-US" sz="2800" dirty="0" err="1" smtClean="0"/>
              <a:t>phẳng</a:t>
            </a:r>
            <a:r>
              <a:rPr lang="en-US" sz="2800" dirty="0" smtClean="0"/>
              <a:t>, </a:t>
            </a:r>
            <a:r>
              <a:rPr lang="en-US" sz="2800" dirty="0" err="1" smtClean="0"/>
              <a:t>hình</a:t>
            </a:r>
            <a:r>
              <a:rPr lang="en-US" sz="2800" dirty="0" smtClean="0"/>
              <a:t> </a:t>
            </a:r>
            <a:r>
              <a:rPr lang="en-US" sz="2800" dirty="0" err="1" smtClean="0"/>
              <a:t>nhận</a:t>
            </a:r>
            <a:r>
              <a:rPr lang="en-US" sz="2800" dirty="0" smtClean="0"/>
              <a:t>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trên</a:t>
            </a:r>
            <a:r>
              <a:rPr lang="en-US" sz="2800" dirty="0" smtClean="0"/>
              <a:t> </a:t>
            </a:r>
            <a:r>
              <a:rPr lang="en-US" sz="2800" dirty="0" err="1" smtClean="0"/>
              <a:t>mặt</a:t>
            </a:r>
            <a:r>
              <a:rPr lang="en-US" sz="2800" dirty="0" smtClean="0"/>
              <a:t> </a:t>
            </a:r>
            <a:r>
              <a:rPr lang="en-US" sz="2800" dirty="0" err="1" smtClean="0"/>
              <a:t>phẳng</a:t>
            </a:r>
            <a:r>
              <a:rPr lang="en-US" sz="2800" dirty="0" smtClean="0"/>
              <a:t> </a:t>
            </a:r>
            <a:r>
              <a:rPr lang="en-US" sz="2800" dirty="0" err="1" smtClean="0"/>
              <a:t>đó</a:t>
            </a:r>
            <a:r>
              <a:rPr lang="en-US" sz="2800" dirty="0" smtClean="0"/>
              <a:t> </a:t>
            </a:r>
            <a:r>
              <a:rPr lang="en-US" sz="2800" dirty="0" err="1" smtClean="0"/>
              <a:t>gọi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hình</a:t>
            </a:r>
            <a:r>
              <a:rPr lang="en-US" sz="2800" dirty="0" smtClean="0"/>
              <a:t> </a:t>
            </a:r>
            <a:r>
              <a:rPr lang="en-US" sz="2800" dirty="0" err="1" smtClean="0"/>
              <a:t>chiếu</a:t>
            </a:r>
            <a:r>
              <a:rPr lang="en-US" sz="2800" dirty="0" smtClean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DFE8975-B688-4393-AE04-08A2D92C3C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81000"/>
            <a:ext cx="7848600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9331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6914" y="228600"/>
            <a:ext cx="882468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vi-VN" sz="3000" b="1" dirty="0">
                <a:latin typeface="Times New Roman" pitchFamily="18" charset="0"/>
                <a:cs typeface="Times New Roman" pitchFamily="18" charset="0"/>
              </a:rPr>
              <a:t>Quan </a:t>
            </a:r>
            <a:r>
              <a:rPr lang="vi-VN" sz="3000" b="1">
                <a:latin typeface="Times New Roman" pitchFamily="18" charset="0"/>
                <a:cs typeface="Times New Roman" pitchFamily="18" charset="0"/>
              </a:rPr>
              <a:t>sát </a:t>
            </a:r>
            <a:r>
              <a:rPr lang="vi-VN" sz="3000" b="1" smtClean="0">
                <a:latin typeface="Times New Roman" pitchFamily="18" charset="0"/>
                <a:cs typeface="Times New Roman" pitchFamily="18" charset="0"/>
              </a:rPr>
              <a:t>H2.3 </a:t>
            </a:r>
            <a:r>
              <a:rPr lang="vi-VN" sz="3000" b="1" dirty="0">
                <a:latin typeface="Times New Roman" pitchFamily="18" charset="0"/>
                <a:cs typeface="Times New Roman" pitchFamily="18" charset="0"/>
              </a:rPr>
              <a:t>và H2.4 hoàn thành PHT</a:t>
            </a:r>
            <a:endParaRPr lang="vi-V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E7DA5A-2A7E-4674-B33C-A4FE75D443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990601"/>
            <a:ext cx="3276600" cy="236219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10C8981-9BCA-43A7-AA09-7AC8C48BC7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990601"/>
            <a:ext cx="4114800" cy="2209799"/>
          </a:xfrm>
          <a:prstGeom prst="rect">
            <a:avLst/>
          </a:prstGeom>
        </p:spPr>
      </p:pic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02F6C6FC-3E80-410B-A611-55E984B58C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904618"/>
              </p:ext>
            </p:extLst>
          </p:nvPr>
        </p:nvGraphicFramePr>
        <p:xfrm>
          <a:off x="609600" y="3698240"/>
          <a:ext cx="8229600" cy="2702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141021539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91972054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995283129"/>
                    </a:ext>
                  </a:extLst>
                </a:gridCol>
              </a:tblGrid>
              <a:tr h="675640">
                <a:tc>
                  <a:txBody>
                    <a:bodyPr/>
                    <a:lstStyle/>
                    <a:p>
                      <a:pPr algn="ctr"/>
                      <a:r>
                        <a:rPr lang="vi-VN" sz="2800" dirty="0"/>
                        <a:t>Hướng chiếu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/>
                        <a:t>Mặt phẳng chiếu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/>
                        <a:t>Hình chiếu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9297267"/>
                  </a:ext>
                </a:extLst>
              </a:tr>
              <a:tr h="6756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820422"/>
                  </a:ext>
                </a:extLst>
              </a:tr>
              <a:tr h="6756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0520466"/>
                  </a:ext>
                </a:extLst>
              </a:tr>
              <a:tr h="6756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4686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14987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3E7DA5A-2A7E-4674-B33C-A4FE75D443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58" y="457200"/>
            <a:ext cx="3977641" cy="281940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10C8981-9BCA-43A7-AA09-7AC8C48BC7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457201"/>
            <a:ext cx="4343400" cy="2590800"/>
          </a:xfrm>
          <a:prstGeom prst="rect">
            <a:avLst/>
          </a:prstGeom>
        </p:spPr>
      </p:pic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02F6C6FC-3E80-410B-A611-55E984B58C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892908"/>
              </p:ext>
            </p:extLst>
          </p:nvPr>
        </p:nvGraphicFramePr>
        <p:xfrm>
          <a:off x="228600" y="3581400"/>
          <a:ext cx="8763000" cy="27787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04274">
                  <a:extLst>
                    <a:ext uri="{9D8B030D-6E8A-4147-A177-3AD203B41FA5}">
                      <a16:colId xmlns:a16="http://schemas.microsoft.com/office/drawing/2014/main" val="1410215397"/>
                    </a:ext>
                  </a:extLst>
                </a:gridCol>
                <a:gridCol w="3934702">
                  <a:extLst>
                    <a:ext uri="{9D8B030D-6E8A-4147-A177-3AD203B41FA5}">
                      <a16:colId xmlns:a16="http://schemas.microsoft.com/office/drawing/2014/main" val="1919720548"/>
                    </a:ext>
                  </a:extLst>
                </a:gridCol>
                <a:gridCol w="2724024">
                  <a:extLst>
                    <a:ext uri="{9D8B030D-6E8A-4147-A177-3AD203B41FA5}">
                      <a16:colId xmlns:a16="http://schemas.microsoft.com/office/drawing/2014/main" val="1995283129"/>
                    </a:ext>
                  </a:extLst>
                </a:gridCol>
              </a:tblGrid>
              <a:tr h="694690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/>
                        <a:t>Hướng chiếu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/>
                        <a:t>Mặt phẳng chiếu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/>
                        <a:t>Hình chiếu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9297267"/>
                  </a:ext>
                </a:extLst>
              </a:tr>
              <a:tr h="69469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/>
                        <a:t>Từ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baseline="0" dirty="0" err="1" smtClean="0"/>
                        <a:t>trước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baseline="0" dirty="0" err="1" smtClean="0"/>
                        <a:t>tới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P1: </a:t>
                      </a:r>
                      <a:r>
                        <a:rPr lang="en-US" sz="2400" b="1" dirty="0" err="1" smtClean="0"/>
                        <a:t>Mặt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baseline="0" dirty="0" err="1" smtClean="0"/>
                        <a:t>phẳng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baseline="0" dirty="0" err="1" smtClean="0"/>
                        <a:t>chiếu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baseline="0" dirty="0" err="1" smtClean="0"/>
                        <a:t>đứng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/>
                        <a:t>Hình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baseline="0" dirty="0" err="1" smtClean="0"/>
                        <a:t>chiếu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baseline="0" dirty="0" err="1" smtClean="0"/>
                        <a:t>đứng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9820422"/>
                  </a:ext>
                </a:extLst>
              </a:tr>
              <a:tr h="69469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/>
                        <a:t>Từ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baseline="0" dirty="0" err="1" smtClean="0"/>
                        <a:t>trên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baseline="0" dirty="0" err="1" smtClean="0"/>
                        <a:t>xuống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P2: </a:t>
                      </a:r>
                      <a:r>
                        <a:rPr lang="en-US" sz="2400" b="1" dirty="0" err="1" smtClean="0"/>
                        <a:t>Mặt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baseline="0" dirty="0" err="1" smtClean="0"/>
                        <a:t>phẳng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baseline="0" dirty="0" err="1" smtClean="0"/>
                        <a:t>chiếu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baseline="0" dirty="0" err="1" smtClean="0"/>
                        <a:t>bằng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/>
                        <a:t>Hình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baseline="0" dirty="0" err="1" smtClean="0"/>
                        <a:t>chiếu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baseline="0" dirty="0" err="1" smtClean="0"/>
                        <a:t>bằng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0520466"/>
                  </a:ext>
                </a:extLst>
              </a:tr>
              <a:tr h="69469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/>
                        <a:t>Từ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baseline="0" dirty="0" err="1" smtClean="0"/>
                        <a:t>trái</a:t>
                      </a:r>
                      <a:r>
                        <a:rPr lang="en-US" sz="2400" b="1" baseline="0" dirty="0" smtClean="0"/>
                        <a:t> sang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P3: </a:t>
                      </a:r>
                      <a:r>
                        <a:rPr lang="en-US" sz="2400" b="1" dirty="0" err="1" smtClean="0"/>
                        <a:t>Mặt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baseline="0" dirty="0" err="1" smtClean="0"/>
                        <a:t>phẳng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baseline="0" dirty="0" err="1" smtClean="0"/>
                        <a:t>chiếu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baseline="0" dirty="0" err="1" smtClean="0"/>
                        <a:t>cạnh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/>
                        <a:t>Hình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baseline="0" dirty="0" err="1" smtClean="0"/>
                        <a:t>chiếu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baseline="0" dirty="0" err="1" smtClean="0"/>
                        <a:t>cạnh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4686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23959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533401"/>
            <a:ext cx="86106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tx1"/>
              </a:buClr>
            </a:pPr>
            <a:r>
              <a:rPr lang="vi-VN" sz="3200" b="1" dirty="0">
                <a:solidFill>
                  <a:srgbClr val="FF0000"/>
                </a:solidFill>
                <a:latin typeface="Constantia" pitchFamily="18" charset="0"/>
              </a:rPr>
              <a:t>? Hình ảnh của chiếc ghế trong H 2.1 sẽ như thế nào khi nhìn theo 2 hướng a,b?  Hãy vẽ phác hình ảnh thu được từ mỗi hướng nhìn đó.</a:t>
            </a:r>
            <a:endParaRPr lang="vi-VN" sz="3200" b="1" dirty="0">
              <a:latin typeface="Constantia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16DF80-DE34-43F8-91E9-08FBB313D7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819400"/>
            <a:ext cx="746760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9132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881</TotalTime>
  <Words>454</Words>
  <Application>Microsoft Office PowerPoint</Application>
  <PresentationFormat>On-screen Show (4:3)</PresentationFormat>
  <Paragraphs>85</Paragraphs>
  <Slides>17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 Unicode MS</vt:lpstr>
      <vt:lpstr>Arial</vt:lpstr>
      <vt:lpstr>Calibri</vt:lpstr>
      <vt:lpstr>Calibri Light</vt:lpstr>
      <vt:lpstr>Constantia</vt:lpstr>
      <vt:lpstr>Open Sans</vt:lpstr>
      <vt:lpstr>Times New Roman</vt:lpstr>
      <vt:lpstr>Wingdings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CÔNG NGHỆ 8</dc:title>
  <dc:creator>User</dc:creator>
  <cp:lastModifiedBy>Admin</cp:lastModifiedBy>
  <cp:revision>121</cp:revision>
  <dcterms:created xsi:type="dcterms:W3CDTF">2011-10-25T17:03:10Z</dcterms:created>
  <dcterms:modified xsi:type="dcterms:W3CDTF">2025-02-15T02:29:26Z</dcterms:modified>
</cp:coreProperties>
</file>