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7" r:id="rId1"/>
    <p:sldMasterId id="2147483839" r:id="rId2"/>
  </p:sldMasterIdLst>
  <p:notesMasterIdLst>
    <p:notesMasterId r:id="rId61"/>
  </p:notesMasterIdLst>
  <p:sldIdLst>
    <p:sldId id="508" r:id="rId3"/>
    <p:sldId id="511" r:id="rId4"/>
    <p:sldId id="503" r:id="rId5"/>
    <p:sldId id="512" r:id="rId6"/>
    <p:sldId id="514" r:id="rId7"/>
    <p:sldId id="551" r:id="rId8"/>
    <p:sldId id="552" r:id="rId9"/>
    <p:sldId id="539" r:id="rId10"/>
    <p:sldId id="515" r:id="rId11"/>
    <p:sldId id="516" r:id="rId12"/>
    <p:sldId id="517" r:id="rId13"/>
    <p:sldId id="544" r:id="rId14"/>
    <p:sldId id="568" r:id="rId15"/>
    <p:sldId id="520" r:id="rId16"/>
    <p:sldId id="521" r:id="rId17"/>
    <p:sldId id="545" r:id="rId18"/>
    <p:sldId id="555" r:id="rId19"/>
    <p:sldId id="561" r:id="rId20"/>
    <p:sldId id="554" r:id="rId21"/>
    <p:sldId id="549" r:id="rId22"/>
    <p:sldId id="558" r:id="rId23"/>
    <p:sldId id="559" r:id="rId24"/>
    <p:sldId id="564" r:id="rId25"/>
    <p:sldId id="565" r:id="rId26"/>
    <p:sldId id="567" r:id="rId27"/>
    <p:sldId id="562" r:id="rId28"/>
    <p:sldId id="563" r:id="rId29"/>
    <p:sldId id="590" r:id="rId30"/>
    <p:sldId id="569" r:id="rId31"/>
    <p:sldId id="570" r:id="rId32"/>
    <p:sldId id="571" r:id="rId33"/>
    <p:sldId id="594" r:id="rId34"/>
    <p:sldId id="572" r:id="rId35"/>
    <p:sldId id="591" r:id="rId36"/>
    <p:sldId id="592" r:id="rId37"/>
    <p:sldId id="573" r:id="rId38"/>
    <p:sldId id="574" r:id="rId39"/>
    <p:sldId id="575" r:id="rId40"/>
    <p:sldId id="576" r:id="rId41"/>
    <p:sldId id="577" r:id="rId42"/>
    <p:sldId id="578" r:id="rId43"/>
    <p:sldId id="596" r:id="rId44"/>
    <p:sldId id="579" r:id="rId45"/>
    <p:sldId id="580" r:id="rId46"/>
    <p:sldId id="581" r:id="rId47"/>
    <p:sldId id="582" r:id="rId48"/>
    <p:sldId id="583" r:id="rId49"/>
    <p:sldId id="584" r:id="rId50"/>
    <p:sldId id="585" r:id="rId51"/>
    <p:sldId id="586" r:id="rId52"/>
    <p:sldId id="587" r:id="rId53"/>
    <p:sldId id="588" r:id="rId54"/>
    <p:sldId id="533" r:id="rId55"/>
    <p:sldId id="534" r:id="rId56"/>
    <p:sldId id="535" r:id="rId57"/>
    <p:sldId id="593" r:id="rId58"/>
    <p:sldId id="536" r:id="rId59"/>
    <p:sldId id="537"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ẾT 1 - NHÂN VẬT QUAN TRỌNG" id="{FFDE15DE-A840-4947-BF1E-BCE1C174B033}">
          <p14:sldIdLst>
            <p14:sldId id="508"/>
            <p14:sldId id="511"/>
            <p14:sldId id="503"/>
            <p14:sldId id="512"/>
            <p14:sldId id="514"/>
            <p14:sldId id="551"/>
            <p14:sldId id="552"/>
            <p14:sldId id="539"/>
            <p14:sldId id="515"/>
            <p14:sldId id="516"/>
            <p14:sldId id="517"/>
            <p14:sldId id="544"/>
            <p14:sldId id="568"/>
            <p14:sldId id="520"/>
            <p14:sldId id="521"/>
            <p14:sldId id="545"/>
            <p14:sldId id="555"/>
            <p14:sldId id="561"/>
            <p14:sldId id="554"/>
            <p14:sldId id="549"/>
            <p14:sldId id="558"/>
            <p14:sldId id="559"/>
            <p14:sldId id="564"/>
            <p14:sldId id="565"/>
            <p14:sldId id="567"/>
            <p14:sldId id="562"/>
            <p14:sldId id="563"/>
          </p14:sldIdLst>
        </p14:section>
        <p14:section name="TIẾT 2 - NHÂN VẬT QUAN TRỌNG" id="{575D046B-D6B2-4F76-A633-7C3A636D604C}">
          <p14:sldIdLst>
            <p14:sldId id="590"/>
            <p14:sldId id="569"/>
            <p14:sldId id="570"/>
            <p14:sldId id="571"/>
            <p14:sldId id="594"/>
            <p14:sldId id="572"/>
            <p14:sldId id="591"/>
            <p14:sldId id="592"/>
            <p14:sldId id="573"/>
            <p14:sldId id="574"/>
            <p14:sldId id="575"/>
            <p14:sldId id="576"/>
            <p14:sldId id="577"/>
            <p14:sldId id="578"/>
            <p14:sldId id="596"/>
            <p14:sldId id="579"/>
            <p14:sldId id="580"/>
            <p14:sldId id="581"/>
            <p14:sldId id="582"/>
            <p14:sldId id="583"/>
            <p14:sldId id="584"/>
            <p14:sldId id="585"/>
            <p14:sldId id="586"/>
            <p14:sldId id="587"/>
            <p14:sldId id="588"/>
            <p14:sldId id="533"/>
            <p14:sldId id="534"/>
            <p14:sldId id="535"/>
            <p14:sldId id="593"/>
            <p14:sldId id="536"/>
            <p14:sldId id="537"/>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0A80"/>
    <a:srgbClr val="FF66FF"/>
    <a:srgbClr val="FBCB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1" autoAdjust="0"/>
    <p:restoredTop sz="94364" autoAdjust="0"/>
  </p:normalViewPr>
  <p:slideViewPr>
    <p:cSldViewPr snapToGrid="0">
      <p:cViewPr varScale="1">
        <p:scale>
          <a:sx n="68" d="100"/>
          <a:sy n="68" d="100"/>
        </p:scale>
        <p:origin x="816"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2118AA-B79F-4980-97B0-0A678124D3AE}" type="datetimeFigureOut">
              <a:rPr lang="en-US" smtClean="0"/>
              <a:t>2/13/2025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CD3622-9E71-44F4-900E-069D855E858D}" type="slidenum">
              <a:rPr lang="en-US" smtClean="0"/>
              <a:t>‹#›</a:t>
            </a:fld>
            <a:endParaRPr lang="en-US"/>
          </a:p>
        </p:txBody>
      </p:sp>
    </p:spTree>
    <p:extLst>
      <p:ext uri="{BB962C8B-B14F-4D97-AF65-F5344CB8AC3E}">
        <p14:creationId xmlns:p14="http://schemas.microsoft.com/office/powerpoint/2010/main" val="3919041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F29F7-9FCF-44F2-AE09-E05A15AF169F}" type="slidenum">
              <a:rPr lang="zh-CN" altLang="en-US" smtClean="0"/>
              <a:t>4</a:t>
            </a:fld>
            <a:endParaRPr lang="zh-CN" altLang="en-US"/>
          </a:p>
        </p:txBody>
      </p:sp>
    </p:spTree>
    <p:extLst>
      <p:ext uri="{BB962C8B-B14F-4D97-AF65-F5344CB8AC3E}">
        <p14:creationId xmlns:p14="http://schemas.microsoft.com/office/powerpoint/2010/main" val="4278565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F29F7-9FCF-44F2-AE09-E05A15AF169F}" type="slidenum">
              <a:rPr lang="zh-CN" altLang="en-US" smtClean="0"/>
              <a:t>57</a:t>
            </a:fld>
            <a:endParaRPr lang="zh-CN" altLang="en-US"/>
          </a:p>
        </p:txBody>
      </p:sp>
    </p:spTree>
    <p:extLst>
      <p:ext uri="{BB962C8B-B14F-4D97-AF65-F5344CB8AC3E}">
        <p14:creationId xmlns:p14="http://schemas.microsoft.com/office/powerpoint/2010/main" val="2693933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F29F7-9FCF-44F2-AE09-E05A15AF169F}" type="slidenum">
              <a:rPr lang="zh-CN" altLang="en-US" smtClean="0"/>
              <a:t>58</a:t>
            </a:fld>
            <a:endParaRPr lang="zh-CN" altLang="en-US"/>
          </a:p>
        </p:txBody>
      </p:sp>
    </p:spTree>
    <p:extLst>
      <p:ext uri="{BB962C8B-B14F-4D97-AF65-F5344CB8AC3E}">
        <p14:creationId xmlns:p14="http://schemas.microsoft.com/office/powerpoint/2010/main" val="2414930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F29F7-9FCF-44F2-AE09-E05A15AF169F}" type="slidenum">
              <a:rPr lang="zh-CN" altLang="en-US" smtClean="0"/>
              <a:t>9</a:t>
            </a:fld>
            <a:endParaRPr lang="zh-CN" altLang="en-US"/>
          </a:p>
        </p:txBody>
      </p:sp>
    </p:spTree>
    <p:extLst>
      <p:ext uri="{BB962C8B-B14F-4D97-AF65-F5344CB8AC3E}">
        <p14:creationId xmlns:p14="http://schemas.microsoft.com/office/powerpoint/2010/main" val="2614457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13606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F29F7-9FCF-44F2-AE09-E05A15AF169F}" type="slidenum">
              <a:rPr lang="zh-CN" altLang="en-US" smtClean="0"/>
              <a:t>14</a:t>
            </a:fld>
            <a:endParaRPr lang="zh-CN" altLang="en-US"/>
          </a:p>
        </p:txBody>
      </p:sp>
    </p:spTree>
    <p:extLst>
      <p:ext uri="{BB962C8B-B14F-4D97-AF65-F5344CB8AC3E}">
        <p14:creationId xmlns:p14="http://schemas.microsoft.com/office/powerpoint/2010/main" val="1987618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CD3622-9E71-44F4-900E-069D855E858D}" type="slidenum">
              <a:rPr lang="en-US" smtClean="0"/>
              <a:t>17</a:t>
            </a:fld>
            <a:endParaRPr lang="en-US"/>
          </a:p>
        </p:txBody>
      </p:sp>
    </p:spTree>
    <p:extLst>
      <p:ext uri="{BB962C8B-B14F-4D97-AF65-F5344CB8AC3E}">
        <p14:creationId xmlns:p14="http://schemas.microsoft.com/office/powerpoint/2010/main" val="816724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EF29F7-9FCF-44F2-AE09-E05A15AF169F}" type="slidenum">
              <a:rPr kumimoji="0" lang="zh-CN" altLang="en-US" sz="1200" b="0" i="0" u="none" strike="noStrike" kern="1200" cap="none" spc="0" normalizeH="0" baseline="0" noProof="0" smtClean="0">
                <a:ln>
                  <a:noFill/>
                </a:ln>
                <a:solidFill>
                  <a:prstClr val="black"/>
                </a:solidFill>
                <a:effectLst/>
                <a:uLnTx/>
                <a:uFillTx/>
                <a:latin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Calibri"/>
              <a:cs typeface="+mn-cs"/>
            </a:endParaRPr>
          </a:p>
        </p:txBody>
      </p:sp>
    </p:spTree>
    <p:extLst>
      <p:ext uri="{BB962C8B-B14F-4D97-AF65-F5344CB8AC3E}">
        <p14:creationId xmlns:p14="http://schemas.microsoft.com/office/powerpoint/2010/main" val="3970684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EF29F7-9FCF-44F2-AE09-E05A15AF169F}" type="slidenum">
              <a:rPr kumimoji="0" lang="zh-CN" altLang="en-US" sz="1200" b="0" i="0" u="none" strike="noStrike" kern="1200" cap="none" spc="0" normalizeH="0" baseline="0" noProof="0" smtClean="0">
                <a:ln>
                  <a:noFill/>
                </a:ln>
                <a:solidFill>
                  <a:prstClr val="black"/>
                </a:solidFill>
                <a:effectLst/>
                <a:uLnTx/>
                <a:uFillTx/>
                <a:latin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zh-CN" altLang="en-US" sz="1200" b="0" i="0" u="none" strike="noStrike" kern="1200" cap="none" spc="0" normalizeH="0" baseline="0" noProof="0">
              <a:ln>
                <a:noFill/>
              </a:ln>
              <a:solidFill>
                <a:prstClr val="black"/>
              </a:solidFill>
              <a:effectLst/>
              <a:uLnTx/>
              <a:uFillTx/>
              <a:latin typeface="Calibri"/>
              <a:cs typeface="+mn-cs"/>
            </a:endParaRPr>
          </a:p>
        </p:txBody>
      </p:sp>
    </p:spTree>
    <p:extLst>
      <p:ext uri="{BB962C8B-B14F-4D97-AF65-F5344CB8AC3E}">
        <p14:creationId xmlns:p14="http://schemas.microsoft.com/office/powerpoint/2010/main" val="1629683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F29F7-9FCF-44F2-AE09-E05A15AF169F}" type="slidenum">
              <a:rPr lang="zh-CN" altLang="en-US" smtClean="0"/>
              <a:t>53</a:t>
            </a:fld>
            <a:endParaRPr lang="zh-CN" altLang="en-US"/>
          </a:p>
        </p:txBody>
      </p:sp>
    </p:spTree>
    <p:extLst>
      <p:ext uri="{BB962C8B-B14F-4D97-AF65-F5344CB8AC3E}">
        <p14:creationId xmlns:p14="http://schemas.microsoft.com/office/powerpoint/2010/main" val="1393230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F29F7-9FCF-44F2-AE09-E05A15AF169F}" type="slidenum">
              <a:rPr lang="zh-CN" altLang="en-US" smtClean="0"/>
              <a:t>54</a:t>
            </a:fld>
            <a:endParaRPr lang="zh-CN" altLang="en-US"/>
          </a:p>
        </p:txBody>
      </p:sp>
    </p:spTree>
    <p:extLst>
      <p:ext uri="{BB962C8B-B14F-4D97-AF65-F5344CB8AC3E}">
        <p14:creationId xmlns:p14="http://schemas.microsoft.com/office/powerpoint/2010/main" val="3309243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1089484" y="1730403"/>
            <a:ext cx="7531497" cy="1204306"/>
          </a:xfrm>
        </p:spPr>
        <p:txBody>
          <a:bodyPr bIns="9144"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rot="19140000">
            <a:off x="1616370" y="2470926"/>
            <a:ext cx="8681508"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subtitle style</a:t>
            </a:r>
            <a:endParaRPr lang="en-US" dirty="0"/>
          </a:p>
        </p:txBody>
      </p:sp>
      <p:sp>
        <p:nvSpPr>
          <p:cNvPr id="4" name="Date Placeholder 3"/>
          <p:cNvSpPr>
            <a:spLocks noGrp="1"/>
          </p:cNvSpPr>
          <p:nvPr>
            <p:ph type="dt" sz="half" idx="10"/>
          </p:nvPr>
        </p:nvSpPr>
        <p:spPr/>
        <p:txBody>
          <a:bodyPr/>
          <a:lstStyle/>
          <a:p>
            <a:fld id="{C3CAA5C9-5937-46B1-8B29-0CE907A7E366}" type="datetimeFigureOut">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3AD07-D629-4D4C-85AD-C32A4045491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CAA5C9-5937-46B1-8B29-0CE907A7E366}" type="datetimeFigureOut">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3AD07-D629-4D4C-85AD-C32A4045491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46783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467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CAA5C9-5937-46B1-8B29-0CE907A7E366}" type="datetimeFigureOut">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3AD07-D629-4D4C-85AD-C32A4045491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1125D0-9F7F-4B2E-B22B-45E88DC52A7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2/13/2025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BD056B-4956-48BE-844E-269A525B0BC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40831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1125D0-9F7F-4B2E-B22B-45E88DC52A7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2/13/2025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BD056B-4956-48BE-844E-269A525B0BC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5819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1125D0-9F7F-4B2E-B22B-45E88DC52A7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2/13/2025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BD056B-4956-48BE-844E-269A525B0BC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546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1125D0-9F7F-4B2E-B22B-45E88DC52A7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2/13/2025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BD056B-4956-48BE-844E-269A525B0BC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6095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1125D0-9F7F-4B2E-B22B-45E88DC52A7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2/13/2025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BD056B-4956-48BE-844E-269A525B0BC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0320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1125D0-9F7F-4B2E-B22B-45E88DC52A7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2/13/2025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BD056B-4956-48BE-844E-269A525B0BC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16925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1125D0-9F7F-4B2E-B22B-45E88DC52A7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2/13/2025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BD056B-4956-48BE-844E-269A525B0BC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28587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1125D0-9F7F-4B2E-B22B-45E88DC52A7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2/13/2025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BD056B-4956-48BE-844E-269A525B0BC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3560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CAA5C9-5937-46B1-8B29-0CE907A7E366}" type="datetimeFigureOut">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3AD07-D629-4D4C-85AD-C32A4045491D}"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1125D0-9F7F-4B2E-B22B-45E88DC52A7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2/13/2025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BD056B-4956-48BE-844E-269A525B0BC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66142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1125D0-9F7F-4B2E-B22B-45E88DC52A7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2/13/2025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BD056B-4956-48BE-844E-269A525B0BC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9246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1125D0-9F7F-4B2E-B22B-45E88DC52A7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2/13/2025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BD056B-4956-48BE-844E-269A525B0BC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8635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1" y="2647950"/>
            <a:ext cx="4762500"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1092532" y="1726738"/>
            <a:ext cx="7534656"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Text Placeholder 2"/>
          <p:cNvSpPr>
            <a:spLocks noGrp="1"/>
          </p:cNvSpPr>
          <p:nvPr>
            <p:ph type="body" idx="1"/>
          </p:nvPr>
        </p:nvSpPr>
        <p:spPr>
          <a:xfrm rot="19140000">
            <a:off x="1621536" y="2468304"/>
            <a:ext cx="8680704"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text styles</a:t>
            </a:r>
          </a:p>
        </p:txBody>
      </p:sp>
      <p:sp>
        <p:nvSpPr>
          <p:cNvPr id="4" name="Date Placeholder 3"/>
          <p:cNvSpPr>
            <a:spLocks noGrp="1"/>
          </p:cNvSpPr>
          <p:nvPr>
            <p:ph type="dt" sz="half" idx="10"/>
          </p:nvPr>
        </p:nvSpPr>
        <p:spPr/>
        <p:txBody>
          <a:bodyPr/>
          <a:lstStyle/>
          <a:p>
            <a:fld id="{C3CAA5C9-5937-46B1-8B29-0CE907A7E366}" type="datetimeFigureOut">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3AD07-D629-4D4C-85AD-C32A4045491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0"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6688"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CAA5C9-5937-46B1-8B29-0CE907A7E366}" type="datetimeFigureOut">
              <a:rPr lang="en-US" smtClean="0"/>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D3AD07-D629-4D4C-85AD-C32A4045491D}"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97280"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4" name="Content Placeholder 3"/>
          <p:cNvSpPr>
            <a:spLocks noGrp="1"/>
          </p:cNvSpPr>
          <p:nvPr>
            <p:ph sz="half" idx="2"/>
          </p:nvPr>
        </p:nvSpPr>
        <p:spPr>
          <a:xfrm>
            <a:off x="1092200"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6688"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6" name="Content Placeholder 5"/>
          <p:cNvSpPr>
            <a:spLocks noGrp="1"/>
          </p:cNvSpPr>
          <p:nvPr>
            <p:ph sz="quarter" idx="4"/>
          </p:nvPr>
        </p:nvSpPr>
        <p:spPr>
          <a:xfrm>
            <a:off x="6266688"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CAA5C9-5937-46B1-8B29-0CE907A7E366}" type="datetimeFigureOut">
              <a:rPr lang="en-US" smtClean="0"/>
              <a:t>2/13/2025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D3AD07-D629-4D4C-85AD-C32A4045491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CAA5C9-5937-46B1-8B29-0CE907A7E366}" type="datetimeFigureOut">
              <a:rPr lang="en-US" smtClean="0"/>
              <a:t>2/13/2025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D3AD07-D629-4D4C-85AD-C32A4045491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CAA5C9-5937-46B1-8B29-0CE907A7E366}" type="datetimeFigureOut">
              <a:rPr lang="en-US" smtClean="0"/>
              <a:t>2/13/2025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D3AD07-D629-4D4C-85AD-C32A4045491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1720852" y="-1720850"/>
            <a:ext cx="6858000" cy="10299704"/>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1046573" y="1576104"/>
            <a:ext cx="694944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Content Placeholder 2"/>
          <p:cNvSpPr>
            <a:spLocks noGrp="1"/>
          </p:cNvSpPr>
          <p:nvPr>
            <p:ph idx="1"/>
          </p:nvPr>
        </p:nvSpPr>
        <p:spPr>
          <a:xfrm>
            <a:off x="6332737" y="2618913"/>
            <a:ext cx="507703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1730605" y="2253385"/>
            <a:ext cx="7726347"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a:t>Click to edit Master text styles</a:t>
            </a:r>
          </a:p>
        </p:txBody>
      </p:sp>
      <p:sp>
        <p:nvSpPr>
          <p:cNvPr id="5" name="Date Placeholder 4"/>
          <p:cNvSpPr>
            <a:spLocks noGrp="1"/>
          </p:cNvSpPr>
          <p:nvPr>
            <p:ph type="dt" sz="half" idx="10"/>
          </p:nvPr>
        </p:nvSpPr>
        <p:spPr/>
        <p:txBody>
          <a:bodyPr/>
          <a:lstStyle/>
          <a:p>
            <a:fld id="{C3CAA5C9-5937-46B1-8B29-0CE907A7E366}" type="datetimeFigureOut">
              <a:rPr lang="en-US" smtClean="0"/>
              <a:t>2/13/2025</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08D3AD07-D629-4D4C-85AD-C32A4045491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705101" y="0"/>
            <a:ext cx="9486900"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a:t>Click icon to add picture</a:t>
            </a:r>
            <a:endParaRPr lang="en-US" dirty="0"/>
          </a:p>
        </p:txBody>
      </p:sp>
      <p:sp>
        <p:nvSpPr>
          <p:cNvPr id="9" name="Right Triangle 8"/>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 y="5048250"/>
            <a:ext cx="4762500"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94929" y="1717501"/>
            <a:ext cx="7315200" cy="867444"/>
          </a:xfrm>
        </p:spPr>
        <p:txBody>
          <a:bodyPr anchor="b"/>
          <a:lstStyle>
            <a:lvl1pPr algn="l">
              <a:defRPr sz="28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1524639" y="2180529"/>
            <a:ext cx="8128727"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CAA5C9-5937-46B1-8B29-0CE907A7E366}" type="datetimeFigureOut">
              <a:rPr lang="en-US" smtClean="0"/>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D3AD07-D629-4D4C-85AD-C32A4045491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3175" y="5050633"/>
            <a:ext cx="4765676"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173" y="5051293"/>
            <a:ext cx="12195173"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97280" y="365760"/>
            <a:ext cx="10027920" cy="54864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097280" y="1100629"/>
            <a:ext cx="10027920" cy="35798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9140000">
            <a:off x="268224" y="5870448"/>
            <a:ext cx="2901696" cy="201168"/>
          </a:xfrm>
          <a:prstGeom prst="rect">
            <a:avLst/>
          </a:prstGeom>
        </p:spPr>
        <p:txBody>
          <a:bodyPr vert="horz" lIns="91440" tIns="45720" rIns="91440" bIns="45720" rtlCol="0" anchor="ctr"/>
          <a:lstStyle>
            <a:lvl1pPr algn="l">
              <a:defRPr sz="1200">
                <a:solidFill>
                  <a:srgbClr val="FFFFFF"/>
                </a:solidFill>
              </a:defRPr>
            </a:lvl1pPr>
          </a:lstStyle>
          <a:p>
            <a:fld id="{C3CAA5C9-5937-46B1-8B29-0CE907A7E366}" type="datetimeFigureOut">
              <a:rPr lang="en-US" smtClean="0"/>
              <a:t>2/13/2025</a:t>
            </a:fld>
            <a:endParaRPr lang="en-US"/>
          </a:p>
        </p:txBody>
      </p:sp>
      <p:sp>
        <p:nvSpPr>
          <p:cNvPr id="5" name="Footer Placeholder 4"/>
          <p:cNvSpPr>
            <a:spLocks noGrp="1"/>
          </p:cNvSpPr>
          <p:nvPr>
            <p:ph type="ftr" sz="quarter" idx="3"/>
          </p:nvPr>
        </p:nvSpPr>
        <p:spPr>
          <a:xfrm>
            <a:off x="4690019" y="6285122"/>
            <a:ext cx="62992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11201384" y="6170822"/>
            <a:ext cx="67056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08D3AD07-D629-4D4C-85AD-C32A4045491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31125D0-9F7F-4B2E-B22B-45E88DC52A7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2/13/2025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7BD056B-4956-48BE-844E-269A525B0BC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0086883"/>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8.xml"/><Relationship Id="rId5" Type="http://schemas.openxmlformats.org/officeDocument/2006/relationships/image" Target="../media/image17.png"/><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GIF"/></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8.xml"/><Relationship Id="rId5" Type="http://schemas.openxmlformats.org/officeDocument/2006/relationships/image" Target="../media/image17.png"/><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1.png"/><Relationship Id="rId4" Type="http://schemas.openxmlformats.org/officeDocument/2006/relationships/image" Target="../media/image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GIF"/></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9.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6.GIF"/></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9.png"/><Relationship Id="rId5" Type="http://schemas.openxmlformats.org/officeDocument/2006/relationships/image" Target="../media/image22.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055077" y="1027035"/>
            <a:ext cx="10311618" cy="1808187"/>
          </a:xfrm>
          <a:prstGeom prst="rect">
            <a:avLst/>
          </a:prstGeom>
        </p:spPr>
        <p:txBody>
          <a:bodyPr wrap="square" lIns="0" tIns="0" rIns="0" bIns="0" rtlCol="0" anchor="t">
            <a:spAutoFit/>
          </a:bodyPr>
          <a:lstStyle/>
          <a:p>
            <a:pPr algn="ctr">
              <a:lnSpc>
                <a:spcPts val="4874"/>
              </a:lnSpc>
            </a:pPr>
            <a:r>
              <a:rPr lang="en-US" sz="4400" b="1" spc="187" dirty="0">
                <a:solidFill>
                  <a:srgbClr val="FF0000"/>
                </a:solidFill>
                <a:latin typeface="Times New Roman" panose="02020603050405020304" pitchFamily="18" charset="0"/>
                <a:cs typeface="Times New Roman" panose="02020603050405020304" pitchFamily="18" charset="0"/>
              </a:rPr>
              <a:t>BÀI 5: TIẾNG CƯỜI CỦA HÀI KỊCH</a:t>
            </a:r>
          </a:p>
          <a:p>
            <a:pPr algn="ctr">
              <a:lnSpc>
                <a:spcPts val="4874"/>
              </a:lnSpc>
            </a:pPr>
            <a:endParaRPr lang="en-US" sz="4400" spc="187" dirty="0">
              <a:solidFill>
                <a:srgbClr val="FF0000"/>
              </a:solidFill>
              <a:latin typeface="Times New Roman" panose="02020603050405020304" pitchFamily="18" charset="0"/>
              <a:cs typeface="Times New Roman" panose="02020603050405020304" pitchFamily="18" charset="0"/>
            </a:endParaRPr>
          </a:p>
          <a:p>
            <a:pPr algn="ctr">
              <a:lnSpc>
                <a:spcPts val="4266"/>
              </a:lnSpc>
            </a:pPr>
            <a:r>
              <a:rPr lang="en-US" sz="4000" b="1" spc="164" dirty="0">
                <a:solidFill>
                  <a:srgbClr val="7030A0"/>
                </a:solidFill>
                <a:latin typeface="Times New Roman" panose="02020603050405020304" pitchFamily="18" charset="0"/>
                <a:cs typeface="Times New Roman" panose="02020603050405020304" pitchFamily="18" charset="0"/>
              </a:rPr>
              <a:t>TIẾT 1 : NHÂN VẬT QUAN TRỌNG</a:t>
            </a:r>
          </a:p>
        </p:txBody>
      </p:sp>
      <p:sp>
        <p:nvSpPr>
          <p:cNvPr id="4" name="AutoShape 4"/>
          <p:cNvSpPr/>
          <p:nvPr/>
        </p:nvSpPr>
        <p:spPr>
          <a:xfrm>
            <a:off x="6596063" y="357188"/>
            <a:ext cx="3325376" cy="48245"/>
          </a:xfrm>
          <a:prstGeom prst="rect">
            <a:avLst/>
          </a:prstGeom>
          <a:solidFill>
            <a:srgbClr val="EFEBE0"/>
          </a:solidFill>
        </p:spPr>
      </p:sp>
      <p:sp>
        <p:nvSpPr>
          <p:cNvPr id="5" name="TextBox 5"/>
          <p:cNvSpPr txBox="1"/>
          <p:nvPr/>
        </p:nvSpPr>
        <p:spPr>
          <a:xfrm>
            <a:off x="2978330" y="2897582"/>
            <a:ext cx="8634550" cy="897682"/>
          </a:xfrm>
          <a:prstGeom prst="rect">
            <a:avLst/>
          </a:prstGeom>
        </p:spPr>
        <p:txBody>
          <a:bodyPr wrap="square" lIns="0" tIns="0" rIns="0" bIns="0" rtlCol="0" anchor="t">
            <a:spAutoFit/>
          </a:bodyPr>
          <a:lstStyle/>
          <a:p>
            <a:pPr>
              <a:lnSpc>
                <a:spcPts val="3453"/>
              </a:lnSpc>
            </a:pP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Trích</a:t>
            </a:r>
            <a:r>
              <a:rPr lang="en-US" sz="3200" dirty="0">
                <a:solidFill>
                  <a:srgbClr val="002060"/>
                </a:solidFill>
                <a:latin typeface="Times New Roman" panose="02020603050405020304" pitchFamily="18" charset="0"/>
                <a:cs typeface="Times New Roman" panose="02020603050405020304" pitchFamily="18" charset="0"/>
              </a:rPr>
              <a:t> </a:t>
            </a:r>
            <a:r>
              <a:rPr lang="en-US" sz="3200" i="1" dirty="0">
                <a:solidFill>
                  <a:srgbClr val="002060"/>
                </a:solidFill>
                <a:latin typeface="Times New Roman" panose="02020603050405020304" pitchFamily="18" charset="0"/>
                <a:cs typeface="Times New Roman" panose="02020603050405020304" pitchFamily="18" charset="0"/>
              </a:rPr>
              <a:t>“Quan </a:t>
            </a:r>
            <a:r>
              <a:rPr lang="en-US" sz="3200" i="1" dirty="0" err="1">
                <a:solidFill>
                  <a:srgbClr val="002060"/>
                </a:solidFill>
                <a:latin typeface="Times New Roman" panose="02020603050405020304" pitchFamily="18" charset="0"/>
                <a:cs typeface="Times New Roman" panose="02020603050405020304" pitchFamily="18" charset="0"/>
              </a:rPr>
              <a:t>thanh</a:t>
            </a:r>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tra</a:t>
            </a:r>
            <a:r>
              <a:rPr lang="en-US" sz="3200" i="1" dirty="0">
                <a:solidFill>
                  <a:srgbClr val="002060"/>
                </a:solidFill>
                <a:latin typeface="Times New Roman" panose="02020603050405020304" pitchFamily="18" charset="0"/>
                <a:cs typeface="Times New Roman" panose="02020603050405020304" pitchFamily="18" charset="0"/>
              </a:rPr>
              <a:t>"</a:t>
            </a:r>
          </a:p>
          <a:p>
            <a:pPr>
              <a:lnSpc>
                <a:spcPts val="3453"/>
              </a:lnSpc>
            </a:pPr>
            <a:r>
              <a:rPr lang="en-US" sz="3200" dirty="0">
                <a:solidFill>
                  <a:srgbClr val="002060"/>
                </a:solidFill>
                <a:latin typeface="Times New Roman" panose="02020603050405020304" pitchFamily="18" charset="0"/>
                <a:cs typeface="Times New Roman" panose="02020603050405020304" pitchFamily="18" charset="0"/>
              </a:rPr>
              <a:t>                             Ni-</a:t>
            </a:r>
            <a:r>
              <a:rPr lang="en-US" sz="3200" dirty="0" err="1">
                <a:solidFill>
                  <a:srgbClr val="002060"/>
                </a:solidFill>
                <a:latin typeface="Times New Roman" panose="02020603050405020304" pitchFamily="18" charset="0"/>
                <a:cs typeface="Times New Roman" panose="02020603050405020304" pitchFamily="18" charset="0"/>
              </a:rPr>
              <a:t>cô</a:t>
            </a:r>
            <a:r>
              <a:rPr lang="en-US" sz="3200" dirty="0">
                <a:solidFill>
                  <a:srgbClr val="002060"/>
                </a:solidFill>
                <a:latin typeface="Times New Roman" panose="02020603050405020304" pitchFamily="18" charset="0"/>
                <a:cs typeface="Times New Roman" panose="02020603050405020304" pitchFamily="18" charset="0"/>
              </a:rPr>
              <a:t>-</a:t>
            </a:r>
            <a:r>
              <a:rPr lang="en-US" sz="3200" dirty="0" err="1">
                <a:solidFill>
                  <a:srgbClr val="002060"/>
                </a:solidFill>
                <a:latin typeface="Times New Roman" panose="02020603050405020304" pitchFamily="18" charset="0"/>
                <a:cs typeface="Times New Roman" panose="02020603050405020304" pitchFamily="18" charset="0"/>
              </a:rPr>
              <a:t>lai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Gô-gôn</a:t>
            </a:r>
            <a:r>
              <a:rPr lang="en-US" sz="3200" dirty="0">
                <a:solidFill>
                  <a:srgbClr val="002060"/>
                </a:solidFill>
                <a:latin typeface="Times New Roman" panose="02020603050405020304" pitchFamily="18" charset="0"/>
                <a:cs typeface="Times New Roman" panose="02020603050405020304" pitchFamily="18" charset="0"/>
              </a:rPr>
              <a:t> (Nikolai Gogol)</a:t>
            </a:r>
          </a:p>
        </p:txBody>
      </p:sp>
      <p:sp>
        <p:nvSpPr>
          <p:cNvPr id="6" name="AutoShape 6"/>
          <p:cNvSpPr/>
          <p:nvPr/>
        </p:nvSpPr>
        <p:spPr>
          <a:xfrm>
            <a:off x="4024312" y="3857625"/>
            <a:ext cx="3771758" cy="38100"/>
          </a:xfrm>
          <a:prstGeom prst="rect">
            <a:avLst/>
          </a:prstGeom>
          <a:solidFill>
            <a:srgbClr val="EFEBE0"/>
          </a:solidFill>
        </p:spPr>
      </p:sp>
    </p:spTree>
    <p:extLst>
      <p:ext uri="{BB962C8B-B14F-4D97-AF65-F5344CB8AC3E}">
        <p14:creationId xmlns:p14="http://schemas.microsoft.com/office/powerpoint/2010/main" val="363856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296906" y="0"/>
            <a:ext cx="5012464" cy="469872"/>
          </a:xfrm>
          <a:prstGeom prst="rect">
            <a:avLst/>
          </a:prstGeom>
        </p:spPr>
        <p:txBody>
          <a:bodyPr wrap="square" lIns="0" tIns="0" rIns="0" bIns="0" rtlCol="0" anchor="t">
            <a:spAutoFit/>
          </a:bodyPr>
          <a:lstStyle/>
          <a:p>
            <a:pPr>
              <a:lnSpc>
                <a:spcPts val="3938"/>
              </a:lnSpc>
            </a:pPr>
            <a:r>
              <a:rPr lang="en-US" sz="2800" b="1" spc="66" dirty="0">
                <a:solidFill>
                  <a:srgbClr val="FF0000"/>
                </a:solidFill>
                <a:latin typeface="Times New Roman" panose="02020603050405020304" pitchFamily="18" charset="0"/>
                <a:cs typeface="Times New Roman" panose="02020603050405020304" pitchFamily="18" charset="0"/>
              </a:rPr>
              <a:t>I . TÌM HIỂU CHUNG</a:t>
            </a:r>
          </a:p>
        </p:txBody>
      </p:sp>
      <p:sp>
        <p:nvSpPr>
          <p:cNvPr id="10" name="TextBox 10"/>
          <p:cNvSpPr txBox="1"/>
          <p:nvPr/>
        </p:nvSpPr>
        <p:spPr>
          <a:xfrm>
            <a:off x="287948" y="469872"/>
            <a:ext cx="5903846" cy="420756"/>
          </a:xfrm>
          <a:prstGeom prst="rect">
            <a:avLst/>
          </a:prstGeom>
        </p:spPr>
        <p:txBody>
          <a:bodyPr wrap="square" lIns="0" tIns="0" rIns="0" bIns="0" rtlCol="0" anchor="t">
            <a:spAutoFit/>
          </a:bodyPr>
          <a:lstStyle/>
          <a:p>
            <a:pPr>
              <a:lnSpc>
                <a:spcPts val="3515"/>
              </a:lnSpc>
              <a:spcBef>
                <a:spcPct val="0"/>
              </a:spcBef>
            </a:pPr>
            <a:r>
              <a:rPr lang="en-US" sz="2800" b="1" dirty="0">
                <a:latin typeface="Times New Roman" panose="02020603050405020304" pitchFamily="18" charset="0"/>
                <a:cs typeface="Times New Roman" panose="02020603050405020304" pitchFamily="18" charset="0"/>
              </a:rPr>
              <a:t>1. </a:t>
            </a:r>
            <a:r>
              <a:rPr lang="en-US" sz="2800" b="1" dirty="0" err="1">
                <a:latin typeface="Times New Roman" panose="02020603050405020304" pitchFamily="18" charset="0"/>
                <a:cs typeface="Times New Roman" panose="02020603050405020304" pitchFamily="18" charset="0"/>
              </a:rPr>
              <a:t>Tác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giả</a:t>
            </a:r>
            <a:r>
              <a:rPr lang="en-US" sz="2800" b="1" dirty="0">
                <a:latin typeface="Times New Roman" panose="02020603050405020304" pitchFamily="18" charset="0"/>
                <a:cs typeface="Times New Roman" panose="02020603050405020304" pitchFamily="18" charset="0"/>
              </a:rPr>
              <a:t>: Ni-</a:t>
            </a:r>
            <a:r>
              <a:rPr lang="en-US" sz="2800" b="1" dirty="0" err="1">
                <a:latin typeface="Times New Roman" panose="02020603050405020304" pitchFamily="18" charset="0"/>
                <a:cs typeface="Times New Roman" panose="02020603050405020304" pitchFamily="18" charset="0"/>
              </a:rPr>
              <a:t>cô</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lai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Gô-gôn</a:t>
            </a:r>
            <a:endParaRPr lang="en-US" sz="2800" b="1" dirty="0">
              <a:latin typeface="Times New Roman" panose="02020603050405020304" pitchFamily="18" charset="0"/>
              <a:cs typeface="Times New Roman" panose="02020603050405020304" pitchFamily="18" charset="0"/>
            </a:endParaRPr>
          </a:p>
        </p:txBody>
      </p:sp>
      <p:grpSp>
        <p:nvGrpSpPr>
          <p:cNvPr id="15" name="Group 14"/>
          <p:cNvGrpSpPr/>
          <p:nvPr/>
        </p:nvGrpSpPr>
        <p:grpSpPr>
          <a:xfrm>
            <a:off x="13060" y="939744"/>
            <a:ext cx="4676504" cy="5918256"/>
            <a:chOff x="13060" y="939744"/>
            <a:chExt cx="4676504" cy="5918256"/>
          </a:xfrm>
        </p:grpSpPr>
        <p:sp>
          <p:nvSpPr>
            <p:cNvPr id="2" name="Flowchart: Internal Storage 1"/>
            <p:cNvSpPr/>
            <p:nvPr/>
          </p:nvSpPr>
          <p:spPr>
            <a:xfrm>
              <a:off x="13060" y="939744"/>
              <a:ext cx="4676503" cy="5918256"/>
            </a:xfrm>
            <a:prstGeom prst="flowChartInternalStorage">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84436" y="1075879"/>
              <a:ext cx="3905128" cy="461665"/>
            </a:xfrm>
            <a:prstGeom prst="rect">
              <a:avLst/>
            </a:prstGeom>
            <a:noFill/>
          </p:spPr>
          <p:txBody>
            <a:bodyPr wrap="square" rtlCol="0">
              <a:spAutoFit/>
            </a:bodyPr>
            <a:lstStyle/>
            <a:p>
              <a:pPr algn="ctr"/>
              <a:r>
                <a:rPr lang="en-US" sz="2400" b="1" dirty="0">
                  <a:solidFill>
                    <a:srgbClr val="C00000"/>
                  </a:solidFill>
                  <a:latin typeface="Times New Roman" panose="02020603050405020304" pitchFamily="18" charset="0"/>
                  <a:cs typeface="Times New Roman" panose="02020603050405020304" pitchFamily="18" charset="0"/>
                </a:rPr>
                <a:t>a. Con </a:t>
              </a:r>
              <a:r>
                <a:rPr lang="en-US" sz="2400" b="1" dirty="0" err="1">
                  <a:solidFill>
                    <a:srgbClr val="C00000"/>
                  </a:solidFill>
                  <a:latin typeface="Times New Roman" panose="02020603050405020304" pitchFamily="18" charset="0"/>
                  <a:cs typeface="Times New Roman" panose="02020603050405020304" pitchFamily="18" charset="0"/>
                </a:rPr>
                <a:t>người</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và</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cuộc</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đời</a:t>
              </a:r>
              <a:endParaRPr lang="en-US" sz="2400" dirty="0">
                <a:solidFill>
                  <a:srgbClr val="C00000"/>
                </a:solidFill>
              </a:endParaRPr>
            </a:p>
          </p:txBody>
        </p:sp>
        <p:sp>
          <p:nvSpPr>
            <p:cNvPr id="5" name="TextBox 4"/>
            <p:cNvSpPr txBox="1"/>
            <p:nvPr/>
          </p:nvSpPr>
          <p:spPr>
            <a:xfrm>
              <a:off x="613952" y="1722795"/>
              <a:ext cx="3905795" cy="5039585"/>
            </a:xfrm>
            <a:prstGeom prst="rect">
              <a:avLst/>
            </a:prstGeom>
            <a:noFill/>
          </p:spPr>
          <p:txBody>
            <a:bodyPr wrap="square" rtlCol="0">
              <a:spAutoFit/>
            </a:bodyPr>
            <a:lstStyle/>
            <a:p>
              <a:pPr lvl="0" algn="just">
                <a:lnSpc>
                  <a:spcPct val="107000"/>
                </a:lnSpc>
                <a:spcAft>
                  <a:spcPts val="800"/>
                </a:spcAft>
              </a:pPr>
              <a:r>
                <a:rPr lang="en-US" sz="2400" dirty="0">
                  <a:solidFill>
                    <a:srgbClr val="000000"/>
                  </a:solidFill>
                  <a:latin typeface="Times New Roman" panose="02020603050405020304" pitchFamily="18" charset="0"/>
                  <a:ea typeface="Calibri" panose="020F0502020204030204" pitchFamily="34" charset="0"/>
                </a:rPr>
                <a:t>- Ni-</a:t>
              </a:r>
              <a:r>
                <a:rPr lang="en-US" sz="2400" dirty="0" err="1">
                  <a:solidFill>
                    <a:srgbClr val="000000"/>
                  </a:solidFill>
                  <a:latin typeface="Times New Roman" panose="02020603050405020304" pitchFamily="18" charset="0"/>
                  <a:ea typeface="Calibri" panose="020F0502020204030204" pitchFamily="34" charset="0"/>
                </a:rPr>
                <a:t>cô</a:t>
              </a:r>
              <a:r>
                <a:rPr lang="en-US" sz="2400" dirty="0">
                  <a:solidFill>
                    <a:srgbClr val="000000"/>
                  </a:solidFill>
                  <a:latin typeface="Times New Roman" panose="02020603050405020304" pitchFamily="18" charset="0"/>
                  <a:ea typeface="Calibri" panose="020F0502020204030204" pitchFamily="34" charset="0"/>
                </a:rPr>
                <a:t>-</a:t>
              </a:r>
              <a:r>
                <a:rPr lang="en-US" sz="2400" dirty="0" err="1">
                  <a:solidFill>
                    <a:srgbClr val="000000"/>
                  </a:solidFill>
                  <a:latin typeface="Times New Roman" panose="02020603050405020304" pitchFamily="18" charset="0"/>
                  <a:ea typeface="Calibri" panose="020F0502020204030204" pitchFamily="34" charset="0"/>
                </a:rPr>
                <a:t>lai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Gô</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gôn</a:t>
              </a:r>
              <a:r>
                <a:rPr lang="en-US" sz="2400" dirty="0">
                  <a:solidFill>
                    <a:srgbClr val="000000"/>
                  </a:solidFill>
                  <a:latin typeface="Times New Roman" panose="02020603050405020304" pitchFamily="18" charset="0"/>
                  <a:ea typeface="Arial" panose="020B0604020202020204" pitchFamily="34" charset="0"/>
                </a:rPr>
                <a:t> (1809-1852) </a:t>
              </a:r>
              <a:r>
                <a:rPr lang="en-US" sz="2400" dirty="0" err="1">
                  <a:solidFill>
                    <a:srgbClr val="000000"/>
                  </a:solidFill>
                  <a:latin typeface="Times New Roman" panose="02020603050405020304" pitchFamily="18" charset="0"/>
                  <a:ea typeface="Arial" panose="020B0604020202020204" pitchFamily="34" charset="0"/>
                </a:rPr>
                <a:t>là</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nhà</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văn</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nhà</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soạn</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kịch</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nổi</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tiếng</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của</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văn</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học</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Nga</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nửa</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đầu</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thế</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kỷ</a:t>
              </a:r>
              <a:r>
                <a:rPr lang="en-US" sz="2400" dirty="0">
                  <a:solidFill>
                    <a:srgbClr val="000000"/>
                  </a:solidFill>
                  <a:latin typeface="Times New Roman" panose="02020603050405020304" pitchFamily="18" charset="0"/>
                  <a:ea typeface="Arial" panose="020B0604020202020204" pitchFamily="34" charset="0"/>
                </a:rPr>
                <a:t> XIX.</a:t>
              </a:r>
              <a:endParaRPr lang="en-US" sz="2400" dirty="0">
                <a:solidFill>
                  <a:srgbClr val="000000"/>
                </a:solidFill>
                <a:latin typeface="Calibri" panose="020F0502020204030204" pitchFamily="34" charset="0"/>
                <a:ea typeface="Calibri" panose="020F0502020204030204" pitchFamily="34" charset="0"/>
              </a:endParaRPr>
            </a:p>
            <a:p>
              <a:pPr lvl="0" algn="just">
                <a:lnSpc>
                  <a:spcPct val="107000"/>
                </a:lnSpc>
                <a:spcAft>
                  <a:spcPts val="800"/>
                </a:spcAft>
              </a:pP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Ông</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sinh</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ra</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trong</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một</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gia</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đình</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quý</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tộc</a:t>
              </a:r>
              <a:r>
                <a:rPr lang="en-US" sz="2400" dirty="0">
                  <a:solidFill>
                    <a:srgbClr val="000000"/>
                  </a:solidFill>
                  <a:latin typeface="Times New Roman" panose="02020603050405020304" pitchFamily="18" charset="0"/>
                  <a:ea typeface="Arial" panose="020B0604020202020204" pitchFamily="34" charset="0"/>
                </a:rPr>
                <a:t> ở </a:t>
              </a:r>
              <a:r>
                <a:rPr lang="en-US" sz="2400" dirty="0" err="1">
                  <a:solidFill>
                    <a:srgbClr val="000000"/>
                  </a:solidFill>
                  <a:latin typeface="Times New Roman" panose="02020603050405020304" pitchFamily="18" charset="0"/>
                  <a:ea typeface="Arial" panose="020B0604020202020204" pitchFamily="34" charset="0"/>
                </a:rPr>
                <a:t>tỉnh</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Pôn</a:t>
              </a:r>
              <a:r>
                <a:rPr lang="en-US" sz="2400" dirty="0">
                  <a:solidFill>
                    <a:srgbClr val="000000"/>
                  </a:solidFill>
                  <a:latin typeface="Times New Roman" panose="02020603050405020304" pitchFamily="18" charset="0"/>
                  <a:ea typeface="Arial" panose="020B0604020202020204" pitchFamily="34" charset="0"/>
                </a:rPr>
                <a:t>-ta-</a:t>
              </a:r>
              <a:r>
                <a:rPr lang="en-US" sz="2400" dirty="0" err="1">
                  <a:solidFill>
                    <a:srgbClr val="000000"/>
                  </a:solidFill>
                  <a:latin typeface="Times New Roman" panose="02020603050405020304" pitchFamily="18" charset="0"/>
                  <a:ea typeface="Arial" panose="020B0604020202020204" pitchFamily="34" charset="0"/>
                </a:rPr>
                <a:t>va</a:t>
              </a:r>
              <a:r>
                <a:rPr lang="en-US" sz="2400" dirty="0">
                  <a:solidFill>
                    <a:srgbClr val="000000"/>
                  </a:solidFill>
                  <a:latin typeface="Times New Roman" panose="02020603050405020304" pitchFamily="18" charset="0"/>
                  <a:ea typeface="Arial" panose="020B0604020202020204" pitchFamily="34" charset="0"/>
                </a:rPr>
                <a:t>, nay </a:t>
              </a:r>
              <a:r>
                <a:rPr lang="en-US" sz="2400" dirty="0" err="1">
                  <a:solidFill>
                    <a:srgbClr val="000000"/>
                  </a:solidFill>
                  <a:latin typeface="Times New Roman" panose="02020603050405020304" pitchFamily="18" charset="0"/>
                  <a:ea typeface="Arial" panose="020B0604020202020204" pitchFamily="34" charset="0"/>
                </a:rPr>
                <a:t>thuộc</a:t>
              </a:r>
              <a:r>
                <a:rPr lang="en-US" sz="2400" dirty="0">
                  <a:solidFill>
                    <a:srgbClr val="000000"/>
                  </a:solidFill>
                  <a:latin typeface="Times New Roman" panose="02020603050405020304" pitchFamily="18" charset="0"/>
                  <a:ea typeface="Arial" panose="020B0604020202020204" pitchFamily="34" charset="0"/>
                </a:rPr>
                <a:t> U-</a:t>
              </a:r>
              <a:r>
                <a:rPr lang="en-US" sz="2400" dirty="0" err="1">
                  <a:solidFill>
                    <a:srgbClr val="000000"/>
                  </a:solidFill>
                  <a:latin typeface="Times New Roman" panose="02020603050405020304" pitchFamily="18" charset="0"/>
                  <a:ea typeface="Arial" panose="020B0604020202020204" pitchFamily="34" charset="0"/>
                </a:rPr>
                <a:t>crai</a:t>
              </a:r>
              <a:r>
                <a:rPr lang="en-US" sz="2400" dirty="0">
                  <a:solidFill>
                    <a:srgbClr val="000000"/>
                  </a:solidFill>
                  <a:latin typeface="Times New Roman" panose="02020603050405020304" pitchFamily="18" charset="0"/>
                  <a:ea typeface="Arial" panose="020B0604020202020204" pitchFamily="34" charset="0"/>
                </a:rPr>
                <a:t>-</a:t>
              </a:r>
              <a:r>
                <a:rPr lang="en-US" sz="2400" dirty="0" err="1">
                  <a:solidFill>
                    <a:srgbClr val="000000"/>
                  </a:solidFill>
                  <a:latin typeface="Times New Roman" panose="02020603050405020304" pitchFamily="18" charset="0"/>
                  <a:ea typeface="Arial" panose="020B0604020202020204" pitchFamily="34" charset="0"/>
                </a:rPr>
                <a:t>na.</a:t>
              </a:r>
              <a:endParaRPr lang="en-US" sz="2400" dirty="0">
                <a:solidFill>
                  <a:srgbClr val="000000"/>
                </a:solidFill>
                <a:latin typeface="Calibri" panose="020F0502020204030204" pitchFamily="34" charset="0"/>
                <a:ea typeface="Calibri" panose="020F0502020204030204" pitchFamily="34" charset="0"/>
              </a:endParaRPr>
            </a:p>
            <a:p>
              <a:pPr lvl="0" algn="just">
                <a:lnSpc>
                  <a:spcPct val="107000"/>
                </a:lnSpc>
                <a:spcAft>
                  <a:spcPts val="800"/>
                </a:spcAft>
              </a:pP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Năm</a:t>
              </a:r>
              <a:r>
                <a:rPr lang="en-US" sz="2400" dirty="0">
                  <a:solidFill>
                    <a:srgbClr val="000000"/>
                  </a:solidFill>
                  <a:latin typeface="Times New Roman" panose="02020603050405020304" pitchFamily="18" charset="0"/>
                  <a:ea typeface="Arial" panose="020B0604020202020204" pitchFamily="34" charset="0"/>
                </a:rPr>
                <a:t> 1828 </a:t>
              </a:r>
              <a:r>
                <a:rPr lang="en-US" sz="2400" dirty="0" err="1">
                  <a:solidFill>
                    <a:srgbClr val="000000"/>
                  </a:solidFill>
                  <a:latin typeface="Times New Roman" panose="02020603050405020304" pitchFamily="18" charset="0"/>
                  <a:ea typeface="Arial" panose="020B0604020202020204" pitchFamily="34" charset="0"/>
                </a:rPr>
                <a:t>Gôn</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gôn</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từng</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làm</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trợ</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lý</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cho</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vụ</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bất</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động</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sản</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hoàng</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gia</a:t>
              </a:r>
              <a:r>
                <a:rPr lang="en-US" sz="2400" dirty="0">
                  <a:solidFill>
                    <a:srgbClr val="000000"/>
                  </a:solidFill>
                  <a:latin typeface="Times New Roman" panose="02020603050405020304" pitchFamily="18" charset="0"/>
                  <a:ea typeface="Arial" panose="020B0604020202020204" pitchFamily="34" charset="0"/>
                </a:rPr>
                <a:t> ở </a:t>
              </a:r>
              <a:r>
                <a:rPr lang="en-US" sz="2400" dirty="0" err="1">
                  <a:solidFill>
                    <a:srgbClr val="000000"/>
                  </a:solidFill>
                  <a:latin typeface="Times New Roman" panose="02020603050405020304" pitchFamily="18" charset="0"/>
                  <a:ea typeface="Arial" panose="020B0604020202020204" pitchFamily="34" charset="0"/>
                </a:rPr>
                <a:t>Pê-téc-bua</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một</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thời</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gian</a:t>
              </a:r>
              <a:r>
                <a:rPr lang="en-US" sz="2400" dirty="0">
                  <a:solidFill>
                    <a:srgbClr val="000000"/>
                  </a:solidFill>
                  <a:latin typeface="Times New Roman" panose="02020603050405020304" pitchFamily="18" charset="0"/>
                  <a:ea typeface="Arial" panose="020B0604020202020204" pitchFamily="34" charset="0"/>
                </a:rPr>
                <a:t>-&gt; am </a:t>
              </a:r>
              <a:r>
                <a:rPr lang="en-US" sz="2400" dirty="0" err="1">
                  <a:solidFill>
                    <a:srgbClr val="000000"/>
                  </a:solidFill>
                  <a:latin typeface="Times New Roman" panose="02020603050405020304" pitchFamily="18" charset="0"/>
                  <a:ea typeface="Arial" panose="020B0604020202020204" pitchFamily="34" charset="0"/>
                </a:rPr>
                <a:t>hiểu</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cuộc</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sống</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của</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giới</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công</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chức</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thủ</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đô</a:t>
              </a:r>
              <a:r>
                <a:rPr lang="en-US" sz="2400" dirty="0">
                  <a:solidFill>
                    <a:srgbClr val="000000"/>
                  </a:solidFill>
                  <a:latin typeface="Times New Roman" panose="02020603050405020304" pitchFamily="18" charset="0"/>
                  <a:ea typeface="Arial" panose="020B0604020202020204" pitchFamily="34" charset="0"/>
                </a:rPr>
                <a:t>. </a:t>
              </a:r>
              <a:endParaRPr lang="en-US" sz="1875" dirty="0">
                <a:solidFill>
                  <a:srgbClr val="000000"/>
                </a:solidFill>
                <a:latin typeface="Libre Baskerville"/>
              </a:endParaRPr>
            </a:p>
          </p:txBody>
        </p:sp>
      </p:grpSp>
      <p:grpSp>
        <p:nvGrpSpPr>
          <p:cNvPr id="16" name="Group 15"/>
          <p:cNvGrpSpPr/>
          <p:nvPr/>
        </p:nvGrpSpPr>
        <p:grpSpPr>
          <a:xfrm>
            <a:off x="4767938" y="931406"/>
            <a:ext cx="4258496" cy="6082776"/>
            <a:chOff x="4767938" y="931406"/>
            <a:chExt cx="4258496" cy="6082776"/>
          </a:xfrm>
        </p:grpSpPr>
        <p:sp>
          <p:nvSpPr>
            <p:cNvPr id="9" name="Flowchart: Internal Storage 8"/>
            <p:cNvSpPr/>
            <p:nvPr/>
          </p:nvSpPr>
          <p:spPr>
            <a:xfrm>
              <a:off x="4767938" y="931406"/>
              <a:ext cx="4258496" cy="5926594"/>
            </a:xfrm>
            <a:prstGeom prst="flowChartInternalStorage">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199678" y="1075879"/>
              <a:ext cx="3709185" cy="461665"/>
            </a:xfrm>
            <a:prstGeom prst="rect">
              <a:avLst/>
            </a:prstGeom>
            <a:noFill/>
          </p:spPr>
          <p:txBody>
            <a:bodyPr wrap="square" rtlCol="0">
              <a:spAutoFit/>
            </a:bodyPr>
            <a:lstStyle/>
            <a:p>
              <a:pPr algn="ctr"/>
              <a:r>
                <a:rPr lang="en-US" sz="2400" b="1" dirty="0">
                  <a:solidFill>
                    <a:srgbClr val="C00000"/>
                  </a:solidFill>
                  <a:latin typeface="Times New Roman" panose="02020603050405020304" pitchFamily="18" charset="0"/>
                  <a:cs typeface="Times New Roman" panose="02020603050405020304" pitchFamily="18" charset="0"/>
                </a:rPr>
                <a:t>b. </a:t>
              </a:r>
              <a:r>
                <a:rPr lang="en-US" sz="2400" b="1" dirty="0" err="1">
                  <a:solidFill>
                    <a:srgbClr val="C00000"/>
                  </a:solidFill>
                  <a:latin typeface="Times New Roman" panose="02020603050405020304" pitchFamily="18" charset="0"/>
                  <a:cs typeface="Times New Roman" panose="02020603050405020304" pitchFamily="18" charset="0"/>
                </a:rPr>
                <a:t>Đặc</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điểm</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sáng</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tác</a:t>
              </a:r>
              <a:endParaRPr lang="en-US" dirty="0">
                <a:solidFill>
                  <a:srgbClr val="C00000"/>
                </a:solidFill>
              </a:endParaRPr>
            </a:p>
          </p:txBody>
        </p:sp>
        <p:sp>
          <p:nvSpPr>
            <p:cNvPr id="11" name="TextBox 10"/>
            <p:cNvSpPr txBox="1"/>
            <p:nvPr/>
          </p:nvSpPr>
          <p:spPr>
            <a:xfrm>
              <a:off x="5271190" y="1682017"/>
              <a:ext cx="3755243" cy="5332165"/>
            </a:xfrm>
            <a:prstGeom prst="rect">
              <a:avLst/>
            </a:prstGeom>
            <a:noFill/>
          </p:spPr>
          <p:txBody>
            <a:bodyPr wrap="square" rtlCol="0">
              <a:spAutoFit/>
            </a:bodyPr>
            <a:lstStyle/>
            <a:p>
              <a:pPr lvl="0" algn="just">
                <a:lnSpc>
                  <a:spcPct val="107000"/>
                </a:lnSpc>
                <a:spcAft>
                  <a:spcPts val="800"/>
                </a:spcAft>
              </a:pP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Sáng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tác</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của</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ông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thể</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hiện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cơn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mê</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sảng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của</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thực</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tại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với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những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hình</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tượng</a:t>
              </a:r>
              <a:r>
                <a:rPr lang="en-US" sz="2400" dirty="0">
                  <a:solidFill>
                    <a:srgbClr val="000000"/>
                  </a:solidFill>
                  <a:latin typeface="Times New Roman" panose="02020603050405020304" pitchFamily="18" charset="0"/>
                  <a:ea typeface="Calibri" panose="020F0502020204030204" pitchFamily="34" charset="0"/>
                </a:rPr>
                <a:t> con </a:t>
              </a:r>
              <a:r>
                <a:rPr lang="en-US" sz="2400" dirty="0" err="1">
                  <a:solidFill>
                    <a:srgbClr val="000000"/>
                  </a:solidFill>
                  <a:latin typeface="Times New Roman" panose="02020603050405020304" pitchFamily="18" charset="0"/>
                  <a:ea typeface="Calibri" panose="020F0502020204030204" pitchFamily="34" charset="0"/>
                </a:rPr>
                <a:t>người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bị</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đồ</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vật</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hóa</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thảm</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hại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trống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rỗng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tồn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tại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như</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những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bóng</a:t>
              </a:r>
              <a:r>
                <a:rPr lang="en-US" sz="2400" dirty="0">
                  <a:solidFill>
                    <a:srgbClr val="000000"/>
                  </a:solidFill>
                  <a:latin typeface="Times New Roman" panose="02020603050405020304" pitchFamily="18" charset="0"/>
                  <a:ea typeface="Calibri" panose="020F0502020204030204" pitchFamily="34" charset="0"/>
                </a:rPr>
                <a:t> ma </a:t>
              </a:r>
              <a:r>
                <a:rPr lang="en-US" sz="2400" dirty="0" err="1">
                  <a:solidFill>
                    <a:srgbClr val="000000"/>
                  </a:solidFill>
                  <a:latin typeface="Times New Roman" panose="02020603050405020304" pitchFamily="18" charset="0"/>
                  <a:ea typeface="Calibri" panose="020F0502020204030204" pitchFamily="34" charset="0"/>
                </a:rPr>
                <a:t>và</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luôn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ám</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ảnh</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về</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sự</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báo</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ứng</a:t>
              </a:r>
              <a:r>
                <a:rPr lang="en-US" sz="2400" dirty="0">
                  <a:solidFill>
                    <a:srgbClr val="000000"/>
                  </a:solidFill>
                  <a:latin typeface="Times New Roman" panose="02020603050405020304" pitchFamily="18" charset="0"/>
                  <a:ea typeface="Calibri" panose="020F0502020204030204" pitchFamily="34" charset="0"/>
                </a:rPr>
                <a:t>.</a:t>
              </a:r>
              <a:endParaRPr lang="en-US" sz="2400" dirty="0">
                <a:solidFill>
                  <a:srgbClr val="000000"/>
                </a:solidFill>
                <a:latin typeface="Calibri" panose="020F0502020204030204" pitchFamily="34" charset="0"/>
                <a:ea typeface="Calibri" panose="020F0502020204030204" pitchFamily="34" charset="0"/>
              </a:endParaRPr>
            </a:p>
            <a:p>
              <a:pPr lvl="0" algn="just">
                <a:lnSpc>
                  <a:spcPct val="107000"/>
                </a:lnSpc>
                <a:spcAft>
                  <a:spcPts val="800"/>
                </a:spcAft>
              </a:pP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Giọng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văn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trào</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phúng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vừa</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hài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hước</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vừa</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xót</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xa</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vừa</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đau</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đáu</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niềm</a:t>
              </a:r>
              <a:r>
                <a:rPr lang="en-US" sz="2400" dirty="0">
                  <a:solidFill>
                    <a:srgbClr val="000000"/>
                  </a:solidFill>
                  <a:latin typeface="Times New Roman" panose="02020603050405020304" pitchFamily="18" charset="0"/>
                  <a:ea typeface="Calibri" panose="020F0502020204030204" pitchFamily="34" charset="0"/>
                </a:rPr>
                <a:t> hi </a:t>
              </a:r>
              <a:r>
                <a:rPr lang="en-US" sz="2400" dirty="0" err="1">
                  <a:solidFill>
                    <a:srgbClr val="000000"/>
                  </a:solidFill>
                  <a:latin typeface="Times New Roman" panose="02020603050405020304" pitchFamily="18" charset="0"/>
                  <a:ea typeface="Calibri" panose="020F0502020204030204" pitchFamily="34" charset="0"/>
                </a:rPr>
                <a:t>vọng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vào</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một</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thực</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tại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khác</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xứng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đáng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hơn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với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cuộc</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sống</a:t>
              </a:r>
              <a:r>
                <a:rPr lang="en-US" sz="2400" dirty="0">
                  <a:solidFill>
                    <a:srgbClr val="000000"/>
                  </a:solidFill>
                  <a:latin typeface="Times New Roman" panose="02020603050405020304" pitchFamily="18" charset="0"/>
                  <a:ea typeface="Calibri" panose="020F0502020204030204" pitchFamily="34" charset="0"/>
                </a:rPr>
                <a:t> con </a:t>
              </a:r>
              <a:r>
                <a:rPr lang="en-US" sz="2400" dirty="0" err="1">
                  <a:solidFill>
                    <a:srgbClr val="000000"/>
                  </a:solidFill>
                  <a:latin typeface="Times New Roman" panose="02020603050405020304" pitchFamily="18" charset="0"/>
                  <a:ea typeface="Calibri" panose="020F0502020204030204" pitchFamily="34" charset="0"/>
                </a:rPr>
                <a:t>người</a:t>
              </a:r>
              <a:r>
                <a:rPr lang="en-US" sz="2400" dirty="0">
                  <a:solidFill>
                    <a:srgbClr val="000000"/>
                  </a:solidFill>
                  <a:latin typeface="Times New Roman" panose="02020603050405020304" pitchFamily="18" charset="0"/>
                  <a:ea typeface="Calibri" panose="020F0502020204030204" pitchFamily="34" charset="0"/>
                </a:rPr>
                <a:t>.</a:t>
              </a:r>
              <a:endParaRPr lang="en-US" sz="2400" dirty="0">
                <a:solidFill>
                  <a:srgbClr val="000000"/>
                </a:solidFill>
                <a:latin typeface="Calibri" panose="020F0502020204030204" pitchFamily="34" charset="0"/>
                <a:ea typeface="Calibri" panose="020F0502020204030204" pitchFamily="34" charset="0"/>
              </a:endParaRPr>
            </a:p>
          </p:txBody>
        </p:sp>
      </p:grpSp>
      <p:grpSp>
        <p:nvGrpSpPr>
          <p:cNvPr id="17" name="Group 16"/>
          <p:cNvGrpSpPr/>
          <p:nvPr/>
        </p:nvGrpSpPr>
        <p:grpSpPr>
          <a:xfrm>
            <a:off x="9104808" y="939744"/>
            <a:ext cx="3087192" cy="5926594"/>
            <a:chOff x="9104808" y="939744"/>
            <a:chExt cx="3087192" cy="5926594"/>
          </a:xfrm>
        </p:grpSpPr>
        <p:sp>
          <p:nvSpPr>
            <p:cNvPr id="12" name="Flowchart: Internal Storage 11"/>
            <p:cNvSpPr/>
            <p:nvPr/>
          </p:nvSpPr>
          <p:spPr>
            <a:xfrm>
              <a:off x="9104808" y="939744"/>
              <a:ext cx="3087192" cy="5926594"/>
            </a:xfrm>
            <a:prstGeom prst="flowChartInternalStorage">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9458174" y="1075879"/>
              <a:ext cx="2656114" cy="461665"/>
            </a:xfrm>
            <a:prstGeom prst="rect">
              <a:avLst/>
            </a:prstGeom>
            <a:noFill/>
          </p:spPr>
          <p:txBody>
            <a:bodyPr wrap="square" rtlCol="0">
              <a:spAutoFit/>
            </a:bodyPr>
            <a:lstStyle/>
            <a:p>
              <a:pPr algn="ctr"/>
              <a:r>
                <a:rPr lang="en-US" sz="2400" b="1" dirty="0">
                  <a:solidFill>
                    <a:srgbClr val="C00000"/>
                  </a:solidFill>
                  <a:latin typeface="Times New Roman" panose="02020603050405020304" pitchFamily="18" charset="0"/>
                  <a:cs typeface="Times New Roman" panose="02020603050405020304" pitchFamily="18" charset="0"/>
                </a:rPr>
                <a:t>c. </a:t>
              </a:r>
              <a:r>
                <a:rPr lang="en-US" sz="2400" b="1" dirty="0" err="1">
                  <a:solidFill>
                    <a:srgbClr val="C00000"/>
                  </a:solidFill>
                  <a:latin typeface="Times New Roman" panose="02020603050405020304" pitchFamily="18" charset="0"/>
                  <a:cs typeface="Times New Roman" panose="02020603050405020304" pitchFamily="18" charset="0"/>
                </a:rPr>
                <a:t>Vị</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trí</a:t>
              </a:r>
              <a:endParaRPr lang="en-US" dirty="0">
                <a:solidFill>
                  <a:srgbClr val="C00000"/>
                </a:solidFill>
              </a:endParaRPr>
            </a:p>
          </p:txBody>
        </p:sp>
        <p:sp>
          <p:nvSpPr>
            <p:cNvPr id="14" name="TextBox 13"/>
            <p:cNvSpPr txBox="1"/>
            <p:nvPr/>
          </p:nvSpPr>
          <p:spPr>
            <a:xfrm>
              <a:off x="9484299" y="1682017"/>
              <a:ext cx="2603863" cy="4154984"/>
            </a:xfrm>
            <a:prstGeom prst="rect">
              <a:avLst/>
            </a:prstGeom>
            <a:noFill/>
          </p:spPr>
          <p:txBody>
            <a:bodyPr wrap="square" rtlCol="0">
              <a:spAutoFit/>
            </a:bodyPr>
            <a:lstStyle/>
            <a:p>
              <a:pPr lvl="0" algn="just"/>
              <a:r>
                <a:rPr lang="en-US" sz="2400" dirty="0" err="1">
                  <a:solidFill>
                    <a:srgbClr val="262626"/>
                  </a:solidFill>
                  <a:latin typeface="Times New Roman" panose="02020603050405020304" pitchFamily="18" charset="0"/>
                  <a:cs typeface="Times New Roman" panose="02020603050405020304" pitchFamily="18" charset="0"/>
                </a:rPr>
                <a:t>Là</a:t>
              </a:r>
              <a:r>
                <a:rPr lang="en-US" sz="2400" dirty="0">
                  <a:solidFill>
                    <a:srgbClr val="262626"/>
                  </a:solidFill>
                  <a:latin typeface="Times New Roman" panose="02020603050405020304" pitchFamily="18" charset="0"/>
                  <a:cs typeface="Times New Roman" panose="02020603050405020304" pitchFamily="18" charset="0"/>
                </a:rPr>
                <a:t> </a:t>
              </a:r>
              <a:r>
                <a:rPr lang="vi-VN" sz="2400" dirty="0">
                  <a:solidFill>
                    <a:srgbClr val="262626"/>
                  </a:solidFill>
                  <a:latin typeface="Times New Roman" panose="02020603050405020304" pitchFamily="18" charset="0"/>
                  <a:cs typeface="Times New Roman" panose="02020603050405020304" pitchFamily="18" charset="0"/>
                </a:rPr>
                <a:t>nhà văn, nhà viết kịch hiện thực hàng đầu trong lịch sử văn học Nga và là một trong những người đặt nền móng phát triển cho sân khấu kịch ở nước Nga và châu Âu hiện đại đầu thế kỷ 19.</a:t>
              </a:r>
              <a:endParaRPr lang="en-US" sz="2400" dirty="0">
                <a:solidFill>
                  <a:srgbClr val="00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351616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ircle(in)">
                                      <p:cBhvr>
                                        <p:cTn id="17" dur="2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357188" y="221672"/>
            <a:ext cx="4852114" cy="516936"/>
          </a:xfrm>
          <a:prstGeom prst="rect">
            <a:avLst/>
          </a:prstGeom>
        </p:spPr>
        <p:txBody>
          <a:bodyPr wrap="square" lIns="0" tIns="0" rIns="0" bIns="0" rtlCol="0" anchor="t">
            <a:spAutoFit/>
          </a:bodyPr>
          <a:lstStyle/>
          <a:p>
            <a:pPr>
              <a:lnSpc>
                <a:spcPts val="4499"/>
              </a:lnSpc>
            </a:pPr>
            <a:r>
              <a:rPr lang="en-US" sz="2800" b="1" spc="-149" dirty="0">
                <a:solidFill>
                  <a:srgbClr val="C00000"/>
                </a:solidFill>
                <a:latin typeface="Times New Roman" panose="02020603050405020304" pitchFamily="18" charset="0"/>
                <a:cs typeface="Times New Roman" panose="02020603050405020304" pitchFamily="18" charset="0"/>
              </a:rPr>
              <a:t>2. </a:t>
            </a:r>
            <a:r>
              <a:rPr lang="en-US" sz="2800" b="1" spc="-149" dirty="0" err="1">
                <a:solidFill>
                  <a:srgbClr val="C00000"/>
                </a:solidFill>
                <a:latin typeface="Times New Roman" panose="02020603050405020304" pitchFamily="18" charset="0"/>
                <a:cs typeface="Times New Roman" panose="02020603050405020304" pitchFamily="18" charset="0"/>
              </a:rPr>
              <a:t>Tác</a:t>
            </a:r>
            <a:r>
              <a:rPr lang="en-US" sz="2800" b="1" spc="-149" dirty="0">
                <a:solidFill>
                  <a:srgbClr val="C00000"/>
                </a:solidFill>
                <a:latin typeface="Times New Roman" panose="02020603050405020304" pitchFamily="18" charset="0"/>
                <a:cs typeface="Times New Roman" panose="02020603050405020304" pitchFamily="18" charset="0"/>
              </a:rPr>
              <a:t> </a:t>
            </a:r>
            <a:r>
              <a:rPr lang="en-US" sz="2800" b="1" spc="-149" dirty="0" err="1">
                <a:solidFill>
                  <a:srgbClr val="C00000"/>
                </a:solidFill>
                <a:latin typeface="Times New Roman" panose="02020603050405020304" pitchFamily="18" charset="0"/>
                <a:cs typeface="Times New Roman" panose="02020603050405020304" pitchFamily="18" charset="0"/>
              </a:rPr>
              <a:t>phẩm</a:t>
            </a:r>
            <a:r>
              <a:rPr lang="en-US" sz="2800" b="1" spc="-149" dirty="0">
                <a:solidFill>
                  <a:srgbClr val="C00000"/>
                </a:solidFill>
                <a:latin typeface="Times New Roman" panose="02020603050405020304" pitchFamily="18" charset="0"/>
                <a:cs typeface="Times New Roman" panose="02020603050405020304" pitchFamily="18" charset="0"/>
              </a:rPr>
              <a:t> </a:t>
            </a:r>
          </a:p>
        </p:txBody>
      </p:sp>
      <p:grpSp>
        <p:nvGrpSpPr>
          <p:cNvPr id="15" name="Group 14"/>
          <p:cNvGrpSpPr/>
          <p:nvPr/>
        </p:nvGrpSpPr>
        <p:grpSpPr>
          <a:xfrm>
            <a:off x="166255" y="857250"/>
            <a:ext cx="3075709" cy="4893647"/>
            <a:chOff x="166255" y="857250"/>
            <a:chExt cx="3075709" cy="4893647"/>
          </a:xfrm>
        </p:grpSpPr>
        <p:sp>
          <p:nvSpPr>
            <p:cNvPr id="7" name="Rectangle 6"/>
            <p:cNvSpPr/>
            <p:nvPr/>
          </p:nvSpPr>
          <p:spPr>
            <a:xfrm>
              <a:off x="166255" y="857250"/>
              <a:ext cx="3075709" cy="4893647"/>
            </a:xfrm>
            <a:prstGeom prst="rect">
              <a:avLst/>
            </a:prstGeom>
            <a:noFill/>
            <a:ln>
              <a:solidFill>
                <a:srgbClr val="C70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66256" y="890155"/>
              <a:ext cx="2967638" cy="3323987"/>
            </a:xfrm>
            <a:prstGeom prst="rect">
              <a:avLst/>
            </a:prstGeom>
            <a:noFill/>
          </p:spPr>
          <p:txBody>
            <a:bodyPr wrap="square" rtlCol="0">
              <a:spAutoFit/>
            </a:bodyPr>
            <a:lstStyle/>
            <a:p>
              <a:pPr algn="just"/>
              <a:r>
                <a:rPr lang="en-US" sz="2400" i="1" dirty="0" err="1">
                  <a:solidFill>
                    <a:srgbClr val="FF0000"/>
                  </a:solidFill>
                  <a:latin typeface="Times New Roman" panose="02020603050405020304" pitchFamily="18" charset="0"/>
                  <a:cs typeface="Times New Roman" panose="02020603050405020304" pitchFamily="18" charset="0"/>
                </a:rPr>
                <a:t>a.Hoàn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cảnh</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sáng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tác</a:t>
              </a:r>
              <a:r>
                <a:rPr lang="en-US" sz="2400" i="1" dirty="0">
                  <a:solidFill>
                    <a:srgbClr val="FF0000"/>
                  </a:solidFill>
                  <a:latin typeface="Times New Roman" panose="02020603050405020304" pitchFamily="18" charset="0"/>
                  <a:cs typeface="Times New Roman" panose="02020603050405020304" pitchFamily="18" charset="0"/>
                </a:rPr>
                <a:t>:</a:t>
              </a:r>
            </a:p>
            <a:p>
              <a:pPr algn="just"/>
              <a:r>
                <a:rPr lang="en-US" sz="2400" spc="36" dirty="0">
                  <a:solidFill>
                    <a:srgbClr val="6C5336"/>
                  </a:solidFill>
                  <a:latin typeface="Times New Roman" panose="02020603050405020304" pitchFamily="18" charset="0"/>
                  <a:cs typeface="Times New Roman" panose="02020603050405020304" pitchFamily="18" charset="0"/>
                </a:rPr>
                <a:t>- </a:t>
              </a:r>
              <a:r>
                <a:rPr lang="en-US" sz="2400" spc="36" dirty="0">
                  <a:latin typeface="Times New Roman" panose="02020603050405020304" pitchFamily="18" charset="0"/>
                  <a:cs typeface="Times New Roman" panose="02020603050405020304" pitchFamily="18" charset="0"/>
                </a:rPr>
                <a:t>“</a:t>
              </a:r>
              <a:r>
                <a:rPr lang="en-US" sz="2400" spc="36" dirty="0" err="1">
                  <a:latin typeface="Times New Roman" panose="02020603050405020304" pitchFamily="18" charset="0"/>
                  <a:cs typeface="Times New Roman" panose="02020603050405020304" pitchFamily="18" charset="0"/>
                </a:rPr>
                <a:t>Quan</a:t>
              </a:r>
              <a:r>
                <a:rPr lang="en-US" sz="2400" spc="36" dirty="0">
                  <a:latin typeface="Times New Roman" panose="02020603050405020304" pitchFamily="18" charset="0"/>
                  <a:cs typeface="Times New Roman" panose="02020603050405020304" pitchFamily="18" charset="0"/>
                </a:rPr>
                <a:t> </a:t>
              </a:r>
              <a:r>
                <a:rPr lang="en-US" sz="2400" spc="36" dirty="0" err="1">
                  <a:latin typeface="Times New Roman" panose="02020603050405020304" pitchFamily="18" charset="0"/>
                  <a:cs typeface="Times New Roman" panose="02020603050405020304" pitchFamily="18" charset="0"/>
                </a:rPr>
                <a:t>thanh</a:t>
              </a:r>
              <a:r>
                <a:rPr lang="en-US" sz="2400" spc="36" dirty="0">
                  <a:latin typeface="Times New Roman" panose="02020603050405020304" pitchFamily="18" charset="0"/>
                  <a:cs typeface="Times New Roman" panose="02020603050405020304" pitchFamily="18" charset="0"/>
                </a:rPr>
                <a:t> </a:t>
              </a:r>
              <a:r>
                <a:rPr lang="en-US" sz="2400" spc="36" dirty="0" err="1">
                  <a:latin typeface="Times New Roman" panose="02020603050405020304" pitchFamily="18" charset="0"/>
                  <a:cs typeface="Times New Roman" panose="02020603050405020304" pitchFamily="18" charset="0"/>
                </a:rPr>
                <a:t>tra</a:t>
              </a:r>
              <a:r>
                <a:rPr lang="en-US" sz="2400" spc="36" dirty="0">
                  <a:latin typeface="Times New Roman" panose="02020603050405020304" pitchFamily="18" charset="0"/>
                  <a:cs typeface="Times New Roman" panose="02020603050405020304" pitchFamily="18" charset="0"/>
                </a:rPr>
                <a:t>" </a:t>
              </a:r>
              <a:r>
                <a:rPr lang="en-US" sz="2400" spc="36" dirty="0" err="1">
                  <a:latin typeface="Times New Roman" panose="02020603050405020304" pitchFamily="18" charset="0"/>
                  <a:cs typeface="Times New Roman" panose="02020603050405020304" pitchFamily="18" charset="0"/>
                </a:rPr>
                <a:t>là</a:t>
              </a:r>
              <a:r>
                <a:rPr lang="en-US" sz="2400" spc="36" dirty="0">
                  <a:latin typeface="Times New Roman" panose="02020603050405020304" pitchFamily="18" charset="0"/>
                  <a:cs typeface="Times New Roman" panose="02020603050405020304" pitchFamily="18" charset="0"/>
                </a:rPr>
                <a:t> </a:t>
              </a:r>
              <a:r>
                <a:rPr lang="en-US" sz="2400" spc="36" dirty="0" err="1">
                  <a:latin typeface="Times New Roman" panose="02020603050405020304" pitchFamily="18" charset="0"/>
                  <a:cs typeface="Times New Roman" panose="02020603050405020304" pitchFamily="18" charset="0"/>
                </a:rPr>
                <a:t>vở</a:t>
              </a:r>
              <a:r>
                <a:rPr lang="en-US" sz="2400" spc="36" dirty="0">
                  <a:latin typeface="Times New Roman" panose="02020603050405020304" pitchFamily="18" charset="0"/>
                  <a:cs typeface="Times New Roman" panose="02020603050405020304" pitchFamily="18" charset="0"/>
                </a:rPr>
                <a:t> </a:t>
              </a:r>
              <a:r>
                <a:rPr lang="en-US" sz="2400" spc="36" dirty="0" err="1">
                  <a:latin typeface="Times New Roman" panose="02020603050405020304" pitchFamily="18" charset="0"/>
                  <a:cs typeface="Times New Roman" panose="02020603050405020304" pitchFamily="18" charset="0"/>
                </a:rPr>
                <a:t>hài</a:t>
              </a:r>
              <a:r>
                <a:rPr lang="en-US" sz="2400" spc="36" dirty="0">
                  <a:latin typeface="Times New Roman" panose="02020603050405020304" pitchFamily="18" charset="0"/>
                  <a:cs typeface="Times New Roman" panose="02020603050405020304" pitchFamily="18" charset="0"/>
                </a:rPr>
                <a:t> </a:t>
              </a:r>
              <a:r>
                <a:rPr lang="en-US" sz="2400" spc="36" dirty="0" err="1">
                  <a:latin typeface="Times New Roman" panose="02020603050405020304" pitchFamily="18" charset="0"/>
                  <a:cs typeface="Times New Roman" panose="02020603050405020304" pitchFamily="18" charset="0"/>
                </a:rPr>
                <a:t>kịch</a:t>
              </a:r>
              <a:r>
                <a:rPr lang="en-US" sz="2400" spc="36" dirty="0">
                  <a:latin typeface="Times New Roman" panose="02020603050405020304" pitchFamily="18" charset="0"/>
                  <a:cs typeface="Times New Roman" panose="02020603050405020304" pitchFamily="18" charset="0"/>
                </a:rPr>
                <a:t> </a:t>
              </a:r>
              <a:r>
                <a:rPr lang="en-US" sz="2400" spc="36" dirty="0" err="1">
                  <a:latin typeface="Times New Roman" panose="02020603050405020304" pitchFamily="18" charset="0"/>
                  <a:cs typeface="Times New Roman" panose="02020603050405020304" pitchFamily="18" charset="0"/>
                </a:rPr>
                <a:t>gồm</a:t>
              </a:r>
              <a:r>
                <a:rPr lang="en-US" sz="2400" spc="36" dirty="0">
                  <a:latin typeface="Times New Roman" panose="02020603050405020304" pitchFamily="18" charset="0"/>
                  <a:cs typeface="Times New Roman" panose="02020603050405020304" pitchFamily="18" charset="0"/>
                </a:rPr>
                <a:t> 5 </a:t>
              </a:r>
              <a:r>
                <a:rPr lang="en-US" sz="2400" spc="36" dirty="0" err="1">
                  <a:latin typeface="Times New Roman" panose="02020603050405020304" pitchFamily="18" charset="0"/>
                  <a:cs typeface="Times New Roman" panose="02020603050405020304" pitchFamily="18" charset="0"/>
                </a:rPr>
                <a:t>hồi</a:t>
              </a:r>
              <a:r>
                <a:rPr lang="en-US" sz="2400" spc="36"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thoại</a:t>
              </a:r>
              <a:r>
                <a:rPr lang="en-US" sz="2400" dirty="0">
                  <a:latin typeface="Times New Roman" panose="02020603050405020304" pitchFamily="18" charset="0"/>
                  <a:cs typeface="Times New Roman" panose="02020603050405020304" pitchFamily="18" charset="0"/>
                </a:rPr>
                <a:t> do Pu-skin </a:t>
              </a:r>
              <a:r>
                <a:rPr lang="en-US" sz="2400" dirty="0" err="1">
                  <a:latin typeface="Times New Roman" panose="02020603050405020304" pitchFamily="18" charset="0"/>
                  <a:cs typeface="Times New Roman" panose="02020603050405020304" pitchFamily="18" charset="0"/>
                </a:rPr>
                <a:t>gợi</a:t>
              </a:r>
              <a:r>
                <a:rPr lang="en-US" sz="2400" dirty="0">
                  <a:latin typeface="Times New Roman" panose="02020603050405020304" pitchFamily="18" charset="0"/>
                  <a:cs typeface="Times New Roman" panose="02020603050405020304" pitchFamily="18" charset="0"/>
                </a:rPr>
                <a:t> ý</a:t>
              </a:r>
            </a:p>
            <a:p>
              <a:pPr algn="just"/>
              <a:r>
                <a:rPr lang="en-US" sz="2400" b="1" dirty="0">
                  <a:solidFill>
                    <a:srgbClr val="262626"/>
                  </a:solidFill>
                  <a:latin typeface="Times New Roman" panose="02020603050405020304" pitchFamily="18" charset="0"/>
                  <a:cs typeface="Times New Roman" panose="02020603050405020304" pitchFamily="18" charset="0"/>
                </a:rPr>
                <a:t>- </a:t>
              </a:r>
              <a:r>
                <a:rPr lang="en-US" sz="2400" dirty="0">
                  <a:solidFill>
                    <a:srgbClr val="262626"/>
                  </a:solidFill>
                  <a:latin typeface="Times New Roman" panose="02020603050405020304" pitchFamily="18" charset="0"/>
                  <a:cs typeface="Times New Roman" panose="02020603050405020304" pitchFamily="18" charset="0"/>
                </a:rPr>
                <a:t>Đ</a:t>
              </a:r>
              <a:r>
                <a:rPr lang="vi-VN" sz="2400" dirty="0">
                  <a:solidFill>
                    <a:srgbClr val="262626"/>
                  </a:solidFill>
                  <a:latin typeface="Times New Roman" panose="02020603050405020304" pitchFamily="18" charset="0"/>
                  <a:cs typeface="Times New Roman" panose="02020603050405020304" pitchFamily="18" charset="0"/>
                </a:rPr>
                <a:t>ư</a:t>
              </a:r>
              <a:r>
                <a:rPr lang="en-US" sz="2400" dirty="0" err="1">
                  <a:solidFill>
                    <a:srgbClr val="262626"/>
                  </a:solidFill>
                  <a:latin typeface="Times New Roman" panose="02020603050405020304" pitchFamily="18" charset="0"/>
                  <a:cs typeface="Times New Roman" panose="02020603050405020304" pitchFamily="18" charset="0"/>
                </a:rPr>
                <a:t>ợc</a:t>
              </a:r>
              <a:r>
                <a:rPr lang="en-US" sz="2400" dirty="0">
                  <a:solidFill>
                    <a:srgbClr val="262626"/>
                  </a:solidFill>
                  <a:latin typeface="Times New Roman" panose="02020603050405020304" pitchFamily="18" charset="0"/>
                  <a:cs typeface="Times New Roman" panose="02020603050405020304" pitchFamily="18" charset="0"/>
                </a:rPr>
                <a:t> </a:t>
              </a:r>
              <a:r>
                <a:rPr lang="en-US" sz="2400" dirty="0" err="1">
                  <a:solidFill>
                    <a:srgbClr val="262626"/>
                  </a:solidFill>
                  <a:latin typeface="Times New Roman" panose="02020603050405020304" pitchFamily="18" charset="0"/>
                  <a:cs typeface="Times New Roman" panose="02020603050405020304" pitchFamily="18" charset="0"/>
                </a:rPr>
                <a:t>viết</a:t>
              </a:r>
              <a:r>
                <a:rPr lang="en-US" sz="2400" dirty="0">
                  <a:solidFill>
                    <a:srgbClr val="262626"/>
                  </a:solidFill>
                  <a:latin typeface="Times New Roman" panose="02020603050405020304" pitchFamily="18" charset="0"/>
                  <a:cs typeface="Times New Roman" panose="02020603050405020304" pitchFamily="18" charset="0"/>
                </a:rPr>
                <a:t> </a:t>
              </a:r>
              <a:r>
                <a:rPr lang="vi-VN" sz="2400" dirty="0">
                  <a:solidFill>
                    <a:srgbClr val="262626"/>
                  </a:solidFill>
                  <a:latin typeface="Times New Roman" panose="02020603050405020304" pitchFamily="18" charset="0"/>
                  <a:cs typeface="Times New Roman" panose="02020603050405020304" pitchFamily="18" charset="0"/>
                </a:rPr>
                <a:t>năm 1835 và xuất bản năm 1836</a:t>
              </a:r>
              <a:endParaRPr lang="en-US" sz="2400" dirty="0">
                <a:latin typeface="Times New Roman" panose="02020603050405020304" pitchFamily="18" charset="0"/>
                <a:cs typeface="Times New Roman" panose="02020603050405020304" pitchFamily="18" charset="0"/>
              </a:endParaRPr>
            </a:p>
            <a:p>
              <a:endParaRPr lang="en-US" dirty="0"/>
            </a:p>
          </p:txBody>
        </p:sp>
      </p:grpSp>
      <p:grpSp>
        <p:nvGrpSpPr>
          <p:cNvPr id="16" name="Group 15"/>
          <p:cNvGrpSpPr/>
          <p:nvPr/>
        </p:nvGrpSpPr>
        <p:grpSpPr>
          <a:xfrm>
            <a:off x="3433351" y="857250"/>
            <a:ext cx="5350431" cy="4893647"/>
            <a:chOff x="3433351" y="857250"/>
            <a:chExt cx="5350431" cy="4893647"/>
          </a:xfrm>
        </p:grpSpPr>
        <p:sp>
          <p:nvSpPr>
            <p:cNvPr id="9" name="Rectangle 8"/>
            <p:cNvSpPr/>
            <p:nvPr/>
          </p:nvSpPr>
          <p:spPr>
            <a:xfrm>
              <a:off x="3447207" y="857250"/>
              <a:ext cx="5336575" cy="4893647"/>
            </a:xfrm>
            <a:prstGeom prst="rect">
              <a:avLst/>
            </a:prstGeom>
            <a:noFill/>
            <a:ln>
              <a:solidFill>
                <a:srgbClr val="C70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433351" y="857250"/>
              <a:ext cx="5239594" cy="4893647"/>
            </a:xfrm>
            <a:prstGeom prst="rect">
              <a:avLst/>
            </a:prstGeom>
            <a:noFill/>
          </p:spPr>
          <p:txBody>
            <a:bodyPr wrap="square" rtlCol="0">
              <a:spAutoFit/>
            </a:bodyPr>
            <a:lstStyle/>
            <a:p>
              <a:pPr lvl="0" algn="just"/>
              <a:r>
                <a:rPr lang="en-US" sz="2400" i="1" dirty="0">
                  <a:solidFill>
                    <a:srgbClr val="FF0000"/>
                  </a:solidFill>
                  <a:latin typeface="Times New Roman" panose="02020603050405020304" pitchFamily="18" charset="0"/>
                  <a:cs typeface="Times New Roman" panose="02020603050405020304" pitchFamily="18" charset="0"/>
                </a:rPr>
                <a:t>b. </a:t>
              </a:r>
              <a:r>
                <a:rPr lang="en-US" sz="2400" i="1" dirty="0" err="1">
                  <a:solidFill>
                    <a:srgbClr val="FF0000"/>
                  </a:solidFill>
                  <a:latin typeface="Times New Roman" panose="02020603050405020304" pitchFamily="18" charset="0"/>
                  <a:cs typeface="Times New Roman" panose="02020603050405020304" pitchFamily="18" charset="0"/>
                </a:rPr>
                <a:t>Tóm</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tắt</a:t>
              </a:r>
              <a:r>
                <a:rPr lang="en-US" sz="2400" i="1" dirty="0">
                  <a:solidFill>
                    <a:srgbClr val="FF0000"/>
                  </a:solidFill>
                  <a:latin typeface="Times New Roman" panose="02020603050405020304" pitchFamily="18" charset="0"/>
                  <a:cs typeface="Times New Roman" panose="02020603050405020304" pitchFamily="18" charset="0"/>
                </a:rPr>
                <a:t> </a:t>
              </a:r>
            </a:p>
            <a:p>
              <a:pPr lvl="0" algn="just"/>
              <a:r>
                <a:rPr lang="en-US" sz="2400" dirty="0">
                  <a:solidFill>
                    <a:srgbClr val="262626"/>
                  </a:solidFill>
                  <a:latin typeface="Times New Roman" panose="02020603050405020304" pitchFamily="18" charset="0"/>
                  <a:cs typeface="Times New Roman" panose="02020603050405020304" pitchFamily="18" charset="0"/>
                </a:rPr>
                <a:t>-</a:t>
              </a:r>
              <a:r>
                <a:rPr lang="en-US" sz="2400" dirty="0" err="1">
                  <a:solidFill>
                    <a:srgbClr val="262626"/>
                  </a:solidFill>
                  <a:latin typeface="Times New Roman" panose="02020603050405020304" pitchFamily="18" charset="0"/>
                  <a:cs typeface="Times New Roman" panose="02020603050405020304" pitchFamily="18" charset="0"/>
                </a:rPr>
                <a:t>Vở</a:t>
              </a:r>
              <a:r>
                <a:rPr lang="en-US" sz="2400" dirty="0">
                  <a:solidFill>
                    <a:srgbClr val="262626"/>
                  </a:solidFill>
                  <a:latin typeface="Times New Roman" panose="02020603050405020304" pitchFamily="18" charset="0"/>
                  <a:cs typeface="Times New Roman" panose="02020603050405020304" pitchFamily="18" charset="0"/>
                </a:rPr>
                <a:t> </a:t>
              </a:r>
              <a:r>
                <a:rPr lang="en-US" sz="2400" dirty="0" err="1">
                  <a:solidFill>
                    <a:srgbClr val="262626"/>
                  </a:solidFill>
                  <a:latin typeface="Times New Roman" panose="02020603050405020304" pitchFamily="18" charset="0"/>
                  <a:cs typeface="Times New Roman" panose="02020603050405020304" pitchFamily="18" charset="0"/>
                </a:rPr>
                <a:t>kịch</a:t>
              </a:r>
              <a:r>
                <a:rPr lang="en-US" sz="2400" dirty="0">
                  <a:solidFill>
                    <a:srgbClr val="262626"/>
                  </a:solidFill>
                  <a:latin typeface="Times New Roman" panose="02020603050405020304" pitchFamily="18" charset="0"/>
                  <a:cs typeface="Times New Roman" panose="02020603050405020304" pitchFamily="18" charset="0"/>
                </a:rPr>
                <a:t> </a:t>
              </a:r>
              <a:r>
                <a:rPr lang="vi-VN" sz="2400" dirty="0">
                  <a:solidFill>
                    <a:srgbClr val="262626"/>
                  </a:solidFill>
                  <a:latin typeface="Times New Roman" panose="02020603050405020304" pitchFamily="18" charset="0"/>
                  <a:cs typeface="Times New Roman" panose="02020603050405020304" pitchFamily="18" charset="0"/>
                </a:rPr>
                <a:t>bắt đầu từ thông tin quan thanh tra ở thủ đô Peterburg sẽ đóng giả thường dân về thị sát một thị trấn nhỏ miền nam nước Nga. </a:t>
              </a:r>
              <a:endParaRPr lang="en-US" sz="2400" dirty="0">
                <a:solidFill>
                  <a:srgbClr val="262626"/>
                </a:solidFill>
                <a:latin typeface="Times New Roman" panose="02020603050405020304" pitchFamily="18" charset="0"/>
                <a:cs typeface="Times New Roman" panose="02020603050405020304" pitchFamily="18" charset="0"/>
              </a:endParaRPr>
            </a:p>
            <a:p>
              <a:pPr lvl="0" algn="just"/>
              <a:r>
                <a:rPr lang="en-US" sz="2400" dirty="0">
                  <a:solidFill>
                    <a:srgbClr val="262626"/>
                  </a:solidFill>
                  <a:latin typeface="Times New Roman" panose="02020603050405020304" pitchFamily="18" charset="0"/>
                  <a:cs typeface="Times New Roman" panose="02020603050405020304" pitchFamily="18" charset="0"/>
                </a:rPr>
                <a:t>-</a:t>
              </a:r>
              <a:r>
                <a:rPr lang="en-US" sz="2400" dirty="0" err="1">
                  <a:solidFill>
                    <a:srgbClr val="262626"/>
                  </a:solidFill>
                  <a:latin typeface="Times New Roman" panose="02020603050405020304" pitchFamily="18" charset="0"/>
                  <a:cs typeface="Times New Roman" panose="02020603050405020304" pitchFamily="18" charset="0"/>
                </a:rPr>
                <a:t>Nhầm</a:t>
              </a:r>
              <a:r>
                <a:rPr lang="en-US" sz="2400" dirty="0">
                  <a:solidFill>
                    <a:srgbClr val="262626"/>
                  </a:solidFill>
                  <a:latin typeface="Times New Roman" panose="02020603050405020304" pitchFamily="18" charset="0"/>
                  <a:cs typeface="Times New Roman" panose="02020603050405020304" pitchFamily="18" charset="0"/>
                </a:rPr>
                <a:t> </a:t>
              </a:r>
              <a:r>
                <a:rPr lang="vi-VN" sz="2400" dirty="0">
                  <a:solidFill>
                    <a:srgbClr val="262626"/>
                  </a:solidFill>
                  <a:latin typeface="Times New Roman" panose="02020603050405020304" pitchFamily="18" charset="0"/>
                  <a:cs typeface="Times New Roman" panose="02020603050405020304" pitchFamily="18" charset="0"/>
                </a:rPr>
                <a:t>một gã công chức nhỏ lang thang đến nghỉ lại ở đây là quan thanh tra</a:t>
              </a:r>
              <a:endParaRPr lang="en-US" sz="2400" dirty="0">
                <a:solidFill>
                  <a:srgbClr val="262626"/>
                </a:solidFill>
                <a:latin typeface="Times New Roman" panose="02020603050405020304" pitchFamily="18" charset="0"/>
                <a:cs typeface="Times New Roman" panose="02020603050405020304" pitchFamily="18" charset="0"/>
              </a:endParaRPr>
            </a:p>
            <a:p>
              <a:pPr lvl="0" algn="just"/>
              <a:r>
                <a:rPr lang="en-US" sz="2400" dirty="0">
                  <a:solidFill>
                    <a:srgbClr val="262626"/>
                  </a:solidFill>
                  <a:latin typeface="Times New Roman" panose="02020603050405020304" pitchFamily="18" charset="0"/>
                  <a:cs typeface="Times New Roman" panose="02020603050405020304" pitchFamily="18" charset="0"/>
                </a:rPr>
                <a:t>-</a:t>
              </a:r>
              <a:r>
                <a:rPr lang="vi-VN" sz="2400" dirty="0">
                  <a:solidFill>
                    <a:srgbClr val="262626"/>
                  </a:solidFill>
                  <a:latin typeface="Times New Roman" panose="02020603050405020304" pitchFamily="18" charset="0"/>
                  <a:cs typeface="Times New Roman" panose="02020603050405020304" pitchFamily="18" charset="0"/>
                </a:rPr>
                <a:t>Bọn quan chức lo sợ, tìm cách mua chuộc, hối lộ cho quan lớn, đồng thời nhân dịp này tố cáo, nói xấu nhau để tâng công với quan thanh tra.</a:t>
              </a:r>
              <a:endParaRPr lang="en-US" sz="2400" dirty="0">
                <a:solidFill>
                  <a:srgbClr val="262626"/>
                </a:solidFill>
                <a:latin typeface="Times New Roman" panose="02020603050405020304" pitchFamily="18" charset="0"/>
                <a:cs typeface="Times New Roman" panose="02020603050405020304" pitchFamily="18" charset="0"/>
              </a:endParaRPr>
            </a:p>
            <a:p>
              <a:pPr lvl="0" algn="just"/>
              <a:r>
                <a:rPr lang="en-US" sz="2400" dirty="0">
                  <a:solidFill>
                    <a:srgbClr val="262626"/>
                  </a:solidFill>
                  <a:latin typeface="Times New Roman" panose="02020603050405020304" pitchFamily="18" charset="0"/>
                  <a:cs typeface="Times New Roman" panose="02020603050405020304" pitchFamily="18" charset="0"/>
                </a:rPr>
                <a:t>-</a:t>
              </a:r>
              <a:r>
                <a:rPr lang="en-US" sz="2400" dirty="0" err="1">
                  <a:solidFill>
                    <a:srgbClr val="262626"/>
                  </a:solidFill>
                  <a:latin typeface="Times New Roman" panose="02020603050405020304" pitchFamily="18" charset="0"/>
                  <a:cs typeface="Times New Roman" panose="02020603050405020304" pitchFamily="18" charset="0"/>
                </a:rPr>
                <a:t>Tất</a:t>
              </a:r>
              <a:r>
                <a:rPr lang="en-US" sz="2400" dirty="0">
                  <a:solidFill>
                    <a:srgbClr val="262626"/>
                  </a:solidFill>
                  <a:latin typeface="Times New Roman" panose="02020603050405020304" pitchFamily="18" charset="0"/>
                  <a:cs typeface="Times New Roman" panose="02020603050405020304" pitchFamily="18" charset="0"/>
                </a:rPr>
                <a:t> </a:t>
              </a:r>
              <a:r>
                <a:rPr lang="en-US" sz="2400" dirty="0" err="1">
                  <a:solidFill>
                    <a:srgbClr val="262626"/>
                  </a:solidFill>
                  <a:latin typeface="Times New Roman" panose="02020603050405020304" pitchFamily="18" charset="0"/>
                  <a:cs typeface="Times New Roman" panose="02020603050405020304" pitchFamily="18" charset="0"/>
                </a:rPr>
                <a:t>cả</a:t>
              </a:r>
              <a:r>
                <a:rPr lang="en-US" sz="2400" dirty="0">
                  <a:solidFill>
                    <a:srgbClr val="262626"/>
                  </a:solidFill>
                  <a:latin typeface="Times New Roman" panose="02020603050405020304" pitchFamily="18" charset="0"/>
                  <a:cs typeface="Times New Roman" panose="02020603050405020304" pitchFamily="18" charset="0"/>
                </a:rPr>
                <a:t> </a:t>
              </a:r>
              <a:r>
                <a:rPr lang="en-US" sz="2400" dirty="0" err="1">
                  <a:solidFill>
                    <a:srgbClr val="262626"/>
                  </a:solidFill>
                  <a:latin typeface="Times New Roman" panose="02020603050405020304" pitchFamily="18" charset="0"/>
                  <a:cs typeface="Times New Roman" panose="02020603050405020304" pitchFamily="18" charset="0"/>
                </a:rPr>
                <a:t>phơi</a:t>
              </a:r>
              <a:r>
                <a:rPr lang="en-US" sz="2400" dirty="0">
                  <a:solidFill>
                    <a:srgbClr val="262626"/>
                  </a:solidFill>
                  <a:latin typeface="Times New Roman" panose="02020603050405020304" pitchFamily="18" charset="0"/>
                  <a:cs typeface="Times New Roman" panose="02020603050405020304" pitchFamily="18" charset="0"/>
                </a:rPr>
                <a:t> </a:t>
              </a:r>
              <a:r>
                <a:rPr lang="en-US" sz="2400" dirty="0" err="1">
                  <a:solidFill>
                    <a:srgbClr val="262626"/>
                  </a:solidFill>
                  <a:latin typeface="Times New Roman" panose="02020603050405020304" pitchFamily="18" charset="0"/>
                  <a:cs typeface="Times New Roman" panose="02020603050405020304" pitchFamily="18" charset="0"/>
                </a:rPr>
                <a:t>bày</a:t>
              </a:r>
              <a:r>
                <a:rPr lang="en-US" sz="2400" dirty="0">
                  <a:solidFill>
                    <a:srgbClr val="262626"/>
                  </a:solidFill>
                  <a:latin typeface="Times New Roman" panose="02020603050405020304" pitchFamily="18" charset="0"/>
                  <a:cs typeface="Times New Roman" panose="02020603050405020304" pitchFamily="18" charset="0"/>
                </a:rPr>
                <a:t> </a:t>
              </a:r>
              <a:r>
                <a:rPr lang="en-US" sz="2400" dirty="0" err="1">
                  <a:solidFill>
                    <a:srgbClr val="262626"/>
                  </a:solidFill>
                  <a:latin typeface="Times New Roman" panose="02020603050405020304" pitchFamily="18" charset="0"/>
                  <a:cs typeface="Times New Roman" panose="02020603050405020304" pitchFamily="18" charset="0"/>
                </a:rPr>
                <a:t>khi</a:t>
              </a:r>
              <a:r>
                <a:rPr lang="en-US" sz="2400" dirty="0">
                  <a:solidFill>
                    <a:srgbClr val="262626"/>
                  </a:solidFill>
                  <a:latin typeface="Times New Roman" panose="02020603050405020304" pitchFamily="18" charset="0"/>
                  <a:cs typeface="Times New Roman" panose="02020603050405020304" pitchFamily="18" charset="0"/>
                </a:rPr>
                <a:t> </a:t>
              </a:r>
              <a:r>
                <a:rPr lang="en-US" sz="2400" dirty="0" err="1">
                  <a:solidFill>
                    <a:srgbClr val="262626"/>
                  </a:solidFill>
                  <a:latin typeface="Times New Roman" panose="02020603050405020304" pitchFamily="18" charset="0"/>
                  <a:cs typeface="Times New Roman" panose="02020603050405020304" pitchFamily="18" charset="0"/>
                </a:rPr>
                <a:t>quan</a:t>
              </a:r>
              <a:r>
                <a:rPr lang="en-US" sz="2400" dirty="0">
                  <a:solidFill>
                    <a:srgbClr val="262626"/>
                  </a:solidFill>
                  <a:latin typeface="Times New Roman" panose="02020603050405020304" pitchFamily="18" charset="0"/>
                  <a:cs typeface="Times New Roman" panose="02020603050405020304" pitchFamily="18" charset="0"/>
                </a:rPr>
                <a:t> </a:t>
              </a:r>
              <a:r>
                <a:rPr lang="en-US" sz="2400" dirty="0" err="1">
                  <a:solidFill>
                    <a:srgbClr val="262626"/>
                  </a:solidFill>
                  <a:latin typeface="Times New Roman" panose="02020603050405020304" pitchFamily="18" charset="0"/>
                  <a:cs typeface="Times New Roman" panose="02020603050405020304" pitchFamily="18" charset="0"/>
                </a:rPr>
                <a:t>thanh</a:t>
              </a:r>
              <a:r>
                <a:rPr lang="en-US" sz="2400" dirty="0">
                  <a:solidFill>
                    <a:srgbClr val="262626"/>
                  </a:solidFill>
                  <a:latin typeface="Times New Roman" panose="02020603050405020304" pitchFamily="18" charset="0"/>
                  <a:cs typeface="Times New Roman" panose="02020603050405020304" pitchFamily="18" charset="0"/>
                </a:rPr>
                <a:t> </a:t>
              </a:r>
              <a:r>
                <a:rPr lang="en-US" sz="2400" dirty="0" err="1">
                  <a:solidFill>
                    <a:srgbClr val="262626"/>
                  </a:solidFill>
                  <a:latin typeface="Times New Roman" panose="02020603050405020304" pitchFamily="18" charset="0"/>
                  <a:cs typeface="Times New Roman" panose="02020603050405020304" pitchFamily="18" charset="0"/>
                </a:rPr>
                <a:t>tra</a:t>
              </a:r>
              <a:r>
                <a:rPr lang="en-US" sz="2400" dirty="0">
                  <a:solidFill>
                    <a:srgbClr val="262626"/>
                  </a:solidFill>
                  <a:latin typeface="Times New Roman" panose="02020603050405020304" pitchFamily="18" charset="0"/>
                  <a:cs typeface="Times New Roman" panose="02020603050405020304" pitchFamily="18" charset="0"/>
                </a:rPr>
                <a:t> </a:t>
              </a:r>
              <a:r>
                <a:rPr lang="en-US" sz="2400" dirty="0" err="1">
                  <a:solidFill>
                    <a:srgbClr val="262626"/>
                  </a:solidFill>
                  <a:latin typeface="Times New Roman" panose="02020603050405020304" pitchFamily="18" charset="0"/>
                  <a:cs typeface="Times New Roman" panose="02020603050405020304" pitchFamily="18" charset="0"/>
                </a:rPr>
                <a:t>thật</a:t>
              </a:r>
              <a:r>
                <a:rPr lang="en-US" sz="2400" dirty="0">
                  <a:solidFill>
                    <a:srgbClr val="262626"/>
                  </a:solidFill>
                  <a:latin typeface="Times New Roman" panose="02020603050405020304" pitchFamily="18" charset="0"/>
                  <a:cs typeface="Times New Roman" panose="02020603050405020304" pitchFamily="18" charset="0"/>
                </a:rPr>
                <a:t> </a:t>
              </a:r>
              <a:r>
                <a:rPr lang="en-US" sz="2400" dirty="0" err="1">
                  <a:solidFill>
                    <a:srgbClr val="262626"/>
                  </a:solidFill>
                  <a:latin typeface="Times New Roman" panose="02020603050405020304" pitchFamily="18" charset="0"/>
                  <a:cs typeface="Times New Roman" panose="02020603050405020304" pitchFamily="18" charset="0"/>
                </a:rPr>
                <a:t>xuất</a:t>
              </a:r>
              <a:r>
                <a:rPr lang="en-US" sz="2400" dirty="0">
                  <a:solidFill>
                    <a:srgbClr val="262626"/>
                  </a:solidFill>
                  <a:latin typeface="Times New Roman" panose="02020603050405020304" pitchFamily="18" charset="0"/>
                  <a:cs typeface="Times New Roman" panose="02020603050405020304" pitchFamily="18" charset="0"/>
                </a:rPr>
                <a:t> </a:t>
              </a:r>
              <a:r>
                <a:rPr lang="en-US" sz="2400" dirty="0" err="1">
                  <a:solidFill>
                    <a:srgbClr val="262626"/>
                  </a:solidFill>
                  <a:latin typeface="Times New Roman" panose="02020603050405020304" pitchFamily="18" charset="0"/>
                  <a:cs typeface="Times New Roman" panose="02020603050405020304" pitchFamily="18" charset="0"/>
                </a:rPr>
                <a:t>hiện</a:t>
              </a:r>
              <a:r>
                <a:rPr lang="en-US" sz="2400" dirty="0">
                  <a:solidFill>
                    <a:srgbClr val="262626"/>
                  </a:solidFill>
                  <a:latin typeface="Times New Roman" panose="02020603050405020304" pitchFamily="18" charset="0"/>
                  <a:cs typeface="Times New Roman" panose="02020603050405020304" pitchFamily="18" charset="0"/>
                </a:rPr>
                <a:t>....</a:t>
              </a:r>
              <a:endParaRPr lang="vi-VN" sz="2400" dirty="0">
                <a:solidFill>
                  <a:srgbClr val="262626"/>
                </a:solidFill>
                <a:latin typeface="Times New Roman" panose="02020603050405020304" pitchFamily="18" charset="0"/>
                <a:cs typeface="Times New Roman" panose="02020603050405020304" pitchFamily="18" charset="0"/>
              </a:endParaRPr>
            </a:p>
          </p:txBody>
        </p:sp>
      </p:grpSp>
      <p:grpSp>
        <p:nvGrpSpPr>
          <p:cNvPr id="17" name="Group 16"/>
          <p:cNvGrpSpPr/>
          <p:nvPr/>
        </p:nvGrpSpPr>
        <p:grpSpPr>
          <a:xfrm>
            <a:off x="8963887" y="857250"/>
            <a:ext cx="3048004" cy="4893647"/>
            <a:chOff x="8963887" y="857250"/>
            <a:chExt cx="3048004" cy="4893647"/>
          </a:xfrm>
        </p:grpSpPr>
        <p:sp>
          <p:nvSpPr>
            <p:cNvPr id="12" name="Rectangle 11"/>
            <p:cNvSpPr/>
            <p:nvPr/>
          </p:nvSpPr>
          <p:spPr>
            <a:xfrm>
              <a:off x="8963887" y="857250"/>
              <a:ext cx="3048004" cy="4893647"/>
            </a:xfrm>
            <a:prstGeom prst="rect">
              <a:avLst/>
            </a:prstGeom>
            <a:noFill/>
            <a:ln>
              <a:solidFill>
                <a:srgbClr val="C70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8963887" y="857250"/>
              <a:ext cx="3048004" cy="3811300"/>
            </a:xfrm>
            <a:prstGeom prst="rect">
              <a:avLst/>
            </a:prstGeom>
            <a:noFill/>
          </p:spPr>
          <p:txBody>
            <a:bodyPr wrap="square" rtlCol="0">
              <a:spAutoFit/>
            </a:bodyPr>
            <a:lstStyle/>
            <a:p>
              <a:pPr lvl="0" algn="just">
                <a:lnSpc>
                  <a:spcPts val="2879"/>
                </a:lnSpc>
              </a:pPr>
              <a:r>
                <a:rPr lang="en-US" sz="2400" i="1" spc="36" dirty="0" err="1">
                  <a:solidFill>
                    <a:srgbClr val="FF0000"/>
                  </a:solidFill>
                  <a:latin typeface="Times New Roman" panose="02020603050405020304" pitchFamily="18" charset="0"/>
                  <a:cs typeface="Times New Roman" panose="02020603050405020304" pitchFamily="18" charset="0"/>
                </a:rPr>
                <a:t>c.Nội</a:t>
              </a:r>
              <a:r>
                <a:rPr lang="en-US" sz="2400" i="1" spc="36" dirty="0">
                  <a:solidFill>
                    <a:srgbClr val="FF0000"/>
                  </a:solidFill>
                  <a:latin typeface="Times New Roman" panose="02020603050405020304" pitchFamily="18" charset="0"/>
                  <a:cs typeface="Times New Roman" panose="02020603050405020304" pitchFamily="18" charset="0"/>
                </a:rPr>
                <a:t> dung </a:t>
              </a:r>
              <a:r>
                <a:rPr lang="en-US" sz="2400" i="1" spc="36" dirty="0" err="1">
                  <a:solidFill>
                    <a:srgbClr val="FF0000"/>
                  </a:solidFill>
                  <a:latin typeface="Times New Roman" panose="02020603050405020304" pitchFamily="18" charset="0"/>
                  <a:cs typeface="Times New Roman" panose="02020603050405020304" pitchFamily="18" charset="0"/>
                </a:rPr>
                <a:t>tư</a:t>
              </a:r>
              <a:r>
                <a:rPr lang="en-US" sz="2400" i="1" spc="36" dirty="0">
                  <a:solidFill>
                    <a:srgbClr val="FF0000"/>
                  </a:solidFill>
                  <a:latin typeface="Times New Roman" panose="02020603050405020304" pitchFamily="18" charset="0"/>
                  <a:cs typeface="Times New Roman" panose="02020603050405020304" pitchFamily="18" charset="0"/>
                </a:rPr>
                <a:t> </a:t>
              </a:r>
              <a:r>
                <a:rPr lang="en-US" sz="2400" i="1" spc="36" dirty="0" err="1">
                  <a:solidFill>
                    <a:srgbClr val="FF0000"/>
                  </a:solidFill>
                  <a:latin typeface="Times New Roman" panose="02020603050405020304" pitchFamily="18" charset="0"/>
                  <a:cs typeface="Times New Roman" panose="02020603050405020304" pitchFamily="18" charset="0"/>
                </a:rPr>
                <a:t>tưởng</a:t>
              </a:r>
              <a:endParaRPr lang="en-US" sz="2400" i="1" spc="36" dirty="0">
                <a:solidFill>
                  <a:srgbClr val="FF0000"/>
                </a:solidFill>
                <a:latin typeface="Times New Roman" panose="02020603050405020304" pitchFamily="18" charset="0"/>
                <a:cs typeface="Times New Roman" panose="02020603050405020304" pitchFamily="18" charset="0"/>
              </a:endParaRPr>
            </a:p>
            <a:p>
              <a:pPr lvl="0" algn="just">
                <a:lnSpc>
                  <a:spcPts val="2879"/>
                </a:lnSpc>
              </a:pPr>
              <a:r>
                <a:rPr lang="en-US" sz="2400" spc="36" dirty="0">
                  <a:solidFill>
                    <a:srgbClr val="000000"/>
                  </a:solidFill>
                  <a:latin typeface="Times New Roman" panose="02020603050405020304" pitchFamily="18" charset="0"/>
                  <a:cs typeface="Times New Roman" panose="02020603050405020304" pitchFamily="18" charset="0"/>
                </a:rPr>
                <a:t>-</a:t>
              </a:r>
              <a:r>
                <a:rPr lang="en-US" sz="2400" spc="36" dirty="0" err="1">
                  <a:solidFill>
                    <a:srgbClr val="000000"/>
                  </a:solidFill>
                  <a:latin typeface="Times New Roman" panose="02020603050405020304" pitchFamily="18" charset="0"/>
                  <a:cs typeface="Times New Roman" panose="02020603050405020304" pitchFamily="18" charset="0"/>
                </a:rPr>
                <a:t>Đả</a:t>
              </a:r>
              <a:r>
                <a:rPr lang="en-US" sz="2400" spc="36" dirty="0">
                  <a:solidFill>
                    <a:srgbClr val="000000"/>
                  </a:solidFill>
                  <a:latin typeface="Times New Roman" panose="02020603050405020304" pitchFamily="18" charset="0"/>
                  <a:cs typeface="Times New Roman" panose="02020603050405020304" pitchFamily="18" charset="0"/>
                </a:rPr>
                <a:t> </a:t>
              </a:r>
              <a:r>
                <a:rPr lang="en-US" sz="2400" spc="36" dirty="0" err="1">
                  <a:solidFill>
                    <a:srgbClr val="000000"/>
                  </a:solidFill>
                  <a:latin typeface="Times New Roman" panose="02020603050405020304" pitchFamily="18" charset="0"/>
                  <a:cs typeface="Times New Roman" panose="02020603050405020304" pitchFamily="18" charset="0"/>
                </a:rPr>
                <a:t>kích</a:t>
              </a:r>
              <a:r>
                <a:rPr lang="en-US" sz="2400" spc="36" dirty="0">
                  <a:solidFill>
                    <a:srgbClr val="000000"/>
                  </a:solidFill>
                  <a:latin typeface="Times New Roman" panose="02020603050405020304" pitchFamily="18" charset="0"/>
                  <a:cs typeface="Times New Roman" panose="02020603050405020304" pitchFamily="18" charset="0"/>
                </a:rPr>
                <a:t> </a:t>
              </a:r>
              <a:r>
                <a:rPr lang="en-US" sz="2400" spc="36" dirty="0" err="1">
                  <a:solidFill>
                    <a:srgbClr val="000000"/>
                  </a:solidFill>
                  <a:latin typeface="Times New Roman" panose="02020603050405020304" pitchFamily="18" charset="0"/>
                  <a:cs typeface="Times New Roman" panose="02020603050405020304" pitchFamily="18" charset="0"/>
                </a:rPr>
                <a:t>tất</a:t>
              </a:r>
              <a:r>
                <a:rPr lang="en-US" sz="2400" spc="36" dirty="0">
                  <a:solidFill>
                    <a:srgbClr val="000000"/>
                  </a:solidFill>
                  <a:latin typeface="Times New Roman" panose="02020603050405020304" pitchFamily="18" charset="0"/>
                  <a:cs typeface="Times New Roman" panose="02020603050405020304" pitchFamily="18" charset="0"/>
                </a:rPr>
                <a:t> </a:t>
              </a:r>
              <a:r>
                <a:rPr lang="en-US" sz="2400" spc="36" dirty="0" err="1">
                  <a:solidFill>
                    <a:srgbClr val="000000"/>
                  </a:solidFill>
                  <a:latin typeface="Times New Roman" panose="02020603050405020304" pitchFamily="18" charset="0"/>
                  <a:cs typeface="Times New Roman" panose="02020603050405020304" pitchFamily="18" charset="0"/>
                </a:rPr>
                <a:t>cả</a:t>
              </a:r>
              <a:r>
                <a:rPr lang="en-US" sz="2400" spc="36" dirty="0">
                  <a:solidFill>
                    <a:srgbClr val="000000"/>
                  </a:solidFill>
                  <a:latin typeface="Times New Roman" panose="02020603050405020304" pitchFamily="18" charset="0"/>
                  <a:cs typeface="Times New Roman" panose="02020603050405020304" pitchFamily="18" charset="0"/>
                </a:rPr>
                <a:t> </a:t>
              </a:r>
              <a:r>
                <a:rPr lang="en-US" sz="2400" spc="36" dirty="0" err="1">
                  <a:solidFill>
                    <a:srgbClr val="000000"/>
                  </a:solidFill>
                  <a:latin typeface="Times New Roman" panose="02020603050405020304" pitchFamily="18" charset="0"/>
                  <a:cs typeface="Times New Roman" panose="02020603050405020304" pitchFamily="18" charset="0"/>
                </a:rPr>
                <a:t>những</a:t>
              </a:r>
              <a:r>
                <a:rPr lang="en-US" sz="2400" spc="36" dirty="0">
                  <a:solidFill>
                    <a:srgbClr val="000000"/>
                  </a:solidFill>
                  <a:latin typeface="Times New Roman" panose="02020603050405020304" pitchFamily="18" charset="0"/>
                  <a:cs typeface="Times New Roman" panose="02020603050405020304" pitchFamily="18" charset="0"/>
                </a:rPr>
                <a:t> </a:t>
              </a:r>
              <a:r>
                <a:rPr lang="en-US" sz="2400" spc="36" dirty="0" err="1">
                  <a:solidFill>
                    <a:srgbClr val="000000"/>
                  </a:solidFill>
                  <a:latin typeface="Times New Roman" panose="02020603050405020304" pitchFamily="18" charset="0"/>
                  <a:cs typeface="Times New Roman" panose="02020603050405020304" pitchFamily="18" charset="0"/>
                </a:rPr>
                <a:t>tệ</a:t>
              </a:r>
              <a:r>
                <a:rPr lang="en-US" sz="2400" spc="36" dirty="0">
                  <a:solidFill>
                    <a:srgbClr val="000000"/>
                  </a:solidFill>
                  <a:latin typeface="Times New Roman" panose="02020603050405020304" pitchFamily="18" charset="0"/>
                  <a:cs typeface="Times New Roman" panose="02020603050405020304" pitchFamily="18" charset="0"/>
                </a:rPr>
                <a:t> </a:t>
              </a:r>
              <a:r>
                <a:rPr lang="en-US" sz="2400" spc="36" dirty="0" err="1">
                  <a:solidFill>
                    <a:srgbClr val="000000"/>
                  </a:solidFill>
                  <a:latin typeface="Times New Roman" panose="02020603050405020304" pitchFamily="18" charset="0"/>
                  <a:cs typeface="Times New Roman" panose="02020603050405020304" pitchFamily="18" charset="0"/>
                </a:rPr>
                <a:t>hại</a:t>
              </a:r>
              <a:r>
                <a:rPr lang="en-US" sz="2400" spc="36" dirty="0">
                  <a:solidFill>
                    <a:srgbClr val="000000"/>
                  </a:solidFill>
                  <a:latin typeface="Times New Roman" panose="02020603050405020304" pitchFamily="18" charset="0"/>
                  <a:cs typeface="Times New Roman" panose="02020603050405020304" pitchFamily="18" charset="0"/>
                </a:rPr>
                <a:t> </a:t>
              </a:r>
              <a:r>
                <a:rPr lang="en-US" sz="2400" spc="36" dirty="0" err="1">
                  <a:solidFill>
                    <a:srgbClr val="000000"/>
                  </a:solidFill>
                  <a:latin typeface="Times New Roman" panose="02020603050405020304" pitchFamily="18" charset="0"/>
                  <a:cs typeface="Times New Roman" panose="02020603050405020304" pitchFamily="18" charset="0"/>
                </a:rPr>
                <a:t>của</a:t>
              </a:r>
              <a:r>
                <a:rPr lang="en-US" sz="2400" spc="36" dirty="0">
                  <a:solidFill>
                    <a:srgbClr val="000000"/>
                  </a:solidFill>
                  <a:latin typeface="Times New Roman" panose="02020603050405020304" pitchFamily="18" charset="0"/>
                  <a:cs typeface="Times New Roman" panose="02020603050405020304" pitchFamily="18" charset="0"/>
                </a:rPr>
                <a:t> </a:t>
              </a:r>
              <a:r>
                <a:rPr lang="en-US" sz="2400" spc="36" dirty="0" err="1">
                  <a:solidFill>
                    <a:srgbClr val="000000"/>
                  </a:solidFill>
                  <a:latin typeface="Times New Roman" panose="02020603050405020304" pitchFamily="18" charset="0"/>
                  <a:cs typeface="Times New Roman" panose="02020603050405020304" pitchFamily="18" charset="0"/>
                </a:rPr>
                <a:t>nước</a:t>
              </a:r>
              <a:r>
                <a:rPr lang="en-US" sz="2400" spc="36" dirty="0">
                  <a:solidFill>
                    <a:srgbClr val="000000"/>
                  </a:solidFill>
                  <a:latin typeface="Times New Roman" panose="02020603050405020304" pitchFamily="18" charset="0"/>
                  <a:cs typeface="Times New Roman" panose="02020603050405020304" pitchFamily="18" charset="0"/>
                </a:rPr>
                <a:t> </a:t>
              </a:r>
              <a:r>
                <a:rPr lang="en-US" sz="2400" spc="36" dirty="0" err="1">
                  <a:solidFill>
                    <a:srgbClr val="000000"/>
                  </a:solidFill>
                  <a:latin typeface="Times New Roman" panose="02020603050405020304" pitchFamily="18" charset="0"/>
                  <a:cs typeface="Times New Roman" panose="02020603050405020304" pitchFamily="18" charset="0"/>
                </a:rPr>
                <a:t>Nga</a:t>
              </a:r>
              <a:r>
                <a:rPr lang="en-US" sz="2400" spc="36" dirty="0">
                  <a:solidFill>
                    <a:srgbClr val="000000"/>
                  </a:solidFill>
                  <a:latin typeface="Times New Roman" panose="02020603050405020304" pitchFamily="18" charset="0"/>
                  <a:cs typeface="Times New Roman" panose="02020603050405020304" pitchFamily="18" charset="0"/>
                </a:rPr>
                <a:t> </a:t>
              </a:r>
              <a:r>
                <a:rPr lang="en-US" sz="2400" spc="36" dirty="0" err="1">
                  <a:solidFill>
                    <a:srgbClr val="000000"/>
                  </a:solidFill>
                  <a:latin typeface="Times New Roman" panose="02020603050405020304" pitchFamily="18" charset="0"/>
                  <a:cs typeface="Times New Roman" panose="02020603050405020304" pitchFamily="18" charset="0"/>
                </a:rPr>
                <a:t>đầu</a:t>
              </a:r>
              <a:r>
                <a:rPr lang="en-US" sz="2400" spc="36" dirty="0">
                  <a:solidFill>
                    <a:srgbClr val="000000"/>
                  </a:solidFill>
                  <a:latin typeface="Times New Roman" panose="02020603050405020304" pitchFamily="18" charset="0"/>
                  <a:cs typeface="Times New Roman" panose="02020603050405020304" pitchFamily="18" charset="0"/>
                </a:rPr>
                <a:t> </a:t>
              </a:r>
              <a:r>
                <a:rPr lang="en-US" sz="2400" spc="36" dirty="0" err="1">
                  <a:solidFill>
                    <a:srgbClr val="000000"/>
                  </a:solidFill>
                  <a:latin typeface="Times New Roman" panose="02020603050405020304" pitchFamily="18" charset="0"/>
                  <a:cs typeface="Times New Roman" panose="02020603050405020304" pitchFamily="18" charset="0"/>
                </a:rPr>
                <a:t>thế</a:t>
              </a:r>
              <a:r>
                <a:rPr lang="en-US" sz="2400" spc="36" dirty="0">
                  <a:solidFill>
                    <a:srgbClr val="000000"/>
                  </a:solidFill>
                  <a:latin typeface="Times New Roman" panose="02020603050405020304" pitchFamily="18" charset="0"/>
                  <a:cs typeface="Times New Roman" panose="02020603050405020304" pitchFamily="18" charset="0"/>
                </a:rPr>
                <a:t> </a:t>
              </a:r>
              <a:r>
                <a:rPr lang="en-US" sz="2400" spc="36" dirty="0" err="1">
                  <a:solidFill>
                    <a:srgbClr val="000000"/>
                  </a:solidFill>
                  <a:latin typeface="Times New Roman" panose="02020603050405020304" pitchFamily="18" charset="0"/>
                  <a:cs typeface="Times New Roman" panose="02020603050405020304" pitchFamily="18" charset="0"/>
                </a:rPr>
                <a:t>kỉ</a:t>
              </a:r>
              <a:r>
                <a:rPr lang="en-US" sz="2400" spc="36" dirty="0">
                  <a:solidFill>
                    <a:srgbClr val="000000"/>
                  </a:solidFill>
                  <a:latin typeface="Times New Roman" panose="02020603050405020304" pitchFamily="18" charset="0"/>
                  <a:cs typeface="Times New Roman" panose="02020603050405020304" pitchFamily="18" charset="0"/>
                </a:rPr>
                <a:t> XIX </a:t>
              </a:r>
            </a:p>
            <a:p>
              <a:pPr lvl="0" algn="just">
                <a:lnSpc>
                  <a:spcPts val="2879"/>
                </a:lnSpc>
              </a:pPr>
              <a:r>
                <a:rPr lang="en-US" sz="2400" spc="36" dirty="0">
                  <a:solidFill>
                    <a:srgbClr val="000000"/>
                  </a:solidFill>
                  <a:latin typeface="Times New Roman" panose="02020603050405020304" pitchFamily="18" charset="0"/>
                  <a:cs typeface="Times New Roman" panose="02020603050405020304" pitchFamily="18" charset="0"/>
                </a:rPr>
                <a:t>-</a:t>
              </a:r>
              <a:r>
                <a:rPr lang="en-US" sz="2400" spc="36" dirty="0" err="1">
                  <a:solidFill>
                    <a:srgbClr val="000000"/>
                  </a:solidFill>
                  <a:latin typeface="Times New Roman" panose="02020603050405020304" pitchFamily="18" charset="0"/>
                  <a:cs typeface="Times New Roman" panose="02020603050405020304" pitchFamily="18" charset="0"/>
                </a:rPr>
                <a:t>Khơi</a:t>
              </a:r>
              <a:r>
                <a:rPr lang="en-US" sz="2400" spc="36" dirty="0">
                  <a:solidFill>
                    <a:srgbClr val="000000"/>
                  </a:solidFill>
                  <a:latin typeface="Times New Roman" panose="02020603050405020304" pitchFamily="18" charset="0"/>
                  <a:cs typeface="Times New Roman" panose="02020603050405020304" pitchFamily="18" charset="0"/>
                </a:rPr>
                <a:t> </a:t>
              </a:r>
              <a:r>
                <a:rPr lang="en-US" sz="2400" spc="36" dirty="0" err="1">
                  <a:solidFill>
                    <a:srgbClr val="000000"/>
                  </a:solidFill>
                  <a:latin typeface="Times New Roman" panose="02020603050405020304" pitchFamily="18" charset="0"/>
                  <a:cs typeface="Times New Roman" panose="02020603050405020304" pitchFamily="18" charset="0"/>
                </a:rPr>
                <a:t>dậy</a:t>
              </a:r>
              <a:r>
                <a:rPr lang="en-US" sz="2400" spc="36" dirty="0">
                  <a:solidFill>
                    <a:srgbClr val="000000"/>
                  </a:solidFill>
                  <a:latin typeface="Times New Roman" panose="02020603050405020304" pitchFamily="18" charset="0"/>
                  <a:cs typeface="Times New Roman" panose="02020603050405020304" pitchFamily="18" charset="0"/>
                </a:rPr>
                <a:t> </a:t>
              </a:r>
              <a:r>
                <a:rPr lang="en-US" sz="2400" spc="36" dirty="0" err="1">
                  <a:solidFill>
                    <a:srgbClr val="000000"/>
                  </a:solidFill>
                  <a:latin typeface="Times New Roman" panose="02020603050405020304" pitchFamily="18" charset="0"/>
                  <a:cs typeface="Times New Roman" panose="02020603050405020304" pitchFamily="18" charset="0"/>
                </a:rPr>
                <a:t>nỗi</a:t>
              </a:r>
              <a:r>
                <a:rPr lang="en-US" sz="2400" spc="36" dirty="0">
                  <a:solidFill>
                    <a:srgbClr val="000000"/>
                  </a:solidFill>
                  <a:latin typeface="Times New Roman" panose="02020603050405020304" pitchFamily="18" charset="0"/>
                  <a:cs typeface="Times New Roman" panose="02020603050405020304" pitchFamily="18" charset="0"/>
                </a:rPr>
                <a:t> </a:t>
              </a:r>
              <a:r>
                <a:rPr lang="en-US" sz="2400" spc="36" dirty="0" err="1">
                  <a:solidFill>
                    <a:srgbClr val="000000"/>
                  </a:solidFill>
                  <a:latin typeface="Times New Roman" panose="02020603050405020304" pitchFamily="18" charset="0"/>
                  <a:cs typeface="Times New Roman" panose="02020603050405020304" pitchFamily="18" charset="0"/>
                </a:rPr>
                <a:t>đau</a:t>
              </a:r>
              <a:r>
                <a:rPr lang="en-US" sz="2400" spc="36" dirty="0">
                  <a:solidFill>
                    <a:srgbClr val="000000"/>
                  </a:solidFill>
                  <a:latin typeface="Times New Roman" panose="02020603050405020304" pitchFamily="18" charset="0"/>
                  <a:cs typeface="Times New Roman" panose="02020603050405020304" pitchFamily="18" charset="0"/>
                </a:rPr>
                <a:t> </a:t>
              </a:r>
              <a:r>
                <a:rPr lang="en-US" sz="2400" spc="36" dirty="0" err="1">
                  <a:solidFill>
                    <a:srgbClr val="000000"/>
                  </a:solidFill>
                  <a:latin typeface="Times New Roman" panose="02020603050405020304" pitchFamily="18" charset="0"/>
                  <a:cs typeface="Times New Roman" panose="02020603050405020304" pitchFamily="18" charset="0"/>
                </a:rPr>
                <a:t>về</a:t>
              </a:r>
              <a:r>
                <a:rPr lang="en-US" sz="2400" spc="36" dirty="0">
                  <a:solidFill>
                    <a:srgbClr val="000000"/>
                  </a:solidFill>
                  <a:latin typeface="Times New Roman" panose="02020603050405020304" pitchFamily="18" charset="0"/>
                  <a:cs typeface="Times New Roman" panose="02020603050405020304" pitchFamily="18" charset="0"/>
                </a:rPr>
                <a:t> </a:t>
              </a:r>
              <a:r>
                <a:rPr lang="en-US" sz="2400" spc="36" dirty="0" err="1">
                  <a:solidFill>
                    <a:srgbClr val="000000"/>
                  </a:solidFill>
                  <a:latin typeface="Times New Roman" panose="02020603050405020304" pitchFamily="18" charset="0"/>
                  <a:cs typeface="Times New Roman" panose="02020603050405020304" pitchFamily="18" charset="0"/>
                </a:rPr>
                <a:t>sự</a:t>
              </a:r>
              <a:r>
                <a:rPr lang="en-US" sz="2400" spc="36" dirty="0">
                  <a:solidFill>
                    <a:srgbClr val="000000"/>
                  </a:solidFill>
                  <a:latin typeface="Times New Roman" panose="02020603050405020304" pitchFamily="18" charset="0"/>
                  <a:cs typeface="Times New Roman" panose="02020603050405020304" pitchFamily="18" charset="0"/>
                </a:rPr>
                <a:t> </a:t>
              </a:r>
              <a:r>
                <a:rPr lang="en-US" sz="2400" spc="36" dirty="0" err="1">
                  <a:solidFill>
                    <a:srgbClr val="000000"/>
                  </a:solidFill>
                  <a:latin typeface="Times New Roman" panose="02020603050405020304" pitchFamily="18" charset="0"/>
                  <a:cs typeface="Times New Roman" panose="02020603050405020304" pitchFamily="18" charset="0"/>
                </a:rPr>
                <a:t>tồn</a:t>
              </a:r>
              <a:r>
                <a:rPr lang="en-US" sz="2400" spc="36" dirty="0">
                  <a:solidFill>
                    <a:srgbClr val="000000"/>
                  </a:solidFill>
                  <a:latin typeface="Times New Roman" panose="02020603050405020304" pitchFamily="18" charset="0"/>
                  <a:cs typeface="Times New Roman" panose="02020603050405020304" pitchFamily="18" charset="0"/>
                </a:rPr>
                <a:t> </a:t>
              </a:r>
              <a:r>
                <a:rPr lang="en-US" sz="2400" spc="36" dirty="0" err="1">
                  <a:solidFill>
                    <a:srgbClr val="000000"/>
                  </a:solidFill>
                  <a:latin typeface="Times New Roman" panose="02020603050405020304" pitchFamily="18" charset="0"/>
                  <a:cs typeface="Times New Roman" panose="02020603050405020304" pitchFamily="18" charset="0"/>
                </a:rPr>
                <a:t>tại</a:t>
              </a:r>
              <a:r>
                <a:rPr lang="en-US" sz="2400" spc="36" dirty="0">
                  <a:solidFill>
                    <a:srgbClr val="000000"/>
                  </a:solidFill>
                  <a:latin typeface="Times New Roman" panose="02020603050405020304" pitchFamily="18" charset="0"/>
                  <a:cs typeface="Times New Roman" panose="02020603050405020304" pitchFamily="18" charset="0"/>
                </a:rPr>
                <a:t> </a:t>
              </a:r>
              <a:r>
                <a:rPr lang="en-US" sz="2400" spc="36" dirty="0" err="1">
                  <a:solidFill>
                    <a:srgbClr val="000000"/>
                  </a:solidFill>
                  <a:latin typeface="Times New Roman" panose="02020603050405020304" pitchFamily="18" charset="0"/>
                  <a:cs typeface="Times New Roman" panose="02020603050405020304" pitchFamily="18" charset="0"/>
                </a:rPr>
                <a:t>trống</a:t>
              </a:r>
              <a:r>
                <a:rPr lang="en-US" sz="2400" spc="36" dirty="0">
                  <a:solidFill>
                    <a:srgbClr val="000000"/>
                  </a:solidFill>
                  <a:latin typeface="Times New Roman" panose="02020603050405020304" pitchFamily="18" charset="0"/>
                  <a:cs typeface="Times New Roman" panose="02020603050405020304" pitchFamily="18" charset="0"/>
                </a:rPr>
                <a:t> </a:t>
              </a:r>
              <a:r>
                <a:rPr lang="en-US" sz="2400" spc="36" dirty="0" err="1">
                  <a:solidFill>
                    <a:srgbClr val="000000"/>
                  </a:solidFill>
                  <a:latin typeface="Times New Roman" panose="02020603050405020304" pitchFamily="18" charset="0"/>
                  <a:cs typeface="Times New Roman" panose="02020603050405020304" pitchFamily="18" charset="0"/>
                </a:rPr>
                <a:t>rỗng</a:t>
              </a:r>
              <a:r>
                <a:rPr lang="en-US" sz="2400" spc="36" dirty="0">
                  <a:solidFill>
                    <a:srgbClr val="000000"/>
                  </a:solidFill>
                  <a:latin typeface="Times New Roman" panose="02020603050405020304" pitchFamily="18" charset="0"/>
                  <a:cs typeface="Times New Roman" panose="02020603050405020304" pitchFamily="18" charset="0"/>
                </a:rPr>
                <a:t>, phi </a:t>
              </a:r>
              <a:r>
                <a:rPr lang="en-US" sz="2400" spc="36" dirty="0" err="1">
                  <a:solidFill>
                    <a:srgbClr val="000000"/>
                  </a:solidFill>
                  <a:latin typeface="Times New Roman" panose="02020603050405020304" pitchFamily="18" charset="0"/>
                  <a:cs typeface="Times New Roman" panose="02020603050405020304" pitchFamily="18" charset="0"/>
                </a:rPr>
                <a:t>lí</a:t>
              </a:r>
              <a:r>
                <a:rPr lang="en-US" sz="2400" spc="36" dirty="0">
                  <a:solidFill>
                    <a:srgbClr val="000000"/>
                  </a:solidFill>
                  <a:latin typeface="Times New Roman" panose="02020603050405020304" pitchFamily="18" charset="0"/>
                  <a:cs typeface="Times New Roman" panose="02020603050405020304" pitchFamily="18" charset="0"/>
                </a:rPr>
                <a:t> </a:t>
              </a:r>
              <a:r>
                <a:rPr lang="en-US" sz="2400" spc="36" dirty="0" err="1">
                  <a:solidFill>
                    <a:srgbClr val="000000"/>
                  </a:solidFill>
                  <a:latin typeface="Times New Roman" panose="02020603050405020304" pitchFamily="18" charset="0"/>
                  <a:cs typeface="Times New Roman" panose="02020603050405020304" pitchFamily="18" charset="0"/>
                </a:rPr>
                <a:t>của</a:t>
              </a:r>
              <a:r>
                <a:rPr lang="en-US" sz="2400" spc="36" dirty="0">
                  <a:solidFill>
                    <a:srgbClr val="000000"/>
                  </a:solidFill>
                  <a:latin typeface="Times New Roman" panose="02020603050405020304" pitchFamily="18" charset="0"/>
                  <a:cs typeface="Times New Roman" panose="02020603050405020304" pitchFamily="18" charset="0"/>
                </a:rPr>
                <a:t> con </a:t>
              </a:r>
              <a:r>
                <a:rPr lang="en-US" sz="2400" spc="36" dirty="0" err="1">
                  <a:solidFill>
                    <a:srgbClr val="000000"/>
                  </a:solidFill>
                  <a:latin typeface="Times New Roman" panose="02020603050405020304" pitchFamily="18" charset="0"/>
                  <a:cs typeface="Times New Roman" panose="02020603050405020304" pitchFamily="18" charset="0"/>
                </a:rPr>
                <a:t>người</a:t>
              </a:r>
              <a:r>
                <a:rPr lang="en-US" sz="2400" spc="36" dirty="0">
                  <a:solidFill>
                    <a:srgbClr val="000000"/>
                  </a:solidFill>
                  <a:latin typeface="Times New Roman" panose="02020603050405020304" pitchFamily="18" charset="0"/>
                  <a:cs typeface="Times New Roman" panose="02020603050405020304" pitchFamily="18" charset="0"/>
                </a:rPr>
                <a:t> </a:t>
              </a:r>
              <a:r>
                <a:rPr lang="en-US" sz="2400" spc="36" dirty="0" err="1">
                  <a:solidFill>
                    <a:srgbClr val="000000"/>
                  </a:solidFill>
                  <a:latin typeface="Times New Roman" panose="02020603050405020304" pitchFamily="18" charset="0"/>
                  <a:cs typeface="Times New Roman" panose="02020603050405020304" pitchFamily="18" charset="0"/>
                </a:rPr>
                <a:t>và</a:t>
              </a:r>
              <a:r>
                <a:rPr lang="en-US" sz="2400" spc="36" dirty="0">
                  <a:solidFill>
                    <a:srgbClr val="000000"/>
                  </a:solidFill>
                  <a:latin typeface="Times New Roman" panose="02020603050405020304" pitchFamily="18" charset="0"/>
                  <a:cs typeface="Times New Roman" panose="02020603050405020304" pitchFamily="18" charset="0"/>
                </a:rPr>
                <a:t> </a:t>
              </a:r>
              <a:r>
                <a:rPr lang="en-US" sz="2400" spc="36" dirty="0" err="1">
                  <a:solidFill>
                    <a:srgbClr val="000000"/>
                  </a:solidFill>
                  <a:latin typeface="Times New Roman" panose="02020603050405020304" pitchFamily="18" charset="0"/>
                  <a:cs typeface="Times New Roman" panose="02020603050405020304" pitchFamily="18" charset="0"/>
                </a:rPr>
                <a:t>niềm</a:t>
              </a:r>
              <a:r>
                <a:rPr lang="en-US" sz="2400" spc="36" dirty="0">
                  <a:solidFill>
                    <a:srgbClr val="000000"/>
                  </a:solidFill>
                  <a:latin typeface="Times New Roman" panose="02020603050405020304" pitchFamily="18" charset="0"/>
                  <a:cs typeface="Times New Roman" panose="02020603050405020304" pitchFamily="18" charset="0"/>
                </a:rPr>
                <a:t> hi </a:t>
              </a:r>
              <a:r>
                <a:rPr lang="en-US" sz="2400" spc="36" dirty="0" err="1">
                  <a:solidFill>
                    <a:srgbClr val="000000"/>
                  </a:solidFill>
                  <a:latin typeface="Times New Roman" panose="02020603050405020304" pitchFamily="18" charset="0"/>
                  <a:cs typeface="Times New Roman" panose="02020603050405020304" pitchFamily="18" charset="0"/>
                </a:rPr>
                <a:t>vọng</a:t>
              </a:r>
              <a:r>
                <a:rPr lang="en-US" sz="2400" spc="36" dirty="0">
                  <a:solidFill>
                    <a:srgbClr val="000000"/>
                  </a:solidFill>
                  <a:latin typeface="Times New Roman" panose="02020603050405020304" pitchFamily="18" charset="0"/>
                  <a:cs typeface="Times New Roman" panose="02020603050405020304" pitchFamily="18" charset="0"/>
                </a:rPr>
                <a:t> </a:t>
              </a:r>
              <a:r>
                <a:rPr lang="en-US" sz="2400" spc="36" dirty="0" err="1">
                  <a:solidFill>
                    <a:srgbClr val="000000"/>
                  </a:solidFill>
                  <a:latin typeface="Times New Roman" panose="02020603050405020304" pitchFamily="18" charset="0"/>
                  <a:cs typeface="Times New Roman" panose="02020603050405020304" pitchFamily="18" charset="0"/>
                </a:rPr>
                <a:t>vào</a:t>
              </a:r>
              <a:r>
                <a:rPr lang="en-US" sz="2400" spc="36" dirty="0">
                  <a:solidFill>
                    <a:srgbClr val="000000"/>
                  </a:solidFill>
                  <a:latin typeface="Times New Roman" panose="02020603050405020304" pitchFamily="18" charset="0"/>
                  <a:cs typeface="Times New Roman" panose="02020603050405020304" pitchFamily="18" charset="0"/>
                </a:rPr>
                <a:t> </a:t>
              </a:r>
              <a:r>
                <a:rPr lang="en-US" sz="2400" spc="36" dirty="0" err="1">
                  <a:solidFill>
                    <a:srgbClr val="000000"/>
                  </a:solidFill>
                  <a:latin typeface="Times New Roman" panose="02020603050405020304" pitchFamily="18" charset="0"/>
                  <a:cs typeface="Times New Roman" panose="02020603050405020304" pitchFamily="18" charset="0"/>
                </a:rPr>
                <a:t>một</a:t>
              </a:r>
              <a:r>
                <a:rPr lang="en-US" sz="2400" spc="36" dirty="0">
                  <a:solidFill>
                    <a:srgbClr val="000000"/>
                  </a:solidFill>
                  <a:latin typeface="Times New Roman" panose="02020603050405020304" pitchFamily="18" charset="0"/>
                  <a:cs typeface="Times New Roman" panose="02020603050405020304" pitchFamily="18" charset="0"/>
                </a:rPr>
                <a:t> </a:t>
              </a:r>
              <a:r>
                <a:rPr lang="en-US" sz="2400" spc="36" dirty="0" err="1">
                  <a:solidFill>
                    <a:srgbClr val="000000"/>
                  </a:solidFill>
                  <a:latin typeface="Times New Roman" panose="02020603050405020304" pitchFamily="18" charset="0"/>
                  <a:cs typeface="Times New Roman" panose="02020603050405020304" pitchFamily="18" charset="0"/>
                </a:rPr>
                <a:t>cuộc</a:t>
              </a:r>
              <a:r>
                <a:rPr lang="en-US" sz="2400" spc="36" dirty="0">
                  <a:solidFill>
                    <a:srgbClr val="000000"/>
                  </a:solidFill>
                  <a:latin typeface="Times New Roman" panose="02020603050405020304" pitchFamily="18" charset="0"/>
                  <a:cs typeface="Times New Roman" panose="02020603050405020304" pitchFamily="18" charset="0"/>
                </a:rPr>
                <a:t> </a:t>
              </a:r>
              <a:r>
                <a:rPr lang="en-US" sz="2400" spc="36" dirty="0" err="1">
                  <a:solidFill>
                    <a:srgbClr val="000000"/>
                  </a:solidFill>
                  <a:latin typeface="Times New Roman" panose="02020603050405020304" pitchFamily="18" charset="0"/>
                  <a:cs typeface="Times New Roman" panose="02020603050405020304" pitchFamily="18" charset="0"/>
                </a:rPr>
                <a:t>sống</a:t>
              </a:r>
              <a:r>
                <a:rPr lang="en-US" sz="2400" spc="36" dirty="0">
                  <a:solidFill>
                    <a:srgbClr val="000000"/>
                  </a:solidFill>
                  <a:latin typeface="Times New Roman" panose="02020603050405020304" pitchFamily="18" charset="0"/>
                  <a:cs typeface="Times New Roman" panose="02020603050405020304" pitchFamily="18" charset="0"/>
                </a:rPr>
                <a:t> </a:t>
              </a:r>
              <a:r>
                <a:rPr lang="en-US" sz="2400" spc="36" dirty="0" err="1">
                  <a:solidFill>
                    <a:srgbClr val="000000"/>
                  </a:solidFill>
                  <a:latin typeface="Times New Roman" panose="02020603050405020304" pitchFamily="18" charset="0"/>
                  <a:cs typeface="Times New Roman" panose="02020603050405020304" pitchFamily="18" charset="0"/>
                </a:rPr>
                <a:t>tốt</a:t>
              </a:r>
              <a:r>
                <a:rPr lang="en-US" sz="2400" spc="36" dirty="0">
                  <a:solidFill>
                    <a:srgbClr val="000000"/>
                  </a:solidFill>
                  <a:latin typeface="Times New Roman" panose="02020603050405020304" pitchFamily="18" charset="0"/>
                  <a:cs typeface="Times New Roman" panose="02020603050405020304" pitchFamily="18" charset="0"/>
                </a:rPr>
                <a:t> </a:t>
              </a:r>
              <a:r>
                <a:rPr lang="en-US" sz="2400" spc="36" dirty="0" err="1">
                  <a:solidFill>
                    <a:srgbClr val="000000"/>
                  </a:solidFill>
                  <a:latin typeface="Times New Roman" panose="02020603050405020304" pitchFamily="18" charset="0"/>
                  <a:cs typeface="Times New Roman" panose="02020603050405020304" pitchFamily="18" charset="0"/>
                </a:rPr>
                <a:t>đẹp</a:t>
              </a:r>
              <a:r>
                <a:rPr lang="en-US" sz="2400" spc="36" dirty="0">
                  <a:solidFill>
                    <a:srgbClr val="000000"/>
                  </a:solidFill>
                  <a:latin typeface="Times New Roman" panose="02020603050405020304" pitchFamily="18" charset="0"/>
                  <a:cs typeface="Times New Roman" panose="02020603050405020304" pitchFamily="18" charset="0"/>
                </a:rPr>
                <a:t> </a:t>
              </a:r>
              <a:r>
                <a:rPr lang="en-US" sz="2400" spc="36" dirty="0" err="1">
                  <a:solidFill>
                    <a:srgbClr val="000000"/>
                  </a:solidFill>
                  <a:latin typeface="Times New Roman" panose="02020603050405020304" pitchFamily="18" charset="0"/>
                  <a:cs typeface="Times New Roman" panose="02020603050405020304" pitchFamily="18" charset="0"/>
                </a:rPr>
                <a:t>hơn</a:t>
              </a:r>
              <a:endParaRPr lang="en-US" dirty="0"/>
            </a:p>
          </p:txBody>
        </p:sp>
      </p:grpSp>
    </p:spTree>
    <p:extLst>
      <p:ext uri="{BB962C8B-B14F-4D97-AF65-F5344CB8AC3E}">
        <p14:creationId xmlns:p14="http://schemas.microsoft.com/office/powerpoint/2010/main" val="2468605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heel(1)">
                                      <p:cBhvr>
                                        <p:cTn id="17" dur="2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F35F43-D455-4730-AB19-E176206BF417}"/>
              </a:ext>
            </a:extLst>
          </p:cNvPr>
          <p:cNvSpPr txBox="1"/>
          <p:nvPr/>
        </p:nvSpPr>
        <p:spPr>
          <a:xfrm>
            <a:off x="442913" y="217907"/>
            <a:ext cx="8172450" cy="460895"/>
          </a:xfrm>
          <a:prstGeom prst="rect">
            <a:avLst/>
          </a:prstGeom>
          <a:noFill/>
        </p:spPr>
        <p:txBody>
          <a:bodyPr wrap="square" rtlCol="0">
            <a:spAutoFit/>
          </a:bodyPr>
          <a:lstStyle/>
          <a:p>
            <a:pPr marL="30480" marR="30480" algn="just">
              <a:lnSpc>
                <a:spcPct val="107000"/>
              </a:lnSpc>
              <a:spcAft>
                <a:spcPts val="800"/>
              </a:spcAft>
            </a:pPr>
            <a:r>
              <a:rPr lang="en-US" sz="2400" b="1" dirty="0">
                <a:solidFill>
                  <a:srgbClr val="000000"/>
                </a:solidFill>
                <a:latin typeface="Times New Roman" panose="02020603050405020304" pitchFamily="18" charset="0"/>
                <a:ea typeface="Calibri" panose="020F0502020204030204" pitchFamily="34" charset="0"/>
              </a:rPr>
              <a:t>3. </a:t>
            </a:r>
            <a:r>
              <a:rPr lang="en-US" sz="2400" b="1" dirty="0" err="1">
                <a:solidFill>
                  <a:srgbClr val="000000"/>
                </a:solidFill>
                <a:latin typeface="Times New Roman" panose="02020603050405020304" pitchFamily="18" charset="0"/>
                <a:ea typeface="Calibri" panose="020F0502020204030204" pitchFamily="34" charset="0"/>
              </a:rPr>
              <a:t>Đoạn</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trích</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Nhân</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vật</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quan</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trọng</a:t>
            </a:r>
            <a:r>
              <a:rPr lang="en-US" sz="2400" b="1" dirty="0">
                <a:solidFill>
                  <a:srgbClr val="000000"/>
                </a:solidFill>
                <a:latin typeface="Times New Roman" panose="02020603050405020304" pitchFamily="18" charset="0"/>
                <a:ea typeface="Calibri" panose="020F0502020204030204" pitchFamily="34" charset="0"/>
              </a:rPr>
              <a:t>”</a:t>
            </a:r>
            <a:endParaRPr lang="en-US" sz="2400" dirty="0">
              <a:latin typeface="Times New Roman" panose="02020603050405020304" pitchFamily="18" charset="0"/>
              <a:ea typeface="Calibri" panose="020F0502020204030204" pitchFamily="34" charset="0"/>
            </a:endParaRPr>
          </a:p>
        </p:txBody>
      </p:sp>
      <p:grpSp>
        <p:nvGrpSpPr>
          <p:cNvPr id="12" name="Group 11"/>
          <p:cNvGrpSpPr/>
          <p:nvPr/>
        </p:nvGrpSpPr>
        <p:grpSpPr>
          <a:xfrm>
            <a:off x="314325" y="933867"/>
            <a:ext cx="2500312" cy="4123908"/>
            <a:chOff x="314325" y="933867"/>
            <a:chExt cx="2500312" cy="4123908"/>
          </a:xfrm>
        </p:grpSpPr>
        <p:sp>
          <p:nvSpPr>
            <p:cNvPr id="6" name="Rectangle 5"/>
            <p:cNvSpPr/>
            <p:nvPr/>
          </p:nvSpPr>
          <p:spPr>
            <a:xfrm>
              <a:off x="314325" y="933867"/>
              <a:ext cx="2500312" cy="412390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14325" y="993517"/>
              <a:ext cx="2500312" cy="1938992"/>
            </a:xfrm>
            <a:prstGeom prst="rect">
              <a:avLst/>
            </a:prstGeom>
            <a:noFill/>
          </p:spPr>
          <p:txBody>
            <a:bodyPr wrap="square" rtlCol="0">
              <a:spAutoFit/>
            </a:bodyPr>
            <a:lstStyle/>
            <a:p>
              <a:pPr lvl="0"/>
              <a:r>
                <a:rPr lang="en-US" sz="2400" b="1" dirty="0" err="1">
                  <a:solidFill>
                    <a:srgbClr val="000000"/>
                  </a:solidFill>
                  <a:latin typeface="Times New Roman" panose="02020603050405020304" pitchFamily="18" charset="0"/>
                  <a:cs typeface="Times New Roman" panose="02020603050405020304" pitchFamily="18" charset="0"/>
                </a:rPr>
                <a:t>a.Vị</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trí</a:t>
              </a:r>
              <a:endParaRPr lang="en-US" sz="2400" b="1" dirty="0">
                <a:solidFill>
                  <a:srgbClr val="000000"/>
                </a:solidFill>
                <a:latin typeface="Times New Roman" panose="02020603050405020304" pitchFamily="18" charset="0"/>
                <a:cs typeface="Times New Roman" panose="02020603050405020304" pitchFamily="18" charset="0"/>
              </a:endParaRPr>
            </a:p>
            <a:p>
              <a:pPr lvl="0"/>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Thuộc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lớp</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VI,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hồi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III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hài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kịch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tra</a:t>
              </a:r>
              <a:endParaRPr lang="en-US" sz="2400" dirty="0">
                <a:solidFill>
                  <a:srgbClr val="000000"/>
                </a:solidFill>
                <a:latin typeface="Times New Roman" panose="02020603050405020304" pitchFamily="18" charset="0"/>
                <a:cs typeface="Times New Roman" panose="02020603050405020304" pitchFamily="18" charset="0"/>
              </a:endParaRPr>
            </a:p>
            <a:p>
              <a:pPr lvl="0"/>
              <a:endParaRPr lang="en-US" sz="2400" dirty="0">
                <a:solidFill>
                  <a:srgbClr val="000000"/>
                </a:solidFill>
                <a:latin typeface="Times New Roman" panose="02020603050405020304" pitchFamily="18" charset="0"/>
                <a:cs typeface="Times New Roman" panose="02020603050405020304" pitchFamily="18" charset="0"/>
              </a:endParaRPr>
            </a:p>
          </p:txBody>
        </p:sp>
      </p:grpSp>
      <p:grpSp>
        <p:nvGrpSpPr>
          <p:cNvPr id="13" name="Group 12"/>
          <p:cNvGrpSpPr/>
          <p:nvPr/>
        </p:nvGrpSpPr>
        <p:grpSpPr>
          <a:xfrm>
            <a:off x="3100818" y="933867"/>
            <a:ext cx="4214381" cy="4123908"/>
            <a:chOff x="3100818" y="933867"/>
            <a:chExt cx="4214381" cy="4123908"/>
          </a:xfrm>
        </p:grpSpPr>
        <p:sp>
          <p:nvSpPr>
            <p:cNvPr id="8" name="Rectangle 7"/>
            <p:cNvSpPr/>
            <p:nvPr/>
          </p:nvSpPr>
          <p:spPr>
            <a:xfrm>
              <a:off x="3100818" y="933867"/>
              <a:ext cx="4214381" cy="412390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100818" y="993517"/>
              <a:ext cx="4214381" cy="3785652"/>
            </a:xfrm>
            <a:prstGeom prst="rect">
              <a:avLst/>
            </a:prstGeom>
            <a:noFill/>
          </p:spPr>
          <p:txBody>
            <a:bodyPr wrap="square" rtlCol="0">
              <a:spAutoFit/>
            </a:bodyPr>
            <a:lstStyle/>
            <a:p>
              <a:pPr lvl="0"/>
              <a:r>
                <a:rPr lang="en-US" sz="2400" b="1" dirty="0">
                  <a:solidFill>
                    <a:srgbClr val="000000"/>
                  </a:solidFill>
                  <a:latin typeface="Times New Roman" panose="02020603050405020304" pitchFamily="18" charset="0"/>
                  <a:cs typeface="Times New Roman" panose="02020603050405020304" pitchFamily="18" charset="0"/>
                </a:rPr>
                <a:t>b. </a:t>
              </a:r>
              <a:r>
                <a:rPr lang="en-US" sz="2400" b="1" dirty="0" err="1">
                  <a:solidFill>
                    <a:srgbClr val="000000"/>
                  </a:solidFill>
                  <a:latin typeface="Times New Roman" panose="02020603050405020304" pitchFamily="18" charset="0"/>
                  <a:cs typeface="Times New Roman" panose="02020603050405020304" pitchFamily="18" charset="0"/>
                </a:rPr>
                <a:t>Mạch</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sự</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kiện</a:t>
              </a:r>
              <a:endParaRPr lang="en-US" sz="2400" b="1" dirty="0">
                <a:solidFill>
                  <a:srgbClr val="000000"/>
                </a:solidFill>
                <a:latin typeface="Times New Roman" panose="02020603050405020304" pitchFamily="18" charset="0"/>
                <a:cs typeface="Times New Roman" panose="02020603050405020304" pitchFamily="18" charset="0"/>
              </a:endParaRPr>
            </a:p>
            <a:p>
              <a:pPr lvl="0" algn="just"/>
              <a:r>
                <a:rPr lang="en-US" sz="2400" dirty="0">
                  <a:solidFill>
                    <a:srgbClr val="000000"/>
                  </a:solidFill>
                  <a:latin typeface="Times New Roman" panose="02020603050405020304" pitchFamily="18" charset="0"/>
                  <a:cs typeface="Times New Roman" panose="02020603050405020304" pitchFamily="18" charset="0"/>
                </a:rPr>
                <a:t>-</a:t>
              </a:r>
              <a:r>
                <a:rPr lang="en-US" sz="2400" dirty="0" err="1">
                  <a:solidFill>
                    <a:srgbClr val="000000"/>
                  </a:solidFill>
                  <a:latin typeface="Times New Roman" panose="02020603050405020304" pitchFamily="18" charset="0"/>
                  <a:cs typeface="Times New Roman" panose="02020603050405020304" pitchFamily="18" charset="0"/>
                </a:rPr>
                <a:t>Khơ-lét-xta-cốp</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kẻ</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bề</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trên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xác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lập</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vị</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thế</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xã</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giao</a:t>
              </a:r>
              <a:endParaRPr lang="en-US" sz="2400" dirty="0">
                <a:solidFill>
                  <a:srgbClr val="000000"/>
                </a:solidFill>
                <a:latin typeface="Times New Roman" panose="02020603050405020304" pitchFamily="18" charset="0"/>
                <a:cs typeface="Times New Roman" panose="02020603050405020304" pitchFamily="18" charset="0"/>
              </a:endParaRPr>
            </a:p>
            <a:p>
              <a:pPr lvl="0" algn="just"/>
              <a:r>
                <a:rPr lang="en-US" sz="2400" dirty="0">
                  <a:solidFill>
                    <a:srgbClr val="000000"/>
                  </a:solidFill>
                  <a:latin typeface="Times New Roman" panose="02020603050405020304" pitchFamily="18" charset="0"/>
                  <a:cs typeface="Times New Roman" panose="02020603050405020304" pitchFamily="18" charset="0"/>
                </a:rPr>
                <a:t>-</a:t>
              </a:r>
              <a:r>
                <a:rPr lang="en-US" sz="2400" dirty="0" err="1">
                  <a:solidFill>
                    <a:srgbClr val="000000"/>
                  </a:solidFill>
                  <a:latin typeface="Times New Roman" panose="02020603050405020304" pitchFamily="18" charset="0"/>
                  <a:cs typeface="Times New Roman" panose="02020603050405020304" pitchFamily="18" charset="0"/>
                </a:rPr>
                <a:t>Khoác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lác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về</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vị</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thế</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mình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trên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cơ</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sở</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đảo</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ngược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thân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phận</a:t>
              </a:r>
              <a:endParaRPr lang="en-US" sz="2400" dirty="0">
                <a:solidFill>
                  <a:srgbClr val="000000"/>
                </a:solidFill>
                <a:latin typeface="Times New Roman" panose="02020603050405020304" pitchFamily="18" charset="0"/>
                <a:cs typeface="Times New Roman" panose="02020603050405020304" pitchFamily="18" charset="0"/>
              </a:endParaRPr>
            </a:p>
            <a:p>
              <a:pPr lvl="0" algn="just"/>
              <a:r>
                <a:rPr lang="en-US" sz="2400" dirty="0">
                  <a:solidFill>
                    <a:srgbClr val="000000"/>
                  </a:solidFill>
                  <a:latin typeface="Times New Roman" panose="02020603050405020304" pitchFamily="18" charset="0"/>
                  <a:cs typeface="Times New Roman" panose="02020603050405020304" pitchFamily="18" charset="0"/>
                </a:rPr>
                <a:t>-</a:t>
              </a:r>
              <a:r>
                <a:rPr lang="en-US" sz="2400" dirty="0" err="1">
                  <a:solidFill>
                    <a:srgbClr val="000000"/>
                  </a:solidFill>
                  <a:latin typeface="Times New Roman" panose="02020603050405020304" pitchFamily="18" charset="0"/>
                  <a:cs typeface="Times New Roman" panose="02020603050405020304" pitchFamily="18" charset="0"/>
                </a:rPr>
                <a:t>Khoác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lác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về</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cuộc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sống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xa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hoa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dựa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trên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những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điều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nghe</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lỏm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được</a:t>
              </a:r>
              <a:r>
                <a:rPr lang="en-US" sz="2400" dirty="0">
                  <a:solidFill>
                    <a:srgbClr val="000000"/>
                  </a:solidFill>
                  <a:latin typeface="Times New Roman" panose="02020603050405020304" pitchFamily="18" charset="0"/>
                  <a:cs typeface="Times New Roman" panose="02020603050405020304" pitchFamily="18" charset="0"/>
                </a:rPr>
                <a:t>- Say </a:t>
              </a:r>
              <a:r>
                <a:rPr lang="en-US" sz="2400" dirty="0" err="1">
                  <a:solidFill>
                    <a:srgbClr val="000000"/>
                  </a:solidFill>
                  <a:latin typeface="Times New Roman" panose="02020603050405020304" pitchFamily="18" charset="0"/>
                  <a:cs typeface="Times New Roman" panose="02020603050405020304" pitchFamily="18" charset="0"/>
                </a:rPr>
                <a:t>sưa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thả</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mình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vào</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vai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sắm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tưởng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tượng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cuộc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đời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đáng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sống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hằng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mong</a:t>
              </a:r>
              <a:endParaRPr lang="en-US" sz="2400" dirty="0">
                <a:solidFill>
                  <a:srgbClr val="000000"/>
                </a:solidFill>
                <a:latin typeface="Times New Roman" panose="02020603050405020304" pitchFamily="18" charset="0"/>
                <a:cs typeface="Times New Roman" panose="02020603050405020304" pitchFamily="18" charset="0"/>
              </a:endParaRPr>
            </a:p>
          </p:txBody>
        </p:sp>
      </p:grpSp>
      <p:grpSp>
        <p:nvGrpSpPr>
          <p:cNvPr id="14" name="Group 13"/>
          <p:cNvGrpSpPr/>
          <p:nvPr/>
        </p:nvGrpSpPr>
        <p:grpSpPr>
          <a:xfrm>
            <a:off x="7596182" y="933867"/>
            <a:ext cx="4235599" cy="4491633"/>
            <a:chOff x="7596182" y="933867"/>
            <a:chExt cx="4235599" cy="4491633"/>
          </a:xfrm>
        </p:grpSpPr>
        <p:sp>
          <p:nvSpPr>
            <p:cNvPr id="10" name="Rectangle 9"/>
            <p:cNvSpPr/>
            <p:nvPr/>
          </p:nvSpPr>
          <p:spPr>
            <a:xfrm>
              <a:off x="7596182" y="933867"/>
              <a:ext cx="4235599" cy="412390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596183" y="993517"/>
              <a:ext cx="4235598" cy="4431983"/>
            </a:xfrm>
            <a:prstGeom prst="rect">
              <a:avLst/>
            </a:prstGeom>
            <a:noFill/>
          </p:spPr>
          <p:txBody>
            <a:bodyPr wrap="square" rtlCol="0">
              <a:spAutoFit/>
            </a:bodyPr>
            <a:lstStyle/>
            <a:p>
              <a:pPr algn="just"/>
              <a:r>
                <a:rPr lang="en-US" sz="2400" b="1" dirty="0">
                  <a:latin typeface="Times New Roman" panose="02020603050405020304" pitchFamily="18" charset="0"/>
                  <a:cs typeface="Times New Roman" panose="02020603050405020304" pitchFamily="18" charset="0"/>
                </a:rPr>
                <a:t>c. </a:t>
              </a:r>
              <a:r>
                <a:rPr lang="en-US" sz="2400" b="1" dirty="0" err="1">
                  <a:latin typeface="Times New Roman" panose="02020603050405020304" pitchFamily="18" charset="0"/>
                  <a:cs typeface="Times New Roman" panose="02020603050405020304" pitchFamily="18" charset="0"/>
                </a:rPr>
                <a:t>Nội</a:t>
              </a:r>
              <a:r>
                <a:rPr lang="en-US" sz="2400" b="1" dirty="0">
                  <a:latin typeface="Times New Roman" panose="02020603050405020304" pitchFamily="18" charset="0"/>
                  <a:cs typeface="Times New Roman" panose="02020603050405020304" pitchFamily="18" charset="0"/>
                </a:rPr>
                <a:t> dung</a:t>
              </a:r>
            </a:p>
            <a:p>
              <a:pPr algn="just"/>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Quan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chức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địa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phương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nhầm</a:t>
              </a:r>
              <a:r>
                <a:rPr lang="en-US" sz="2400" dirty="0">
                  <a:solidFill>
                    <a:srgbClr val="000000"/>
                  </a:solidFill>
                  <a:latin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cs typeface="Times New Roman" panose="02020603050405020304" pitchFamily="18" charset="0"/>
                </a:rPr>
                <a:t>Khlet-xta- cốp là quan thanh tra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Họ</a:t>
              </a:r>
              <a:r>
                <a:rPr lang="en-US" sz="2400" dirty="0">
                  <a:solidFill>
                    <a:srgbClr val="000000"/>
                  </a:solidFill>
                  <a:latin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cs typeface="Times New Roman" panose="02020603050405020304" pitchFamily="18" charset="0"/>
                </a:rPr>
                <a:t>ra sức đối đãi, mời chào, đút lót lấy lòng. </a:t>
              </a:r>
              <a:endParaRPr lang="en-US" sz="2400" dirty="0">
                <a:solidFill>
                  <a:srgbClr val="000000"/>
                </a:solidFill>
                <a:latin typeface="Times New Roman" panose="02020603050405020304" pitchFamily="18" charset="0"/>
                <a:cs typeface="Times New Roman" panose="02020603050405020304" pitchFamily="18" charset="0"/>
              </a:endParaRPr>
            </a:p>
            <a:p>
              <a:pPr algn="just"/>
              <a:r>
                <a:rPr lang="en-US" sz="2400" dirty="0">
                  <a:solidFill>
                    <a:srgbClr val="000000"/>
                  </a:solidFill>
                  <a:latin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cs typeface="Times New Roman" panose="02020603050405020304" pitchFamily="18" charset="0"/>
                </a:rPr>
                <a:t>Sự việc vỡ lẽ khi chủ sự bưu điện đọc bức thư mà Khlet-xta-cốp viết. Bức thư mang nội dung chế giễu các quan chức địa phương, lần lượt từng người bị bôi nhọ.</a:t>
              </a:r>
              <a:endParaRPr lang="en-US" sz="2400" dirty="0">
                <a:latin typeface="Times New Roman" panose="02020603050405020304" pitchFamily="18" charset="0"/>
                <a:cs typeface="Times New Roman" panose="02020603050405020304" pitchFamily="18" charset="0"/>
              </a:endParaRPr>
            </a:p>
            <a:p>
              <a:endParaRPr lang="en-US" dirty="0"/>
            </a:p>
          </p:txBody>
        </p:sp>
      </p:grpSp>
    </p:spTree>
    <p:extLst>
      <p:ext uri="{BB962C8B-B14F-4D97-AF65-F5344CB8AC3E}">
        <p14:creationId xmlns:p14="http://schemas.microsoft.com/office/powerpoint/2010/main" val="423109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in)">
                                      <p:cBhvr>
                                        <p:cTn id="18" dur="20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34211"/>
          <a:stretch/>
        </p:blipFill>
        <p:spPr>
          <a:xfrm>
            <a:off x="0" y="120081"/>
            <a:ext cx="3868615" cy="6857990"/>
          </a:xfrm>
          <a:prstGeom prst="rect">
            <a:avLst/>
          </a:prstGeom>
        </p:spPr>
      </p:pic>
      <p:pic>
        <p:nvPicPr>
          <p:cNvPr id="4" name="Picture 3">
            <a:extLst>
              <a:ext uri="{FF2B5EF4-FFF2-40B4-BE49-F238E27FC236}">
                <a16:creationId xmlns:a16="http://schemas.microsoft.com/office/drawing/2014/main" id="{67ACA728-EC08-4C0B-998B-745D9A25F250}"/>
              </a:ext>
            </a:extLst>
          </p:cNvPr>
          <p:cNvPicPr>
            <a:picLocks noChangeAspect="1"/>
          </p:cNvPicPr>
          <p:nvPr/>
        </p:nvPicPr>
        <p:blipFill rotWithShape="1">
          <a:blip r:embed="rId3"/>
          <a:srcRect l="11223" r="3305" b="-1"/>
          <a:stretch/>
        </p:blipFill>
        <p:spPr>
          <a:xfrm>
            <a:off x="3685735" y="0"/>
            <a:ext cx="8506265" cy="6978072"/>
          </a:xfrm>
          <a:prstGeom prst="rect">
            <a:avLst/>
          </a:prstGeom>
        </p:spPr>
      </p:pic>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6148251" y="2306834"/>
            <a:ext cx="4185053" cy="954107"/>
          </a:xfrm>
          <a:solidFill>
            <a:schemeClr val="accent6">
              <a:lumMod val="20000"/>
              <a:lumOff val="80000"/>
            </a:schemeClr>
          </a:solidFill>
        </p:spPr>
        <p:txBody>
          <a:bodyPr anchor="b">
            <a:normAutofit fontScale="90000"/>
          </a:bodyPr>
          <a:lstStyle/>
          <a:p>
            <a:br>
              <a:rPr lang="en-US" sz="2800" b="1" dirty="0">
                <a:solidFill>
                  <a:schemeClr val="accent6">
                    <a:lumMod val="50000"/>
                  </a:schemeClr>
                </a:solidFill>
                <a:latin typeface="Times New Roman" panose="02020603050405020304" pitchFamily="18" charset="0"/>
                <a:cs typeface="Times New Roman" panose="02020603050405020304" pitchFamily="18" charset="0"/>
              </a:rPr>
            </a:br>
            <a:r>
              <a:rPr lang="en-US" sz="2800" b="1" dirty="0">
                <a:solidFill>
                  <a:schemeClr val="accent6">
                    <a:lumMod val="50000"/>
                  </a:schemeClr>
                </a:solidFill>
                <a:latin typeface="Times New Roman" panose="02020603050405020304" pitchFamily="18" charset="0"/>
                <a:cs typeface="Times New Roman" panose="02020603050405020304" pitchFamily="18" charset="0"/>
              </a:rPr>
              <a:t>II. ĐỌC – HIỂU VĂN BẢN</a:t>
            </a:r>
            <a:br>
              <a:rPr lang="en-US" sz="2800" b="1" dirty="0">
                <a:solidFill>
                  <a:schemeClr val="accent6">
                    <a:lumMod val="50000"/>
                  </a:schemeClr>
                </a:solidFill>
                <a:latin typeface="Times New Roman" panose="02020603050405020304" pitchFamily="18" charset="0"/>
                <a:cs typeface="Times New Roman" panose="02020603050405020304" pitchFamily="18" charset="0"/>
              </a:rPr>
            </a:br>
            <a:endParaRPr lang="en-US" sz="28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3CE4B82D-FE14-4A2B-B720-DC3B75823132}"/>
              </a:ext>
            </a:extLst>
          </p:cNvPr>
          <p:cNvSpPr txBox="1"/>
          <p:nvPr/>
        </p:nvSpPr>
        <p:spPr>
          <a:xfrm>
            <a:off x="5201835" y="496634"/>
            <a:ext cx="5839823"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PHẦN II. ĐỌC VĂN BẢN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VĂN BẢN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NHÂN VẬT QUAN TRỌNG</a:t>
            </a:r>
          </a:p>
        </p:txBody>
      </p:sp>
    </p:spTree>
    <p:extLst>
      <p:ext uri="{BB962C8B-B14F-4D97-AF65-F5344CB8AC3E}">
        <p14:creationId xmlns:p14="http://schemas.microsoft.com/office/powerpoint/2010/main" val="189651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_图片 7" descr="图片包含 事情&#10;&#10;已生成高可信度的说明"/>
          <p:cNvPicPr>
            <a:picLocks noChangeAspect="1"/>
          </p:cNvPicPr>
          <p:nvPr>
            <p:custDataLst>
              <p:tags r:id="rId1"/>
            </p:custDataLst>
          </p:nvPr>
        </p:nvPicPr>
        <p:blipFill>
          <a:blip r:embed="rId4" cstate="email">
            <a:extLst>
              <a:ext uri="{28A0092B-C50C-407E-A947-70E740481C1C}">
                <a14:useLocalDpi xmlns:a14="http://schemas.microsoft.com/office/drawing/2010/main"/>
              </a:ext>
            </a:extLst>
          </a:blip>
          <a:stretch>
            <a:fillRect/>
          </a:stretch>
        </p:blipFill>
        <p:spPr>
          <a:xfrm>
            <a:off x="1668183" y="440393"/>
            <a:ext cx="9275065" cy="1976179"/>
          </a:xfrm>
          <a:prstGeom prst="rect">
            <a:avLst/>
          </a:prstGeom>
        </p:spPr>
      </p:pic>
      <p:sp>
        <p:nvSpPr>
          <p:cNvPr id="9" name="Hình chữ nhật: Góc Tròn 8">
            <a:extLst>
              <a:ext uri="{FF2B5EF4-FFF2-40B4-BE49-F238E27FC236}">
                <a16:creationId xmlns:a16="http://schemas.microsoft.com/office/drawing/2014/main" id="{E5828645-A4E9-43B3-B1E0-DC8F3B562828}"/>
              </a:ext>
            </a:extLst>
          </p:cNvPr>
          <p:cNvSpPr/>
          <p:nvPr/>
        </p:nvSpPr>
        <p:spPr>
          <a:xfrm>
            <a:off x="611101" y="5026946"/>
            <a:ext cx="10803078" cy="1229273"/>
          </a:xfrm>
          <a:prstGeom prst="roundRect">
            <a:avLst/>
          </a:prstGeom>
          <a:solidFill>
            <a:schemeClr val="bg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文本框 1"/>
          <p:cNvSpPr txBox="1"/>
          <p:nvPr/>
        </p:nvSpPr>
        <p:spPr>
          <a:xfrm>
            <a:off x="2154604" y="2266073"/>
            <a:ext cx="2693366" cy="707886"/>
          </a:xfrm>
          <a:prstGeom prst="rect">
            <a:avLst/>
          </a:prstGeom>
          <a:noFill/>
        </p:spPr>
        <p:txBody>
          <a:bodyPr wrap="none" rtlCol="0">
            <a:spAutoFit/>
          </a:bodyPr>
          <a:lstStyle/>
          <a:p>
            <a:r>
              <a:rPr lang="en-US" altLang="zh-CN" sz="4000" b="1" dirty="0" err="1">
                <a:solidFill>
                  <a:srgbClr val="2F671B"/>
                </a:solidFill>
                <a:latin typeface="Times New Roman" panose="02020603050405020304" pitchFamily="18" charset="0"/>
                <a:ea typeface="Cambria" panose="02040503050406030204" pitchFamily="18" charset="0"/>
                <a:cs typeface="Times New Roman" panose="02020603050405020304" pitchFamily="18" charset="0"/>
                <a:sym typeface="+mn-lt"/>
              </a:rPr>
              <a:t>Nhiệm</a:t>
            </a:r>
            <a:r>
              <a:rPr lang="en-US" altLang="zh-CN" sz="4000" b="1" dirty="0">
                <a:solidFill>
                  <a:srgbClr val="2F671B"/>
                </a:solidFill>
                <a:latin typeface="Times New Roman" panose="02020603050405020304" pitchFamily="18" charset="0"/>
                <a:ea typeface="Cambria" panose="02040503050406030204" pitchFamily="18" charset="0"/>
                <a:cs typeface="Times New Roman" panose="02020603050405020304" pitchFamily="18" charset="0"/>
                <a:sym typeface="+mn-lt"/>
              </a:rPr>
              <a:t> </a:t>
            </a:r>
            <a:r>
              <a:rPr lang="en-US" altLang="zh-CN" sz="4000" b="1" dirty="0" err="1">
                <a:solidFill>
                  <a:srgbClr val="2F671B"/>
                </a:solidFill>
                <a:latin typeface="Times New Roman" panose="02020603050405020304" pitchFamily="18" charset="0"/>
                <a:ea typeface="Cambria" panose="02040503050406030204" pitchFamily="18" charset="0"/>
                <a:cs typeface="Times New Roman" panose="02020603050405020304" pitchFamily="18" charset="0"/>
                <a:sym typeface="+mn-lt"/>
              </a:rPr>
              <a:t>vụ</a:t>
            </a:r>
            <a:r>
              <a:rPr lang="en-US" altLang="zh-CN" sz="4000" b="1" dirty="0">
                <a:solidFill>
                  <a:srgbClr val="2F671B"/>
                </a:solidFill>
                <a:latin typeface="Times New Roman" panose="02020603050405020304" pitchFamily="18" charset="0"/>
                <a:ea typeface="Cambria" panose="02040503050406030204" pitchFamily="18" charset="0"/>
                <a:cs typeface="Times New Roman" panose="02020603050405020304" pitchFamily="18" charset="0"/>
                <a:sym typeface="+mn-lt"/>
              </a:rPr>
              <a:t> 1</a:t>
            </a:r>
            <a:endParaRPr lang="zh-CN" altLang="en-US" sz="4000" b="1" dirty="0">
              <a:solidFill>
                <a:srgbClr val="2F671B"/>
              </a:solidFill>
              <a:latin typeface="Times New Roman" panose="02020603050405020304" pitchFamily="18" charset="0"/>
              <a:cs typeface="Times New Roman" panose="02020603050405020304" pitchFamily="18" charset="0"/>
              <a:sym typeface="+mn-lt"/>
            </a:endParaRPr>
          </a:p>
        </p:txBody>
      </p:sp>
      <p:sp>
        <p:nvSpPr>
          <p:cNvPr id="7" name="TextBox 6"/>
          <p:cNvSpPr txBox="1"/>
          <p:nvPr/>
        </p:nvSpPr>
        <p:spPr>
          <a:xfrm>
            <a:off x="3328213" y="342697"/>
            <a:ext cx="6389016" cy="523220"/>
          </a:xfrm>
          <a:prstGeom prst="rect">
            <a:avLst/>
          </a:prstGeom>
          <a:solidFill>
            <a:srgbClr val="FFFF00"/>
          </a:solidFill>
          <a:ln>
            <a:solidFill>
              <a:srgbClr val="FF0000"/>
            </a:solidFill>
          </a:ln>
        </p:spPr>
        <p:txBody>
          <a:bodyPr wrap="square" rtlCol="0">
            <a:spAutoFit/>
          </a:bodyPr>
          <a:lstStyle/>
          <a:p>
            <a:r>
              <a:rPr lang="en-US" sz="2800" b="1" dirty="0">
                <a:effectLst>
                  <a:glow rad="228600">
                    <a:schemeClr val="accent6">
                      <a:satMod val="175000"/>
                      <a:alpha val="40000"/>
                    </a:schemeClr>
                  </a:glow>
                </a:effectLst>
                <a:latin typeface="Times New Roman" panose="02020603050405020304" pitchFamily="18" charset="0"/>
                <a:cs typeface="Times New Roman" panose="02020603050405020304" pitchFamily="18" charset="0"/>
              </a:rPr>
              <a:t>II. ĐỌC – HIỂU VĂN BẢN</a:t>
            </a:r>
            <a:endParaRPr lang="en-US" sz="2800" dirty="0">
              <a:effectLst>
                <a:glow rad="228600">
                  <a:schemeClr val="accent6">
                    <a:satMod val="175000"/>
                    <a:alpha val="40000"/>
                  </a:schemeClr>
                </a:glow>
              </a:effectLst>
              <a:latin typeface="Times New Roman" panose="02020603050405020304" pitchFamily="18" charset="0"/>
              <a:cs typeface="Times New Roman" panose="02020603050405020304" pitchFamily="18" charset="0"/>
            </a:endParaRPr>
          </a:p>
        </p:txBody>
      </p:sp>
      <p:sp>
        <p:nvSpPr>
          <p:cNvPr id="10" name="文本框 1"/>
          <p:cNvSpPr txBox="1"/>
          <p:nvPr/>
        </p:nvSpPr>
        <p:spPr>
          <a:xfrm>
            <a:off x="7023863" y="2225225"/>
            <a:ext cx="2693366" cy="707886"/>
          </a:xfrm>
          <a:prstGeom prst="rect">
            <a:avLst/>
          </a:prstGeom>
          <a:noFill/>
        </p:spPr>
        <p:txBody>
          <a:bodyPr wrap="none" rtlCol="0">
            <a:spAutoFit/>
          </a:bodyPr>
          <a:lstStyle/>
          <a:p>
            <a:r>
              <a:rPr lang="en-US" altLang="zh-CN" sz="4000" b="1" dirty="0" err="1">
                <a:solidFill>
                  <a:srgbClr val="2F671B"/>
                </a:solidFill>
                <a:latin typeface="Times New Roman" panose="02020603050405020304" pitchFamily="18" charset="0"/>
                <a:ea typeface="Cambria" panose="02040503050406030204" pitchFamily="18" charset="0"/>
                <a:cs typeface="Times New Roman" panose="02020603050405020304" pitchFamily="18" charset="0"/>
                <a:sym typeface="+mn-lt"/>
              </a:rPr>
              <a:t>Nhiệm</a:t>
            </a:r>
            <a:r>
              <a:rPr lang="en-US" altLang="zh-CN" sz="4000" b="1" dirty="0">
                <a:solidFill>
                  <a:srgbClr val="2F671B"/>
                </a:solidFill>
                <a:latin typeface="Times New Roman" panose="02020603050405020304" pitchFamily="18" charset="0"/>
                <a:ea typeface="Cambria" panose="02040503050406030204" pitchFamily="18" charset="0"/>
                <a:cs typeface="Times New Roman" panose="02020603050405020304" pitchFamily="18" charset="0"/>
                <a:sym typeface="+mn-lt"/>
              </a:rPr>
              <a:t> </a:t>
            </a:r>
            <a:r>
              <a:rPr lang="en-US" altLang="zh-CN" sz="4000" b="1" dirty="0" err="1">
                <a:solidFill>
                  <a:srgbClr val="2F671B"/>
                </a:solidFill>
                <a:latin typeface="Times New Roman" panose="02020603050405020304" pitchFamily="18" charset="0"/>
                <a:ea typeface="Cambria" panose="02040503050406030204" pitchFamily="18" charset="0"/>
                <a:cs typeface="Times New Roman" panose="02020603050405020304" pitchFamily="18" charset="0"/>
                <a:sym typeface="+mn-lt"/>
              </a:rPr>
              <a:t>vụ</a:t>
            </a:r>
            <a:r>
              <a:rPr lang="en-US" altLang="zh-CN" sz="4000" b="1" dirty="0">
                <a:solidFill>
                  <a:srgbClr val="2F671B"/>
                </a:solidFill>
                <a:latin typeface="Times New Roman" panose="02020603050405020304" pitchFamily="18" charset="0"/>
                <a:ea typeface="Cambria" panose="02040503050406030204" pitchFamily="18" charset="0"/>
                <a:cs typeface="Times New Roman" panose="02020603050405020304" pitchFamily="18" charset="0"/>
                <a:sym typeface="+mn-lt"/>
              </a:rPr>
              <a:t> 2</a:t>
            </a:r>
            <a:endParaRPr lang="zh-CN" altLang="en-US" sz="4000" b="1" dirty="0">
              <a:solidFill>
                <a:srgbClr val="2F671B"/>
              </a:solidFill>
              <a:latin typeface="Times New Roman" panose="02020603050405020304" pitchFamily="18" charset="0"/>
              <a:cs typeface="Times New Roman" panose="02020603050405020304" pitchFamily="18" charset="0"/>
              <a:sym typeface="+mn-lt"/>
            </a:endParaRPr>
          </a:p>
        </p:txBody>
      </p:sp>
      <p:grpSp>
        <p:nvGrpSpPr>
          <p:cNvPr id="8" name="Group 7"/>
          <p:cNvGrpSpPr/>
          <p:nvPr/>
        </p:nvGrpSpPr>
        <p:grpSpPr>
          <a:xfrm>
            <a:off x="1207450" y="2927601"/>
            <a:ext cx="4453842" cy="3328618"/>
            <a:chOff x="1207450" y="2927601"/>
            <a:chExt cx="4453842" cy="3328618"/>
          </a:xfrm>
        </p:grpSpPr>
        <p:sp>
          <p:nvSpPr>
            <p:cNvPr id="3" name="Rectangle 2"/>
            <p:cNvSpPr/>
            <p:nvPr/>
          </p:nvSpPr>
          <p:spPr>
            <a:xfrm>
              <a:off x="1240765" y="2927601"/>
              <a:ext cx="4420527" cy="332861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07450" y="3204127"/>
              <a:ext cx="4334368" cy="1384995"/>
            </a:xfrm>
            <a:prstGeom prst="rect">
              <a:avLst/>
            </a:prstGeom>
            <a:noFill/>
          </p:spPr>
          <p:txBody>
            <a:bodyPr wrap="square" rtlCol="0">
              <a:spAutoFit/>
            </a:bodyPr>
            <a:lstStyle/>
            <a:p>
              <a:pPr lvl="0" algn="just"/>
              <a:r>
                <a:rPr lang="en-US" sz="28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a:t>
              </a:r>
              <a:r>
                <a:rPr lang="en-US" sz="2800" dirty="0">
                  <a:solidFill>
                    <a:srgbClr val="000000"/>
                  </a:solidFill>
                  <a:latin typeface="Times New Roman" panose="02020603050405020304" pitchFamily="18" charset="0"/>
                  <a:cs typeface="Times New Roman" panose="02020603050405020304" pitchFamily="18" charset="0"/>
                </a:rPr>
                <a:t>HS </a:t>
              </a:r>
              <a:r>
                <a:rPr lang="en-US" sz="2800" dirty="0" err="1">
                  <a:solidFill>
                    <a:srgbClr val="000000"/>
                  </a:solidFill>
                  <a:latin typeface="Times New Roman" panose="02020603050405020304" pitchFamily="18" charset="0"/>
                  <a:cs typeface="Times New Roman" panose="02020603050405020304" pitchFamily="18" charset="0"/>
                </a:rPr>
                <a:t>đọc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kĩ</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văn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bản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đọc</a:t>
              </a:r>
              <a:r>
                <a:rPr lang="en-US" sz="2800" dirty="0">
                  <a:solidFill>
                    <a:srgbClr val="000000"/>
                  </a:solidFill>
                  <a:latin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cs typeface="Times New Roman" panose="02020603050405020304" pitchFamily="18" charset="0"/>
                </a:rPr>
                <a:t>rõ ràng,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trôi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chảy</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chú</a:t>
              </a:r>
              <a:r>
                <a:rPr lang="en-US" sz="2800" dirty="0">
                  <a:solidFill>
                    <a:srgbClr val="000000"/>
                  </a:solidFill>
                  <a:latin typeface="Times New Roman" panose="02020603050405020304" pitchFamily="18" charset="0"/>
                  <a:cs typeface="Times New Roman" panose="02020603050405020304" pitchFamily="18" charset="0"/>
                </a:rPr>
                <a:t> ý </a:t>
              </a:r>
              <a:r>
                <a:rPr lang="en-US" sz="2800" dirty="0" err="1">
                  <a:solidFill>
                    <a:srgbClr val="000000"/>
                  </a:solidFill>
                  <a:latin typeface="Times New Roman" panose="02020603050405020304" pitchFamily="18" charset="0"/>
                  <a:cs typeface="Times New Roman" panose="02020603050405020304" pitchFamily="18" charset="0"/>
                </a:rPr>
                <a:t>đến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các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thẻ</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bên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phải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văn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bản</a:t>
              </a:r>
              <a:r>
                <a:rPr lang="en-US" sz="2800" dirty="0">
                  <a:solidFill>
                    <a:srgbClr val="000000"/>
                  </a:solidFill>
                  <a:latin typeface="Times New Roman" panose="02020603050405020304" pitchFamily="18" charset="0"/>
                  <a:cs typeface="Times New Roman" panose="02020603050405020304" pitchFamily="18" charset="0"/>
                </a:rPr>
                <a:t>.</a:t>
              </a:r>
            </a:p>
          </p:txBody>
        </p:sp>
      </p:grpSp>
      <p:grpSp>
        <p:nvGrpSpPr>
          <p:cNvPr id="13" name="Group 12"/>
          <p:cNvGrpSpPr/>
          <p:nvPr/>
        </p:nvGrpSpPr>
        <p:grpSpPr>
          <a:xfrm>
            <a:off x="6068291" y="2927601"/>
            <a:ext cx="4531431" cy="3328618"/>
            <a:chOff x="6068291" y="2927601"/>
            <a:chExt cx="4531431" cy="3328618"/>
          </a:xfrm>
        </p:grpSpPr>
        <p:sp>
          <p:nvSpPr>
            <p:cNvPr id="12" name="Rectangle 11"/>
            <p:cNvSpPr/>
            <p:nvPr/>
          </p:nvSpPr>
          <p:spPr>
            <a:xfrm>
              <a:off x="6068291" y="2927601"/>
              <a:ext cx="4497853" cy="332861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179127" y="2951607"/>
              <a:ext cx="4420595" cy="3231654"/>
            </a:xfrm>
            <a:prstGeom prst="rect">
              <a:avLst/>
            </a:prstGeom>
            <a:no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-HS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chia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6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phiếu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sô</a:t>
              </a:r>
              <a:r>
                <a:rPr lang="en-US" sz="2400" dirty="0">
                  <a:latin typeface="Times New Roman" panose="02020603050405020304" pitchFamily="18" charset="0"/>
                  <a:cs typeface="Times New Roman" panose="02020603050405020304" pitchFamily="18" charset="0"/>
                </a:rPr>
                <a:t>́ 2,3.</a:t>
              </a:r>
            </a:p>
            <a:p>
              <a:pPr algn="just"/>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phiếu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bổ</a:t>
              </a:r>
              <a:r>
                <a:rPr lang="en-US" sz="2400" dirty="0">
                  <a:latin typeface="Times New Roman" panose="02020603050405020304" pitchFamily="18" charset="0"/>
                  <a:cs typeface="Times New Roman" panose="02020603050405020304" pitchFamily="18" charset="0"/>
                </a:rPr>
                <a:t> sung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thiện</a:t>
              </a:r>
              <a:r>
                <a:rPr lang="en-US" sz="2400" dirty="0">
                  <a:latin typeface="Times New Roman" panose="02020603050405020304" pitchFamily="18" charset="0"/>
                  <a:cs typeface="Times New Roman" panose="02020603050405020304" pitchFamily="18" charset="0"/>
                </a:rPr>
                <a:t>.</a:t>
              </a:r>
            </a:p>
            <a:p>
              <a:pPr marL="457200" indent="-457200" algn="just">
                <a:buFontTx/>
                <a:buChar char="-"/>
              </a:pPr>
              <a:endParaRPr lang="en-US" b="1" dirty="0">
                <a:latin typeface="Times New Roman" panose="02020603050405020304" pitchFamily="18" charset="0"/>
                <a:ea typeface="Cambria" panose="02040503050406030204" pitchFamily="18" charset="0"/>
                <a:cs typeface="Times New Roman" panose="02020603050405020304" pitchFamily="18" charset="0"/>
              </a:endParaRPr>
            </a:p>
            <a:p>
              <a:endParaRPr lang="en-US" dirty="0"/>
            </a:p>
          </p:txBody>
        </p:sp>
      </p:grpSp>
    </p:spTree>
    <p:extLst>
      <p:ext uri="{BB962C8B-B14F-4D97-AF65-F5344CB8AC3E}">
        <p14:creationId xmlns:p14="http://schemas.microsoft.com/office/powerpoint/2010/main" val="80300372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7" grpId="0" animBg="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Arrow: Right 281">
            <a:extLst>
              <a:ext uri="{FF2B5EF4-FFF2-40B4-BE49-F238E27FC236}">
                <a16:creationId xmlns:a16="http://schemas.microsoft.com/office/drawing/2014/main" id="{F65DE54C-3D65-432C-8A29-C52129B44E4E}"/>
              </a:ext>
            </a:extLst>
          </p:cNvPr>
          <p:cNvSpPr/>
          <p:nvPr/>
        </p:nvSpPr>
        <p:spPr>
          <a:xfrm>
            <a:off x="4465361" y="174504"/>
            <a:ext cx="3040955" cy="908483"/>
          </a:xfrm>
          <a:prstGeom prst="rightArrow">
            <a:avLst>
              <a:gd name="adj1" fmla="val 69049"/>
              <a:gd name="adj2" fmla="val 42063"/>
            </a:avLst>
          </a:prstGeom>
          <a:solidFill>
            <a:schemeClr val="accent6">
              <a:lumMod val="75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endParaRPr lang="en-US" sz="2800"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37BDB000-BF64-4F4B-9E5A-19B4C445A151}"/>
              </a:ext>
            </a:extLst>
          </p:cNvPr>
          <p:cNvPicPr>
            <a:picLocks noChangeAspect="1"/>
          </p:cNvPicPr>
          <p:nvPr/>
        </p:nvPicPr>
        <p:blipFill>
          <a:blip r:embed="rId2"/>
          <a:stretch>
            <a:fillRect/>
          </a:stretch>
        </p:blipFill>
        <p:spPr>
          <a:xfrm>
            <a:off x="0" y="-42652"/>
            <a:ext cx="3618007" cy="2085706"/>
          </a:xfrm>
          <a:prstGeom prst="rect">
            <a:avLst/>
          </a:prstGeom>
        </p:spPr>
      </p:pic>
      <p:pic>
        <p:nvPicPr>
          <p:cNvPr id="12" name="Picture 11">
            <a:extLst>
              <a:ext uri="{FF2B5EF4-FFF2-40B4-BE49-F238E27FC236}">
                <a16:creationId xmlns:a16="http://schemas.microsoft.com/office/drawing/2014/main" id="{C3DA8929-285B-4E79-9D2A-A77F3C62A81B}"/>
              </a:ext>
            </a:extLst>
          </p:cNvPr>
          <p:cNvPicPr>
            <a:picLocks noChangeAspect="1"/>
          </p:cNvPicPr>
          <p:nvPr/>
        </p:nvPicPr>
        <p:blipFill>
          <a:blip r:embed="rId3"/>
          <a:stretch>
            <a:fillRect/>
          </a:stretch>
        </p:blipFill>
        <p:spPr>
          <a:xfrm>
            <a:off x="1263795" y="2043054"/>
            <a:ext cx="9972675" cy="4154682"/>
          </a:xfrm>
          <a:prstGeom prst="rect">
            <a:avLst/>
          </a:prstGeom>
          <a:ln>
            <a:solidFill>
              <a:srgbClr val="FF0000"/>
            </a:solidFill>
          </a:ln>
        </p:spPr>
      </p:pic>
      <p:graphicFrame>
        <p:nvGraphicFramePr>
          <p:cNvPr id="13" name="Table 12"/>
          <p:cNvGraphicFramePr>
            <a:graphicFrameLocks noGrp="1"/>
          </p:cNvGraphicFramePr>
          <p:nvPr>
            <p:extLst>
              <p:ext uri="{D42A27DB-BD31-4B8C-83A1-F6EECF244321}">
                <p14:modId xmlns:p14="http://schemas.microsoft.com/office/powerpoint/2010/main" val="4204808483"/>
              </p:ext>
            </p:extLst>
          </p:nvPr>
        </p:nvGraphicFramePr>
        <p:xfrm>
          <a:off x="1420957" y="2454693"/>
          <a:ext cx="9658350" cy="3348134"/>
        </p:xfrm>
        <a:graphic>
          <a:graphicData uri="http://schemas.openxmlformats.org/drawingml/2006/table">
            <a:tbl>
              <a:tblPr firstRow="1" firstCol="1" bandRow="1"/>
              <a:tblGrid>
                <a:gridCol w="4828693">
                  <a:extLst>
                    <a:ext uri="{9D8B030D-6E8A-4147-A177-3AD203B41FA5}">
                      <a16:colId xmlns:a16="http://schemas.microsoft.com/office/drawing/2014/main" val="162196875"/>
                    </a:ext>
                  </a:extLst>
                </a:gridCol>
                <a:gridCol w="4829657">
                  <a:extLst>
                    <a:ext uri="{9D8B030D-6E8A-4147-A177-3AD203B41FA5}">
                      <a16:colId xmlns:a16="http://schemas.microsoft.com/office/drawing/2014/main" val="1273866576"/>
                    </a:ext>
                  </a:extLst>
                </a:gridCol>
              </a:tblGrid>
              <a:tr h="530376">
                <a:tc>
                  <a:txBody>
                    <a:bodyPr/>
                    <a:lstStyle/>
                    <a:p>
                      <a:pPr algn="ctr">
                        <a:lnSpc>
                          <a:spcPct val="107000"/>
                        </a:lnSpc>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CÂU HỎI</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DỰ KIẾN TRẢ LỜI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7321205"/>
                  </a:ext>
                </a:extLst>
              </a:tr>
              <a:tr h="2817758">
                <a:tc>
                  <a:txBody>
                    <a:bodyPr/>
                    <a:lstStyle/>
                    <a:p>
                      <a:pPr marL="0" indent="0" algn="just">
                        <a:lnSpc>
                          <a:spcPct val="107000"/>
                        </a:lnSpc>
                        <a:spcAft>
                          <a:spcPts val="0"/>
                        </a:spcAft>
                        <a:buFontTx/>
                        <a:buNone/>
                      </a:pPr>
                      <a:r>
                        <a:rPr lang="en-US" sz="24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2400" dirty="0">
                          <a:latin typeface="Times New Roman" panose="02020603050405020304" pitchFamily="18" charset="0"/>
                          <a:ea typeface="Calibri" panose="020F0502020204030204" pitchFamily="34" charset="0"/>
                          <a:cs typeface="Times New Roman" panose="02020603050405020304" pitchFamily="18" charset="0"/>
                        </a:rPr>
                        <a:t> 1: </a:t>
                      </a:r>
                      <a:r>
                        <a:rPr lang="en-US" sz="2400" dirty="0" err="1">
                          <a:effectLst/>
                          <a:latin typeface="Times New Roman" panose="02020603050405020304" pitchFamily="18" charset="0"/>
                          <a:ea typeface="Times New Roman" panose="02020603050405020304" pitchFamily="18" charset="0"/>
                        </a:rPr>
                        <a:t>Vẽ</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sơ</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đồ</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tóm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tắt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sự</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kiện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chính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đoạn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trích</a:t>
                      </a:r>
                      <a:r>
                        <a:rPr lang="en-US" sz="2400" dirty="0">
                          <a:effectLst/>
                          <a:latin typeface="Times New Roman" panose="02020603050405020304" pitchFamily="18" charset="0"/>
                          <a:ea typeface="Times New Roman" panose="02020603050405020304" pitchFamily="18" charset="0"/>
                        </a:rPr>
                        <a:t>. </a:t>
                      </a:r>
                    </a:p>
                    <a:p>
                      <a:pPr marL="0" indent="0" algn="just">
                        <a:lnSpc>
                          <a:spcPct val="107000"/>
                        </a:lnSpc>
                        <a:spcAft>
                          <a:spcPts val="0"/>
                        </a:spcAft>
                        <a:buFontTx/>
                        <a:buNone/>
                      </a:pPr>
                      <a:r>
                        <a:rPr lang="en-US" sz="2400" dirty="0" err="1">
                          <a:effectLst/>
                          <a:latin typeface="Times New Roman" panose="02020603050405020304" pitchFamily="18" charset="0"/>
                          <a:ea typeface="Times New Roman" panose="02020603050405020304" pitchFamily="18" charset="0"/>
                        </a:rPr>
                        <a:t>Câu</a:t>
                      </a:r>
                      <a:r>
                        <a:rPr lang="en-US" sz="2400" dirty="0">
                          <a:effectLst/>
                          <a:latin typeface="Times New Roman" panose="02020603050405020304" pitchFamily="18" charset="0"/>
                          <a:ea typeface="Times New Roman" panose="02020603050405020304" pitchFamily="18" charset="0"/>
                        </a:rPr>
                        <a:t> 2: </a:t>
                      </a:r>
                      <a:r>
                        <a:rPr lang="en-US" sz="2400" dirty="0" err="1">
                          <a:effectLst/>
                          <a:latin typeface="Times New Roman" panose="02020603050405020304" pitchFamily="18" charset="0"/>
                          <a:ea typeface="Times New Roman" panose="02020603050405020304" pitchFamily="18" charset="0"/>
                        </a:rPr>
                        <a:t>Từ</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đó</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xác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định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tình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huống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kịch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giải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thích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tình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huống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đó</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phải</a:t>
                      </a:r>
                      <a:r>
                        <a:rPr lang="vi-VN" sz="2400" dirty="0">
                          <a:effectLst/>
                          <a:latin typeface="Times New Roman" panose="02020603050405020304" pitchFamily="18" charset="0"/>
                          <a:ea typeface="Times New Roman" panose="02020603050405020304" pitchFamily="18" charset="0"/>
                        </a:rPr>
                        <a:t> là tình huống đặc trưng của hài kịch </a:t>
                      </a:r>
                      <a:r>
                        <a:rPr lang="en-US" sz="2400" dirty="0">
                          <a:effectLst/>
                          <a:latin typeface="Times New Roman" panose="02020603050405020304" pitchFamily="18" charset="0"/>
                          <a:ea typeface="Times New Roman" panose="02020603050405020304" pitchFamily="18" charset="0"/>
                        </a:rPr>
                        <a:t>hay </a:t>
                      </a:r>
                      <a:r>
                        <a:rPr lang="vi-VN" sz="2400" dirty="0">
                          <a:effectLst/>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0205455"/>
                  </a:ext>
                </a:extLst>
              </a:tr>
            </a:tbl>
          </a:graphicData>
        </a:graphic>
      </p:graphicFrame>
      <p:sp>
        <p:nvSpPr>
          <p:cNvPr id="14" name="Rectangle 13"/>
          <p:cNvSpPr/>
          <p:nvPr/>
        </p:nvSpPr>
        <p:spPr>
          <a:xfrm>
            <a:off x="3573563" y="1043005"/>
            <a:ext cx="4824549" cy="954107"/>
          </a:xfrm>
          <a:prstGeom prst="rect">
            <a:avLst/>
          </a:prstGeom>
        </p:spPr>
        <p:txBody>
          <a:bodyPr wrap="square">
            <a:spAutoFit/>
          </a:bodyPr>
          <a:lstStyle/>
          <a:p>
            <a:pPr algn="ctr"/>
            <a:r>
              <a:rPr lang="en-US" sz="1400" b="1" dirty="0">
                <a:latin typeface="Times New Roman" panose="02020603050405020304" pitchFamily="18" charset="0"/>
                <a:cs typeface="Times New Roman" panose="02020603050405020304" pitchFamily="18" charset="0"/>
              </a:rPr>
              <a:t>PHIẾU HỌC TẬP SỐ 2</a:t>
            </a:r>
            <a:endParaRPr lang="en-US" sz="1400" dirty="0">
              <a:latin typeface="Times New Roman" panose="02020603050405020304" pitchFamily="18" charset="0"/>
              <a:cs typeface="Times New Roman" panose="02020603050405020304" pitchFamily="18" charset="0"/>
            </a:endParaRPr>
          </a:p>
          <a:p>
            <a:pPr algn="ctr"/>
            <a:r>
              <a:rPr lang="en-US" sz="1400" b="1" dirty="0">
                <a:latin typeface="Times New Roman" panose="02020603050405020304" pitchFamily="18" charset="0"/>
                <a:cs typeface="Times New Roman" panose="02020603050405020304" pitchFamily="18" charset="0"/>
              </a:rPr>
              <a:t>LỚP…………NHÓM ..</a:t>
            </a:r>
            <a:endParaRPr lang="en-US" sz="1400" dirty="0">
              <a:latin typeface="Times New Roman" panose="02020603050405020304" pitchFamily="18" charset="0"/>
              <a:cs typeface="Times New Roman" panose="02020603050405020304" pitchFamily="18" charset="0"/>
            </a:endParaRPr>
          </a:p>
          <a:p>
            <a:pPr algn="ctr"/>
            <a:r>
              <a:rPr lang="en-US"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616932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82"/>
                                        </p:tgtEl>
                                        <p:attrNameLst>
                                          <p:attrName>style.visibility</p:attrName>
                                        </p:attrNameLst>
                                      </p:cBhvr>
                                      <p:to>
                                        <p:strVal val="visible"/>
                                      </p:to>
                                    </p:set>
                                    <p:animEffect transition="in" filter="barn(inVertical)">
                                      <p:cBhvr>
                                        <p:cTn id="10" dur="500"/>
                                        <p:tgtEl>
                                          <p:spTgt spid="282"/>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 grpId="0" animBg="1"/>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B4AEF89-1A7C-41B1-B7EC-2AD5CD4A71B0}"/>
              </a:ext>
            </a:extLst>
          </p:cNvPr>
          <p:cNvSpPr txBox="1"/>
          <p:nvPr/>
        </p:nvSpPr>
        <p:spPr>
          <a:xfrm>
            <a:off x="309564" y="401292"/>
            <a:ext cx="4672012" cy="1107996"/>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II. ĐỌC HIỂU VĂN BẢN</a:t>
            </a:r>
          </a:p>
          <a:p>
            <a:pPr marL="342900" indent="-342900">
              <a:buAutoNum type="arabicPeriod"/>
            </a:pPr>
            <a:r>
              <a:rPr lang="en-US" sz="2400" b="1" dirty="0" err="1">
                <a:latin typeface="Times New Roman" panose="02020603050405020304" pitchFamily="18" charset="0"/>
                <a:cs typeface="Times New Roman" panose="02020603050405020304" pitchFamily="18" charset="0"/>
              </a:rPr>
              <a:t>Tình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huống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kịch</a:t>
            </a:r>
            <a:r>
              <a:rPr lang="en-US" sz="2400" b="1" dirty="0">
                <a:latin typeface="Times New Roman" panose="02020603050405020304" pitchFamily="18"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4068752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96C9B981-5692-4724-888F-5A9BC4A1DEA3}"/>
              </a:ext>
            </a:extLst>
          </p:cNvPr>
          <p:cNvGraphicFramePr>
            <a:graphicFrameLocks noGrp="1"/>
          </p:cNvGraphicFramePr>
          <p:nvPr>
            <p:extLst>
              <p:ext uri="{D42A27DB-BD31-4B8C-83A1-F6EECF244321}">
                <p14:modId xmlns:p14="http://schemas.microsoft.com/office/powerpoint/2010/main" val="3529576354"/>
              </p:ext>
            </p:extLst>
          </p:nvPr>
        </p:nvGraphicFramePr>
        <p:xfrm>
          <a:off x="396240" y="60674"/>
          <a:ext cx="11795760" cy="6847332"/>
        </p:xfrm>
        <a:graphic>
          <a:graphicData uri="http://schemas.openxmlformats.org/drawingml/2006/table">
            <a:tbl>
              <a:tblPr firstRow="1" firstCol="1" bandRow="1"/>
              <a:tblGrid>
                <a:gridCol w="1840522">
                  <a:extLst>
                    <a:ext uri="{9D8B030D-6E8A-4147-A177-3AD203B41FA5}">
                      <a16:colId xmlns:a16="http://schemas.microsoft.com/office/drawing/2014/main" val="2727791492"/>
                    </a:ext>
                  </a:extLst>
                </a:gridCol>
                <a:gridCol w="3533450">
                  <a:extLst>
                    <a:ext uri="{9D8B030D-6E8A-4147-A177-3AD203B41FA5}">
                      <a16:colId xmlns:a16="http://schemas.microsoft.com/office/drawing/2014/main" val="1270788602"/>
                    </a:ext>
                  </a:extLst>
                </a:gridCol>
                <a:gridCol w="5349048">
                  <a:extLst>
                    <a:ext uri="{9D8B030D-6E8A-4147-A177-3AD203B41FA5}">
                      <a16:colId xmlns:a16="http://schemas.microsoft.com/office/drawing/2014/main" val="2952986036"/>
                    </a:ext>
                  </a:extLst>
                </a:gridCol>
                <a:gridCol w="1072740">
                  <a:extLst>
                    <a:ext uri="{9D8B030D-6E8A-4147-A177-3AD203B41FA5}">
                      <a16:colId xmlns:a16="http://schemas.microsoft.com/office/drawing/2014/main" val="2131839508"/>
                    </a:ext>
                  </a:extLst>
                </a:gridCol>
              </a:tblGrid>
              <a:tr h="1183976">
                <a:tc>
                  <a:txBody>
                    <a:bodyPr/>
                    <a:lstStyle/>
                    <a:p>
                      <a:pPr marL="0" lvl="0" indent="0" algn="just">
                        <a:spcAft>
                          <a:spcPts val="0"/>
                        </a:spcAft>
                        <a:buFont typeface="+mj-lt"/>
                        <a:buNone/>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kiện</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cs typeface="Times New Roman" panose="02020603050405020304" pitchFamily="18" charset="0"/>
                      </a:endParaRPr>
                    </a:p>
                  </a:txBody>
                  <a:tcPr marL="33021" marR="33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35000"/>
                        </a:lnSpc>
                        <a:spcAft>
                          <a:spcPts val="6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-Tin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đồn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thanh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Thị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trưởng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lo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sợ</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vì</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vi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tham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nhũng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sẽ</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phanh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phui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35000"/>
                        </a:lnSpc>
                        <a:spcAft>
                          <a:spcPts val="6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cờ</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Khơ-lét-xta-cốp</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viên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quèn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thị</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trấn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nhỏ</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nghỉ</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ngơi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nhầm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thanh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p>
                  </a:txBody>
                  <a:tcPr marL="33021" marR="33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lnSpc>
                          <a:spcPct val="135000"/>
                        </a:lnSpc>
                        <a:spcAft>
                          <a:spcPts val="6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-Tin đồn về quan thanh tra: Thị trưởng và các quan chức trong thị trấn nghe tin đồn về một quan thanh tra từ thủ đô đến thị sát. Họ lo sợ vì những hành vi tham nhũng của mình sẽ bị phanh phui.</a:t>
                      </a:r>
                    </a:p>
                    <a:p>
                      <a:pPr algn="just">
                        <a:lnSpc>
                          <a:spcPct val="135000"/>
                        </a:lnSpc>
                        <a:spcAft>
                          <a:spcPts val="6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-Tình cờ Khơ-lét-xta-cốp - một viên chức quèn đến thị trấn nhỏ để nghỉ ngơi. Do thiếu tiền, ông ta ở lại một nhà trọ tồi tàn và không trả tiền – lại bị nhận nhầm là quan thanh tra. </a:t>
                      </a:r>
                    </a:p>
                  </a:txBody>
                  <a:tcPr marL="33021" marR="33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algn="l">
                        <a:lnSpc>
                          <a:spcPct val="135000"/>
                        </a:lnSpc>
                        <a:spcAft>
                          <a:spcPts val="600"/>
                        </a:spcAft>
                      </a:pPr>
                      <a:endParaRPr lang="en-US" sz="21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l">
                        <a:lnSpc>
                          <a:spcPct val="135000"/>
                        </a:lnSpc>
                        <a:spcAft>
                          <a:spcPts val="600"/>
                        </a:spcAft>
                      </a:pPr>
                      <a:endParaRPr lang="en-US" sz="21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l">
                        <a:lnSpc>
                          <a:spcPct val="135000"/>
                        </a:lnSpc>
                        <a:spcAft>
                          <a:spcPts val="600"/>
                        </a:spcAft>
                      </a:pPr>
                      <a:endParaRPr lang="en-US" sz="21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l">
                        <a:lnSpc>
                          <a:spcPct val="135000"/>
                        </a:lnSpc>
                        <a:spcAft>
                          <a:spcPts val="600"/>
                        </a:spcAft>
                      </a:pPr>
                      <a:r>
                        <a:rPr lang="en-US" sz="2100" b="1" dirty="0">
                          <a:effectLst/>
                          <a:latin typeface="Times New Roman" panose="02020603050405020304" pitchFamily="18" charset="0"/>
                          <a:ea typeface="Calibri" panose="020F0502020204030204" pitchFamily="34" charset="0"/>
                          <a:cs typeface="Times New Roman" panose="02020603050405020304" pitchFamily="18" charset="0"/>
                        </a:rPr>
                        <a:t>II. ĐỌC HIỂU VĂN BẢN</a:t>
                      </a:r>
                    </a:p>
                    <a:p>
                      <a:pPr algn="l">
                        <a:lnSpc>
                          <a:spcPct val="135000"/>
                        </a:lnSpc>
                        <a:spcAft>
                          <a:spcPts val="600"/>
                        </a:spcAft>
                      </a:pPr>
                      <a:r>
                        <a:rPr lang="en-US" sz="2100" b="1" dirty="0">
                          <a:effectLst/>
                          <a:latin typeface="Times New Roman" panose="02020603050405020304" pitchFamily="18" charset="0"/>
                          <a:ea typeface="Calibri" panose="020F0502020204030204" pitchFamily="34" charset="0"/>
                          <a:cs typeface="Times New Roman" panose="02020603050405020304" pitchFamily="18" charset="0"/>
                        </a:rPr>
                        <a:t>1. </a:t>
                      </a:r>
                      <a:r>
                        <a:rPr lang="en-US" sz="2100" b="1"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1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b="1" dirty="0" err="1">
                          <a:effectLst/>
                          <a:latin typeface="Times New Roman" panose="02020603050405020304" pitchFamily="18" charset="0"/>
                          <a:ea typeface="Calibri" panose="020F0502020204030204" pitchFamily="34" charset="0"/>
                          <a:cs typeface="Times New Roman" panose="02020603050405020304" pitchFamily="18" charset="0"/>
                        </a:rPr>
                        <a:t>huống</a:t>
                      </a:r>
                      <a:r>
                        <a:rPr lang="en-US" sz="21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b="1" dirty="0" err="1">
                          <a:effectLst/>
                          <a:latin typeface="Times New Roman" panose="02020603050405020304" pitchFamily="18" charset="0"/>
                          <a:ea typeface="Calibri" panose="020F0502020204030204" pitchFamily="34" charset="0"/>
                          <a:cs typeface="Times New Roman" panose="02020603050405020304" pitchFamily="18" charset="0"/>
                        </a:rPr>
                        <a:t>kịch</a:t>
                      </a:r>
                      <a:endParaRPr lang="en-US" sz="21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l">
                        <a:lnSpc>
                          <a:spcPct val="135000"/>
                        </a:lnSpc>
                        <a:spcAft>
                          <a:spcPts val="600"/>
                        </a:spcAft>
                      </a:pP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33021" marR="33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5345772"/>
                  </a:ext>
                </a:extLst>
              </a:tr>
              <a:tr h="176110">
                <a:tc gridSpan="3">
                  <a:txBody>
                    <a:bodyPr/>
                    <a:lstStyle/>
                    <a:p>
                      <a:pPr algn="just">
                        <a:lnSpc>
                          <a:spcPct val="135000"/>
                        </a:lnSpc>
                        <a:spcAft>
                          <a:spcPts val="6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DIỄN BIẾN CỦA SỰ KIỆN NHẦM LẪN</a:t>
                      </a:r>
                    </a:p>
                  </a:txBody>
                  <a:tcPr marL="33021" marR="33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algn="just">
                        <a:lnSpc>
                          <a:spcPct val="135000"/>
                        </a:lnSpc>
                        <a:spcAft>
                          <a:spcPts val="600"/>
                        </a:spcAft>
                      </a:pP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21" marR="33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sz="1800" dirty="0">
                        <a:latin typeface="Times New Roman" panose="02020603050405020304" pitchFamily="18" charset="0"/>
                        <a:cs typeface="Times New Roman" panose="02020603050405020304" pitchFamily="18" charset="0"/>
                      </a:endParaRPr>
                    </a:p>
                  </a:txBody>
                  <a:tcPr marL="44028" marR="44028" marT="22014" marB="22014">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3162773927"/>
                  </a:ext>
                </a:extLst>
              </a:tr>
              <a:tr h="176110">
                <a:tc gridSpan="2">
                  <a:txBody>
                    <a:bodyPr/>
                    <a:lstStyle/>
                    <a:p>
                      <a:pPr algn="just">
                        <a:lnSpc>
                          <a:spcPct val="135000"/>
                        </a:lnSpc>
                        <a:spcAft>
                          <a:spcPts val="6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Quan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thị</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trấn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21" marR="33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lnSpc>
                          <a:spcPct val="135000"/>
                        </a:lnSpc>
                        <a:spcAft>
                          <a:spcPts val="600"/>
                        </a:spcAft>
                      </a:pP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21" marR="33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5000"/>
                        </a:lnSpc>
                        <a:spcAft>
                          <a:spcPts val="600"/>
                        </a:spcAft>
                      </a:pP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Khơ-lét-xta-cốp</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21" marR="33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sz="1800" dirty="0">
                        <a:latin typeface="Times New Roman" panose="02020603050405020304" pitchFamily="18" charset="0"/>
                        <a:cs typeface="Times New Roman" panose="02020603050405020304" pitchFamily="18" charset="0"/>
                      </a:endParaRPr>
                    </a:p>
                  </a:txBody>
                  <a:tcPr marL="44028" marR="44028" marT="22014" marB="22014">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419480951"/>
                  </a:ext>
                </a:extLst>
              </a:tr>
              <a:tr h="1312757">
                <a:tc gridSpan="2">
                  <a:txBody>
                    <a:bodyPr/>
                    <a:lstStyle/>
                    <a:p>
                      <a:pPr algn="just">
                        <a:lnSpc>
                          <a:spcPct val="135000"/>
                        </a:lnSpc>
                        <a:spcAft>
                          <a:spcPts val="6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-Thị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trưởng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thị</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trấn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hối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lộ</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ông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che</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giấu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tội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lỗi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35000"/>
                        </a:lnSpc>
                        <a:spcAft>
                          <a:spcPts val="600"/>
                        </a:spcAft>
                      </a:pPr>
                      <a:r>
                        <a:rPr lang="en-US" sz="2000" kern="1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000" kern="1200"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Vợ</a:t>
                      </a:r>
                      <a:r>
                        <a:rPr lang="en-US" sz="2000" kern="1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kern="1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2000" kern="1200"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gái</a:t>
                      </a:r>
                      <a:r>
                        <a:rPr lang="en-US" sz="2000" kern="1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thị</a:t>
                      </a:r>
                      <a:r>
                        <a:rPr lang="en-US" sz="2000" kern="1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trưởng</a:t>
                      </a:r>
                      <a:r>
                        <a:rPr lang="en-US" sz="2000" kern="1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sốt</a:t>
                      </a:r>
                      <a:r>
                        <a:rPr lang="en-US" sz="2000" kern="1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sắng</a:t>
                      </a:r>
                      <a:r>
                        <a:rPr lang="en-US" sz="2000" kern="1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000" kern="1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000" kern="1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mình</a:t>
                      </a:r>
                      <a:r>
                        <a:rPr lang="en-US" sz="2000" kern="1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2000" kern="1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000" kern="1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000" kern="1200" spc="-3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en-US" sz="2000" kern="1200" spc="-3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000" kern="1200" spc="-3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000" kern="1200" spc="-3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thủ</a:t>
                      </a:r>
                      <a:r>
                        <a:rPr lang="en-US" sz="2000" kern="1200" spc="-3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đô</a:t>
                      </a:r>
                      <a:r>
                        <a:rPr lang="en-US" sz="2000" kern="1200" spc="-3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tới</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21" marR="33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lnSpc>
                          <a:spcPct val="135000"/>
                        </a:lnSpc>
                        <a:spcAft>
                          <a:spcPts val="600"/>
                        </a:spcAft>
                      </a:pP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21" marR="33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5000"/>
                        </a:lnSpc>
                        <a:spcAft>
                          <a:spcPts val="6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Lợi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nhầm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thanh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hù</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dọa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Ông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tỏ</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ra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kiêu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căng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hống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hách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đòi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hỏi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tiền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5000"/>
                        </a:lnSpc>
                        <a:spcAft>
                          <a:spcPts val="6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Khoác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khoe</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khoang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thân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5000"/>
                        </a:lnSpc>
                        <a:spcAft>
                          <a:spcPts val="6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khai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tán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tỉnh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vợ</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thị</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trưởng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33021" marR="33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just">
                        <a:lnSpc>
                          <a:spcPct val="135000"/>
                        </a:lnSpc>
                        <a:spcAft>
                          <a:spcPts val="60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21" marR="33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9247604"/>
                  </a:ext>
                </a:extLst>
              </a:tr>
              <a:tr h="540072">
                <a:tc gridSpan="2">
                  <a:txBody>
                    <a:bodyPr/>
                    <a:lstStyle/>
                    <a:p>
                      <a:pPr algn="just">
                        <a:lnSpc>
                          <a:spcPct val="135000"/>
                        </a:lnSpc>
                        <a:spcAft>
                          <a:spcPts val="600"/>
                        </a:spcAft>
                      </a:pP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quả</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21" marR="33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lnSpc>
                          <a:spcPct val="135000"/>
                        </a:lnSpc>
                        <a:spcAft>
                          <a:spcPts val="600"/>
                        </a:spcAft>
                      </a:pP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21" marR="33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5000"/>
                        </a:lnSpc>
                        <a:spcAft>
                          <a:spcPts val="6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-Quan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thanh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thật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thị</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trấn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Khơ-lét-xta-cốp</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phát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kẻ</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lừa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đảo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phải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bỏ</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trốn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35000"/>
                        </a:lnSpc>
                        <a:spcAft>
                          <a:spcPts val="6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-Thị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trưởng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phanh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phui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tội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lỗi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phải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chịu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trừng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phạt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21" marR="33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just">
                        <a:lnSpc>
                          <a:spcPct val="135000"/>
                        </a:lnSpc>
                        <a:spcAft>
                          <a:spcPts val="60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21" marR="33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9469365"/>
                  </a:ext>
                </a:extLst>
              </a:tr>
              <a:tr h="190786">
                <a:tc gridSpan="2">
                  <a:txBody>
                    <a:bodyPr/>
                    <a:lstStyle/>
                    <a:p>
                      <a:pPr marL="0" lvl="0" indent="0" algn="just">
                        <a:spcAft>
                          <a:spcPts val="0"/>
                        </a:spcAft>
                        <a:buFont typeface="+mj-lt"/>
                        <a:buNone/>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huống</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trào</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phúng</a:t>
                      </a:r>
                      <a:endParaRPr lang="en-US" sz="2000" b="1" dirty="0">
                        <a:effectLst/>
                        <a:latin typeface="Times New Roman" panose="02020603050405020304" pitchFamily="18" charset="0"/>
                        <a:cs typeface="Times New Roman" panose="02020603050405020304" pitchFamily="18" charset="0"/>
                      </a:endParaRPr>
                    </a:p>
                  </a:txBody>
                  <a:tcPr marL="33021" marR="33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lvl="0" indent="0" algn="just">
                        <a:spcAft>
                          <a:spcPts val="0"/>
                        </a:spcAft>
                        <a:buFont typeface="+mj-lt"/>
                        <a:buNone/>
                      </a:pPr>
                      <a:endParaRPr lang="en-US" sz="1600" dirty="0">
                        <a:effectLst/>
                        <a:latin typeface="Times New Roman" panose="02020603050405020304" pitchFamily="18" charset="0"/>
                        <a:cs typeface="Times New Roman" panose="02020603050405020304" pitchFamily="18" charset="0"/>
                      </a:endParaRPr>
                    </a:p>
                  </a:txBody>
                  <a:tcPr marL="33021" marR="33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5000"/>
                        </a:lnSpc>
                        <a:spcAft>
                          <a:spcPts val="600"/>
                        </a:spcAft>
                      </a:pP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nhầm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thanh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tra</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21" marR="33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just">
                        <a:lnSpc>
                          <a:spcPct val="135000"/>
                        </a:lnSpc>
                        <a:spcAft>
                          <a:spcPts val="60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21" marR="33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4202663"/>
                  </a:ext>
                </a:extLst>
              </a:tr>
            </a:tbl>
          </a:graphicData>
        </a:graphic>
      </p:graphicFrame>
    </p:spTree>
    <p:extLst>
      <p:ext uri="{BB962C8B-B14F-4D97-AF65-F5344CB8AC3E}">
        <p14:creationId xmlns:p14="http://schemas.microsoft.com/office/powerpoint/2010/main" val="27784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3214253" y="1224084"/>
            <a:ext cx="5971309" cy="1389459"/>
            <a:chOff x="1399703" y="448224"/>
            <a:chExt cx="2396837" cy="1389459"/>
          </a:xfrm>
        </p:grpSpPr>
        <p:sp>
          <p:nvSpPr>
            <p:cNvPr id="2" name="Rectangle 1"/>
            <p:cNvSpPr/>
            <p:nvPr/>
          </p:nvSpPr>
          <p:spPr>
            <a:xfrm>
              <a:off x="1399703" y="448224"/>
              <a:ext cx="2396837" cy="8035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399703" y="637354"/>
              <a:ext cx="2396837" cy="1200329"/>
            </a:xfrm>
            <a:prstGeom prst="rect">
              <a:avLst/>
            </a:prstGeom>
            <a:noFill/>
          </p:spPr>
          <p:txBody>
            <a:bodyPr wrap="square" rtlCol="0">
              <a:spAutoFit/>
            </a:bodyPr>
            <a:lstStyle/>
            <a:p>
              <a:pPr lvl="0" algn="just"/>
              <a:r>
                <a:rPr lang="en-US" sz="2400" b="1" dirty="0">
                  <a:solidFill>
                    <a:srgbClr val="000000"/>
                  </a:solidFill>
                  <a:latin typeface="Times New Roman" panose="02020603050405020304" pitchFamily="18" charset="0"/>
                  <a:cs typeface="Times New Roman" panose="02020603050405020304" pitchFamily="18" charset="0"/>
                </a:rPr>
                <a:t>C. TÁC DỤNG CỦA TÌNH HUỐNG KỊCH</a:t>
              </a:r>
            </a:p>
          </p:txBody>
        </p:sp>
      </p:grpSp>
      <p:grpSp>
        <p:nvGrpSpPr>
          <p:cNvPr id="13" name="Group 12"/>
          <p:cNvGrpSpPr/>
          <p:nvPr/>
        </p:nvGrpSpPr>
        <p:grpSpPr>
          <a:xfrm>
            <a:off x="3214253" y="2244442"/>
            <a:ext cx="5971309" cy="1043555"/>
            <a:chOff x="3214253" y="1468582"/>
            <a:chExt cx="5971309" cy="1043555"/>
          </a:xfrm>
        </p:grpSpPr>
        <p:sp>
          <p:nvSpPr>
            <p:cNvPr id="5" name="Rectangle 4"/>
            <p:cNvSpPr/>
            <p:nvPr/>
          </p:nvSpPr>
          <p:spPr>
            <a:xfrm>
              <a:off x="3214253" y="1468582"/>
              <a:ext cx="5971309" cy="10435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214253" y="1774650"/>
              <a:ext cx="4558146" cy="461665"/>
            </a:xfrm>
            <a:prstGeom prst="rect">
              <a:avLst/>
            </a:prstGeom>
            <a:noFill/>
          </p:spPr>
          <p:txBody>
            <a:bodyPr wrap="square" rtlCol="0">
              <a:spAutoFit/>
            </a:bodyPr>
            <a:lstStyle/>
            <a:p>
              <a:pPr lvl="0"/>
              <a:r>
                <a:rPr lang="en-US" sz="2400" dirty="0">
                  <a:solidFill>
                    <a:srgbClr val="000000"/>
                  </a:solidFill>
                  <a:latin typeface="Times New Roman" panose="02020603050405020304" pitchFamily="18" charset="0"/>
                  <a:cs typeface="Times New Roman" panose="02020603050405020304" pitchFamily="18" charset="0"/>
                </a:rPr>
                <a:t>T</a:t>
              </a:r>
              <a:r>
                <a:rPr lang="vi-VN" sz="2400" dirty="0">
                  <a:solidFill>
                    <a:srgbClr val="000000"/>
                  </a:solidFill>
                  <a:latin typeface="Times New Roman" panose="02020603050405020304" pitchFamily="18" charset="0"/>
                  <a:cs typeface="Times New Roman" panose="02020603050405020304" pitchFamily="18" charset="0"/>
                </a:rPr>
                <a:t>ình huống hài hước,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trớ</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trêu</a:t>
              </a:r>
              <a:endParaRPr lang="en-US" sz="2400" dirty="0">
                <a:solidFill>
                  <a:srgbClr val="000000"/>
                </a:solidFill>
                <a:latin typeface="Times New Roman" panose="02020603050405020304" pitchFamily="18" charset="0"/>
                <a:cs typeface="Times New Roman" panose="02020603050405020304" pitchFamily="18" charset="0"/>
              </a:endParaRPr>
            </a:p>
          </p:txBody>
        </p:sp>
      </p:grpSp>
      <p:grpSp>
        <p:nvGrpSpPr>
          <p:cNvPr id="12" name="Group 11"/>
          <p:cNvGrpSpPr/>
          <p:nvPr/>
        </p:nvGrpSpPr>
        <p:grpSpPr>
          <a:xfrm>
            <a:off x="3214253" y="3519060"/>
            <a:ext cx="5971309" cy="999942"/>
            <a:chOff x="3214253" y="2743200"/>
            <a:chExt cx="5971309" cy="999942"/>
          </a:xfrm>
        </p:grpSpPr>
        <p:sp>
          <p:nvSpPr>
            <p:cNvPr id="7" name="Rectangle 6"/>
            <p:cNvSpPr/>
            <p:nvPr/>
          </p:nvSpPr>
          <p:spPr>
            <a:xfrm>
              <a:off x="3214253" y="2743200"/>
              <a:ext cx="5971309" cy="9999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214253" y="2827672"/>
              <a:ext cx="5971309" cy="830997"/>
            </a:xfrm>
            <a:prstGeom prst="rect">
              <a:avLst/>
            </a:prstGeom>
            <a:noFill/>
          </p:spPr>
          <p:txBody>
            <a:bodyPr wrap="square" rtlCol="0">
              <a:spAutoFit/>
            </a:bodyPr>
            <a:lstStyle/>
            <a:p>
              <a:r>
                <a:rPr lang="en-US" sz="2400" dirty="0" err="1">
                  <a:solidFill>
                    <a:srgbClr val="000000"/>
                  </a:solidFill>
                  <a:latin typeface="Times New Roman" panose="02020603050405020304" pitchFamily="18" charset="0"/>
                  <a:cs typeface="Times New Roman" panose="02020603050405020304" pitchFamily="18" charset="0"/>
                </a:rPr>
                <a:t>Thể</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hiện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sinh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động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sâu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sắc</a:t>
              </a:r>
              <a:r>
                <a:rPr lang="en-US" sz="2400" dirty="0">
                  <a:solidFill>
                    <a:srgbClr val="000000"/>
                  </a:solidFill>
                  <a:latin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cs typeface="Times New Roman" panose="02020603050405020304" pitchFamily="18" charset="0"/>
                </a:rPr>
                <a:t>tính cách </a:t>
              </a:r>
              <a:r>
                <a:rPr lang="en-US" sz="2400" dirty="0" err="1">
                  <a:solidFill>
                    <a:srgbClr val="000000"/>
                  </a:solidFill>
                  <a:latin typeface="Times New Roman" panose="02020603050405020304" pitchFamily="18" charset="0"/>
                  <a:cs typeface="Times New Roman" panose="02020603050405020304" pitchFamily="18" charset="0"/>
                </a:rPr>
                <a:t>nhân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vật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chủ</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đề</a:t>
              </a:r>
              <a:r>
                <a:rPr lang="en-US" sz="2400" dirty="0">
                  <a:solidFill>
                    <a:srgbClr val="000000"/>
                  </a:solidFill>
                  <a:latin typeface="Times New Roman" panose="02020603050405020304" pitchFamily="18" charset="0"/>
                  <a:cs typeface="Times New Roman" panose="02020603050405020304" pitchFamily="18" charset="0"/>
                </a:rPr>
                <a:t> t</a:t>
              </a:r>
              <a:r>
                <a:rPr lang="vi-VN" sz="2400" dirty="0">
                  <a:solidFill>
                    <a:srgbClr val="000000"/>
                  </a:solidFill>
                  <a:latin typeface="Times New Roman" panose="02020603050405020304" pitchFamily="18" charset="0"/>
                  <a:cs typeface="Times New Roman" panose="02020603050405020304" pitchFamily="18" charset="0"/>
                </a:rPr>
                <a:t>ư</a:t>
              </a:r>
              <a:r>
                <a:rPr lang="en-US" sz="2400" dirty="0">
                  <a:solidFill>
                    <a:srgbClr val="000000"/>
                  </a:solidFill>
                  <a:latin typeface="Times New Roman" panose="02020603050405020304" pitchFamily="18" charset="0"/>
                  <a:cs typeface="Times New Roman" panose="02020603050405020304" pitchFamily="18" charset="0"/>
                </a:rPr>
                <a:t> t</a:t>
              </a:r>
              <a:r>
                <a:rPr lang="vi-VN" sz="2400" dirty="0">
                  <a:solidFill>
                    <a:srgbClr val="000000"/>
                  </a:solidFill>
                  <a:latin typeface="Times New Roman" panose="02020603050405020304" pitchFamily="18" charset="0"/>
                  <a:cs typeface="Times New Roman" panose="02020603050405020304" pitchFamily="18" charset="0"/>
                </a:rPr>
                <a:t>ư</a:t>
              </a:r>
              <a:r>
                <a:rPr lang="en-US" sz="2400" dirty="0" err="1">
                  <a:solidFill>
                    <a:srgbClr val="000000"/>
                  </a:solidFill>
                  <a:latin typeface="Times New Roman" panose="02020603050405020304" pitchFamily="18" charset="0"/>
                  <a:cs typeface="Times New Roman" panose="02020603050405020304" pitchFamily="18" charset="0"/>
                </a:rPr>
                <a:t>ởng</a:t>
              </a:r>
              <a:endParaRPr lang="en-US" sz="2400" dirty="0"/>
            </a:p>
          </p:txBody>
        </p:sp>
      </p:grpSp>
    </p:spTree>
    <p:extLst>
      <p:ext uri="{BB962C8B-B14F-4D97-AF65-F5344CB8AC3E}">
        <p14:creationId xmlns:p14="http://schemas.microsoft.com/office/powerpoint/2010/main" val="2289252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0923EF-98FA-4798-9EEA-A30E7D19CBFF}"/>
              </a:ext>
            </a:extLst>
          </p:cNvPr>
          <p:cNvSpPr txBox="1"/>
          <p:nvPr/>
        </p:nvSpPr>
        <p:spPr>
          <a:xfrm>
            <a:off x="1300163" y="818853"/>
            <a:ext cx="7258050" cy="738664"/>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2.1</a:t>
            </a: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Khơ-lét-xta-cốp</a:t>
            </a:r>
            <a:endParaRPr lang="en-US" sz="2400" dirty="0">
              <a:latin typeface="Times New Roman" panose="02020603050405020304" pitchFamily="18" charset="0"/>
              <a:cs typeface="Times New Roman" panose="02020603050405020304" pitchFamily="18" charset="0"/>
            </a:endParaRPr>
          </a:p>
          <a:p>
            <a:r>
              <a:rPr lang="en-US" dirty="0"/>
              <a:t> </a:t>
            </a:r>
          </a:p>
        </p:txBody>
      </p:sp>
      <p:sp>
        <p:nvSpPr>
          <p:cNvPr id="3" name="TextBox 2">
            <a:extLst>
              <a:ext uri="{FF2B5EF4-FFF2-40B4-BE49-F238E27FC236}">
                <a16:creationId xmlns:a16="http://schemas.microsoft.com/office/drawing/2014/main" id="{D82A82A0-F4F1-46C1-A67E-CD05AE403134}"/>
              </a:ext>
            </a:extLst>
          </p:cNvPr>
          <p:cNvSpPr txBox="1"/>
          <p:nvPr/>
        </p:nvSpPr>
        <p:spPr>
          <a:xfrm>
            <a:off x="1300163" y="357188"/>
            <a:ext cx="10072687"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2. </a:t>
            </a:r>
            <a:r>
              <a:rPr lang="en-US" sz="2400" b="1" dirty="0" err="1">
                <a:latin typeface="Times New Roman" panose="02020603050405020304" pitchFamily="18" charset="0"/>
                <a:cs typeface="Times New Roman" panose="02020603050405020304" pitchFamily="18" charset="0"/>
              </a:rPr>
              <a:t>Nhân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kịch</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771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18080" y="96182"/>
            <a:ext cx="5212080" cy="5212080"/>
            <a:chOff x="-2962182" y="189427"/>
            <a:chExt cx="5649626" cy="5255590"/>
          </a:xfrm>
        </p:grpSpPr>
        <p:sp>
          <p:nvSpPr>
            <p:cNvPr id="2" name="Freeform 2"/>
            <p:cNvSpPr/>
            <p:nvPr/>
          </p:nvSpPr>
          <p:spPr>
            <a:xfrm>
              <a:off x="-2962182" y="189427"/>
              <a:ext cx="5649626" cy="5255590"/>
            </a:xfrm>
            <a:custGeom>
              <a:avLst/>
              <a:gdLst/>
              <a:ahLst/>
              <a:cxnLst/>
              <a:rect l="l" t="t" r="r" b="b"/>
              <a:pathLst>
                <a:path w="7315200" h="7315200">
                  <a:moveTo>
                    <a:pt x="0" y="0"/>
                  </a:moveTo>
                  <a:lnTo>
                    <a:pt x="7315200" y="0"/>
                  </a:lnTo>
                  <a:lnTo>
                    <a:pt x="7315200" y="7315200"/>
                  </a:lnTo>
                  <a:lnTo>
                    <a:pt x="0" y="73152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dirty="0"/>
            </a:p>
          </p:txBody>
        </p:sp>
        <p:sp>
          <p:nvSpPr>
            <p:cNvPr id="24" name="TextBox 24"/>
            <p:cNvSpPr txBox="1"/>
            <p:nvPr/>
          </p:nvSpPr>
          <p:spPr>
            <a:xfrm>
              <a:off x="-1393623" y="2054414"/>
              <a:ext cx="2202101" cy="1115305"/>
            </a:xfrm>
            <a:prstGeom prst="rect">
              <a:avLst/>
            </a:prstGeom>
          </p:spPr>
          <p:txBody>
            <a:bodyPr wrap="square" lIns="0" tIns="0" rIns="0" bIns="0" rtlCol="0" anchor="t">
              <a:spAutoFit/>
            </a:bodyPr>
            <a:lstStyle/>
            <a:p>
              <a:pPr algn="ctr">
                <a:lnSpc>
                  <a:spcPts val="4479"/>
                </a:lnSpc>
              </a:pPr>
              <a:r>
                <a:rPr lang="en-US" sz="3200" b="1" spc="-128" dirty="0">
                  <a:solidFill>
                    <a:srgbClr val="C00000"/>
                  </a:solidFill>
                  <a:latin typeface="Times New Roman" panose="02020603050405020304" pitchFamily="18" charset="0"/>
                  <a:cs typeface="Times New Roman" panose="02020603050405020304" pitchFamily="18" charset="0"/>
                </a:rPr>
                <a:t>MỤC TIÊU BÀI HỌC</a:t>
              </a:r>
            </a:p>
          </p:txBody>
        </p:sp>
      </p:grpSp>
      <p:sp>
        <p:nvSpPr>
          <p:cNvPr id="26" name="Freeform 21"/>
          <p:cNvSpPr/>
          <p:nvPr/>
        </p:nvSpPr>
        <p:spPr>
          <a:xfrm>
            <a:off x="3956135" y="580944"/>
            <a:ext cx="1005840" cy="100584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4B781"/>
          </a:solidFill>
        </p:spPr>
      </p:sp>
      <p:sp>
        <p:nvSpPr>
          <p:cNvPr id="27" name="TextBox 23"/>
          <p:cNvSpPr txBox="1"/>
          <p:nvPr/>
        </p:nvSpPr>
        <p:spPr>
          <a:xfrm>
            <a:off x="4161683" y="781348"/>
            <a:ext cx="673090" cy="679673"/>
          </a:xfrm>
          <a:prstGeom prst="rect">
            <a:avLst/>
          </a:prstGeom>
        </p:spPr>
        <p:txBody>
          <a:bodyPr lIns="0" tIns="0" rIns="0" bIns="0" rtlCol="0" anchor="t">
            <a:spAutoFit/>
          </a:bodyPr>
          <a:lstStyle/>
          <a:p>
            <a:pPr algn="ctr">
              <a:lnSpc>
                <a:spcPts val="5279"/>
              </a:lnSpc>
            </a:pPr>
            <a:r>
              <a:rPr lang="en-US" sz="4400" spc="-175" dirty="0">
                <a:solidFill>
                  <a:srgbClr val="000000"/>
                </a:solidFill>
                <a:latin typeface="Alata"/>
              </a:rPr>
              <a:t>01</a:t>
            </a:r>
          </a:p>
        </p:txBody>
      </p:sp>
      <p:grpSp>
        <p:nvGrpSpPr>
          <p:cNvPr id="18" name="Group 18"/>
          <p:cNvGrpSpPr/>
          <p:nvPr/>
        </p:nvGrpSpPr>
        <p:grpSpPr>
          <a:xfrm>
            <a:off x="4161683" y="415864"/>
            <a:ext cx="8132123" cy="1384994"/>
            <a:chOff x="129231" y="77916"/>
            <a:chExt cx="11957244" cy="1969769"/>
          </a:xfrm>
        </p:grpSpPr>
        <p:sp>
          <p:nvSpPr>
            <p:cNvPr id="19" name="TextBox 19"/>
            <p:cNvSpPr txBox="1"/>
            <p:nvPr/>
          </p:nvSpPr>
          <p:spPr>
            <a:xfrm>
              <a:off x="1641539" y="77916"/>
              <a:ext cx="10444936" cy="1969769"/>
            </a:xfrm>
            <a:prstGeom prst="rect">
              <a:avLst/>
            </a:prstGeom>
          </p:spPr>
          <p:txBody>
            <a:bodyPr wrap="square" lIns="0" tIns="0" rIns="0" bIns="0" rtlCol="0" anchor="t">
              <a:spAutoFit/>
            </a:bodyPr>
            <a:lstStyle/>
            <a:p>
              <a:pPr>
                <a:lnSpc>
                  <a:spcPts val="2699"/>
                </a:lnSpc>
              </a:pPr>
              <a:r>
                <a:rPr lang="en-US" sz="2200" spc="-71" dirty="0">
                  <a:solidFill>
                    <a:srgbClr val="000000"/>
                  </a:solidFill>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Nhận biết và phân tích được một số yếu tố của hài kịch như: ngôn ngữ, xung đột, hành động, nhân vật, kết cấu, tình huống, thủ pháp trào phúng,... qua văn bản </a:t>
              </a:r>
              <a:r>
                <a:rPr lang="vi-VN" sz="2200" i="1" dirty="0">
                  <a:latin typeface="Times New Roman" panose="02020603050405020304" pitchFamily="18" charset="0"/>
                  <a:cs typeface="Times New Roman" panose="02020603050405020304" pitchFamily="18" charset="0"/>
                </a:rPr>
                <a:t>Nhân vật quan trọng.</a:t>
              </a:r>
              <a:endParaRPr lang="en-US" sz="2200" dirty="0">
                <a:latin typeface="Times New Roman" panose="02020603050405020304" pitchFamily="18" charset="0"/>
                <a:cs typeface="Times New Roman" panose="02020603050405020304" pitchFamily="18" charset="0"/>
              </a:endParaRPr>
            </a:p>
            <a:p>
              <a:pPr>
                <a:lnSpc>
                  <a:spcPts val="2699"/>
                </a:lnSpc>
              </a:pPr>
              <a:endParaRPr lang="en-US" sz="2200" spc="-71" dirty="0">
                <a:latin typeface="Times New Roman" panose="02020603050405020304" pitchFamily="18" charset="0"/>
                <a:cs typeface="Times New Roman" panose="02020603050405020304" pitchFamily="18" charset="0"/>
              </a:endParaRPr>
            </a:p>
          </p:txBody>
        </p:sp>
        <p:sp>
          <p:nvSpPr>
            <p:cNvPr id="22" name="TextBox 22"/>
            <p:cNvSpPr txBox="1"/>
            <p:nvPr/>
          </p:nvSpPr>
          <p:spPr>
            <a:xfrm>
              <a:off x="129231" y="774419"/>
              <a:ext cx="1119994" cy="1184610"/>
            </a:xfrm>
            <a:prstGeom prst="rect">
              <a:avLst/>
            </a:prstGeom>
          </p:spPr>
          <p:txBody>
            <a:bodyPr lIns="47625" tIns="47625" rIns="47625" bIns="47625" rtlCol="0" anchor="ctr"/>
            <a:lstStyle/>
            <a:p>
              <a:pPr algn="ctr">
                <a:lnSpc>
                  <a:spcPts val="2249"/>
                </a:lnSpc>
              </a:pPr>
              <a:endParaRPr sz="1688"/>
            </a:p>
          </p:txBody>
        </p:sp>
      </p:grpSp>
      <p:grpSp>
        <p:nvGrpSpPr>
          <p:cNvPr id="6" name="Group 6"/>
          <p:cNvGrpSpPr/>
          <p:nvPr/>
        </p:nvGrpSpPr>
        <p:grpSpPr>
          <a:xfrm>
            <a:off x="3523272" y="4140497"/>
            <a:ext cx="8272807" cy="1005841"/>
            <a:chOff x="129230" y="-77720"/>
            <a:chExt cx="11765771" cy="1430529"/>
          </a:xfrm>
        </p:grpSpPr>
        <p:grpSp>
          <p:nvGrpSpPr>
            <p:cNvPr id="7" name="Group 7"/>
            <p:cNvGrpSpPr/>
            <p:nvPr/>
          </p:nvGrpSpPr>
          <p:grpSpPr>
            <a:xfrm>
              <a:off x="129230" y="-77720"/>
              <a:ext cx="1752192" cy="1430529"/>
              <a:chOff x="76200" y="-98622"/>
              <a:chExt cx="1033172" cy="843505"/>
            </a:xfrm>
          </p:grpSpPr>
          <p:sp>
            <p:nvSpPr>
              <p:cNvPr id="8" name="Freeform 8"/>
              <p:cNvSpPr/>
              <p:nvPr/>
            </p:nvSpPr>
            <p:spPr>
              <a:xfrm>
                <a:off x="265867" y="-98622"/>
                <a:ext cx="843505" cy="843505"/>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4B781"/>
              </a:solidFill>
            </p:spPr>
          </p:sp>
          <p:sp>
            <p:nvSpPr>
              <p:cNvPr id="9" name="TextBox 9"/>
              <p:cNvSpPr txBox="1"/>
              <p:nvPr/>
            </p:nvSpPr>
            <p:spPr>
              <a:xfrm>
                <a:off x="76200" y="38100"/>
                <a:ext cx="660400" cy="698500"/>
              </a:xfrm>
              <a:prstGeom prst="rect">
                <a:avLst/>
              </a:prstGeom>
            </p:spPr>
            <p:txBody>
              <a:bodyPr lIns="47625" tIns="47625" rIns="47625" bIns="47625" rtlCol="0" anchor="ctr"/>
              <a:lstStyle/>
              <a:p>
                <a:pPr algn="ctr">
                  <a:lnSpc>
                    <a:spcPts val="2249"/>
                  </a:lnSpc>
                </a:pPr>
                <a:endParaRPr sz="1688"/>
              </a:p>
            </p:txBody>
          </p:sp>
        </p:grpSp>
        <p:sp>
          <p:nvSpPr>
            <p:cNvPr id="10" name="TextBox 10"/>
            <p:cNvSpPr txBox="1"/>
            <p:nvPr/>
          </p:nvSpPr>
          <p:spPr>
            <a:xfrm>
              <a:off x="683252" y="239231"/>
              <a:ext cx="931557" cy="966646"/>
            </a:xfrm>
            <a:prstGeom prst="rect">
              <a:avLst/>
            </a:prstGeom>
          </p:spPr>
          <p:txBody>
            <a:bodyPr lIns="0" tIns="0" rIns="0" bIns="0" rtlCol="0" anchor="t">
              <a:spAutoFit/>
            </a:bodyPr>
            <a:lstStyle/>
            <a:p>
              <a:pPr algn="ctr">
                <a:lnSpc>
                  <a:spcPts val="5279"/>
                </a:lnSpc>
              </a:pPr>
              <a:r>
                <a:rPr lang="en-US" sz="4400" spc="-175" dirty="0">
                  <a:solidFill>
                    <a:srgbClr val="000000"/>
                  </a:solidFill>
                  <a:latin typeface="Cabin"/>
                </a:rPr>
                <a:t>03</a:t>
              </a:r>
            </a:p>
          </p:txBody>
        </p:sp>
        <p:sp>
          <p:nvSpPr>
            <p:cNvPr id="11" name="TextBox 11"/>
            <p:cNvSpPr txBox="1"/>
            <p:nvPr/>
          </p:nvSpPr>
          <p:spPr>
            <a:xfrm>
              <a:off x="2078447" y="26253"/>
              <a:ext cx="9816554" cy="1126781"/>
            </a:xfrm>
            <a:prstGeom prst="rect">
              <a:avLst/>
            </a:prstGeom>
          </p:spPr>
          <p:txBody>
            <a:bodyPr wrap="square" lIns="0" tIns="0" rIns="0" bIns="0" rtlCol="0" anchor="t">
              <a:spAutoFit/>
            </a:bodyPr>
            <a:lstStyle/>
            <a:p>
              <a:pPr marL="63500" marR="222885" indent="179705" algn="just">
                <a:lnSpc>
                  <a:spcPct val="117000"/>
                </a:lnSpc>
                <a:spcBef>
                  <a:spcPts val="695"/>
                </a:spcBef>
                <a:spcAft>
                  <a:spcPts val="0"/>
                </a:spcAft>
              </a:pPr>
              <a:r>
                <a:rPr lang="en-US" sz="2200" spc="-71" dirty="0">
                  <a:latin typeface="Times New Roman" panose="02020603050405020304" pitchFamily="18" charset="0"/>
                  <a:cs typeface="Times New Roman" panose="02020603050405020304" pitchFamily="18" charset="0"/>
                </a:rPr>
                <a:t>- </a:t>
              </a:r>
              <a:r>
                <a:rPr lang="vi-VN" sz="2200" dirty="0">
                  <a:solidFill>
                    <a:srgbClr val="231F20"/>
                  </a:solidFill>
                  <a:latin typeface="Times New Roman" panose="02020603050405020304" pitchFamily="18" charset="0"/>
                  <a:ea typeface="Times New Roman" panose="02020603050405020304" pitchFamily="18" charset="0"/>
                </a:rPr>
                <a:t>Biết ứng xử phù hợp với tình thế xã hội; biết sống có khát vọng, vui tươi, chân thực, tự nhiên.</a:t>
              </a:r>
              <a:endParaRPr lang="en-US" sz="2200" dirty="0">
                <a:latin typeface="Times New Roman" panose="02020603050405020304" pitchFamily="18" charset="0"/>
                <a:ea typeface="Times New Roman" panose="02020603050405020304" pitchFamily="18" charset="0"/>
              </a:endParaRPr>
            </a:p>
          </p:txBody>
        </p:sp>
      </p:grpSp>
      <p:grpSp>
        <p:nvGrpSpPr>
          <p:cNvPr id="12" name="Group 12"/>
          <p:cNvGrpSpPr/>
          <p:nvPr/>
        </p:nvGrpSpPr>
        <p:grpSpPr>
          <a:xfrm>
            <a:off x="4569757" y="1806649"/>
            <a:ext cx="7226322" cy="2245615"/>
            <a:chOff x="73078" y="-78333"/>
            <a:chExt cx="7647855" cy="3193762"/>
          </a:xfrm>
        </p:grpSpPr>
        <p:sp>
          <p:nvSpPr>
            <p:cNvPr id="13" name="TextBox 13"/>
            <p:cNvSpPr txBox="1"/>
            <p:nvPr/>
          </p:nvSpPr>
          <p:spPr>
            <a:xfrm>
              <a:off x="1462374" y="-78333"/>
              <a:ext cx="6258559" cy="3193762"/>
            </a:xfrm>
            <a:prstGeom prst="rect">
              <a:avLst/>
            </a:prstGeom>
          </p:spPr>
          <p:txBody>
            <a:bodyPr lIns="0" tIns="0" rIns="0" bIns="0" rtlCol="0" anchor="t">
              <a:spAutoFit/>
            </a:bodyPr>
            <a:lstStyle/>
            <a:p>
              <a:pPr>
                <a:lnSpc>
                  <a:spcPts val="2699"/>
                </a:lnSpc>
              </a:pPr>
              <a:r>
                <a:rPr lang="en-US" sz="2200" spc="-71"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Phân tích và đánh giá được khả năng tác động của hài kịch đối với người đọc, người xem và tiến bộ xã hội.</a:t>
              </a:r>
            </a:p>
            <a:p>
              <a:pPr marR="222250" lvl="0" algn="just">
                <a:lnSpc>
                  <a:spcPct val="117000"/>
                </a:lnSpc>
                <a:spcBef>
                  <a:spcPts val="435"/>
                </a:spcBef>
                <a:spcAft>
                  <a:spcPts val="0"/>
                </a:spcAft>
                <a:buClr>
                  <a:srgbClr val="231F20"/>
                </a:buClr>
                <a:buSzPts val="1250"/>
                <a:tabLst>
                  <a:tab pos="362585" algn="l"/>
                </a:tabLst>
              </a:pPr>
              <a:r>
                <a:rPr lang="en-US" sz="2200" spc="-71" dirty="0">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ea typeface="Times New Roman" panose="02020603050405020304" pitchFamily="18" charset="0"/>
                  <a:cs typeface="Times New Roman" panose="02020603050405020304" pitchFamily="18" charset="0"/>
                </a:rPr>
                <a:t>Vận</a:t>
              </a:r>
              <a:r>
                <a:rPr lang="vi-VN" sz="2200" spc="-3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ea typeface="Times New Roman" panose="02020603050405020304" pitchFamily="18" charset="0"/>
                  <a:cs typeface="Times New Roman" panose="02020603050405020304" pitchFamily="18" charset="0"/>
                </a:rPr>
                <a:t>dụng</a:t>
              </a:r>
              <a:r>
                <a:rPr lang="vi-VN" sz="2200" spc="-3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ea typeface="Times New Roman" panose="02020603050405020304" pitchFamily="18" charset="0"/>
                  <a:cs typeface="Times New Roman" panose="02020603050405020304" pitchFamily="18" charset="0"/>
                </a:rPr>
                <a:t>được</a:t>
              </a:r>
              <a:r>
                <a:rPr lang="vi-VN" sz="2200" spc="-3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ea typeface="Times New Roman" panose="02020603050405020304" pitchFamily="18" charset="0"/>
                  <a:cs typeface="Times New Roman" panose="02020603050405020304" pitchFamily="18" charset="0"/>
                </a:rPr>
                <a:t>kiến</a:t>
              </a:r>
              <a:r>
                <a:rPr lang="vi-VN" sz="2200" spc="-3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ea typeface="Times New Roman" panose="02020603050405020304" pitchFamily="18" charset="0"/>
                  <a:cs typeface="Times New Roman" panose="02020603050405020304" pitchFamily="18" charset="0"/>
                </a:rPr>
                <a:t>thức</a:t>
              </a:r>
              <a:r>
                <a:rPr lang="vi-VN" sz="2200" spc="-3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ea typeface="Times New Roman" panose="02020603050405020304" pitchFamily="18" charset="0"/>
                  <a:cs typeface="Times New Roman" panose="02020603050405020304" pitchFamily="18" charset="0"/>
                </a:rPr>
                <a:t>và</a:t>
              </a:r>
              <a:r>
                <a:rPr lang="vi-VN" sz="2200" spc="-3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ea typeface="Times New Roman" panose="02020603050405020304" pitchFamily="18" charset="0"/>
                  <a:cs typeface="Times New Roman" panose="02020603050405020304" pitchFamily="18" charset="0"/>
                </a:rPr>
                <a:t>kĩ</a:t>
              </a:r>
              <a:r>
                <a:rPr lang="vi-VN" sz="2200" spc="-3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ea typeface="Times New Roman" panose="02020603050405020304" pitchFamily="18" charset="0"/>
                  <a:cs typeface="Times New Roman" panose="02020603050405020304" pitchFamily="18" charset="0"/>
                </a:rPr>
                <a:t>năng</a:t>
              </a:r>
              <a:r>
                <a:rPr lang="vi-VN" sz="2200" spc="-3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ea typeface="Times New Roman" panose="02020603050405020304" pitchFamily="18" charset="0"/>
                  <a:cs typeface="Times New Roman" panose="02020603050405020304" pitchFamily="18" charset="0"/>
                </a:rPr>
                <a:t>đã</a:t>
              </a:r>
              <a:r>
                <a:rPr lang="vi-VN" sz="2200" spc="-3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ea typeface="Times New Roman" panose="02020603050405020304" pitchFamily="18" charset="0"/>
                  <a:cs typeface="Times New Roman" panose="02020603050405020304" pitchFamily="18" charset="0"/>
                </a:rPr>
                <a:t>học</a:t>
              </a:r>
              <a:r>
                <a:rPr lang="vi-VN" sz="2200" spc="-3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ea typeface="Times New Roman" panose="02020603050405020304" pitchFamily="18" charset="0"/>
                  <a:cs typeface="Times New Roman" panose="02020603050405020304" pitchFamily="18" charset="0"/>
                </a:rPr>
                <a:t>về</a:t>
              </a:r>
              <a:r>
                <a:rPr lang="vi-VN" sz="2200" spc="-3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ea typeface="Times New Roman" panose="02020603050405020304" pitchFamily="18" charset="0"/>
                  <a:cs typeface="Times New Roman" panose="02020603050405020304" pitchFamily="18" charset="0"/>
                </a:rPr>
                <a:t>văn</a:t>
              </a:r>
              <a:r>
                <a:rPr lang="vi-VN" sz="2200" spc="-3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ea typeface="Times New Roman" panose="02020603050405020304" pitchFamily="18" charset="0"/>
                  <a:cs typeface="Times New Roman" panose="02020603050405020304" pitchFamily="18" charset="0"/>
                </a:rPr>
                <a:t>bản</a:t>
              </a:r>
              <a:r>
                <a:rPr lang="vi-VN" sz="2200" spc="-25" dirty="0">
                  <a:latin typeface="Times New Roman" panose="02020603050405020304" pitchFamily="18" charset="0"/>
                  <a:ea typeface="Times New Roman" panose="02020603050405020304" pitchFamily="18" charset="0"/>
                  <a:cs typeface="Times New Roman" panose="02020603050405020304" pitchFamily="18" charset="0"/>
                </a:rPr>
                <a:t> </a:t>
              </a:r>
              <a:r>
                <a:rPr lang="vi-VN" sz="2200" i="1" dirty="0">
                  <a:latin typeface="Times New Roman" panose="02020603050405020304" pitchFamily="18" charset="0"/>
                  <a:ea typeface="Times New Roman" panose="02020603050405020304" pitchFamily="18" charset="0"/>
                  <a:cs typeface="Times New Roman" panose="02020603050405020304" pitchFamily="18" charset="0"/>
                </a:rPr>
                <a:t>Nhân</a:t>
              </a:r>
              <a:r>
                <a:rPr lang="vi-VN" sz="2200" i="1" spc="-25" dirty="0">
                  <a:latin typeface="Times New Roman" panose="02020603050405020304" pitchFamily="18" charset="0"/>
                  <a:ea typeface="Times New Roman" panose="02020603050405020304" pitchFamily="18" charset="0"/>
                  <a:cs typeface="Times New Roman" panose="02020603050405020304" pitchFamily="18" charset="0"/>
                </a:rPr>
                <a:t> </a:t>
              </a:r>
              <a:r>
                <a:rPr lang="vi-VN" sz="2200" i="1" dirty="0">
                  <a:latin typeface="Times New Roman" panose="02020603050405020304" pitchFamily="18" charset="0"/>
                  <a:ea typeface="Times New Roman" panose="02020603050405020304" pitchFamily="18" charset="0"/>
                  <a:cs typeface="Times New Roman" panose="02020603050405020304" pitchFamily="18" charset="0"/>
                </a:rPr>
                <a:t>vật</a:t>
              </a:r>
              <a:r>
                <a:rPr lang="vi-VN" sz="2200" i="1" spc="-25" dirty="0">
                  <a:latin typeface="Times New Roman" panose="02020603050405020304" pitchFamily="18" charset="0"/>
                  <a:ea typeface="Times New Roman" panose="02020603050405020304" pitchFamily="18" charset="0"/>
                  <a:cs typeface="Times New Roman" panose="02020603050405020304" pitchFamily="18" charset="0"/>
                </a:rPr>
                <a:t> </a:t>
              </a:r>
              <a:r>
                <a:rPr lang="vi-VN" sz="2200" i="1" dirty="0">
                  <a:latin typeface="Times New Roman" panose="02020603050405020304" pitchFamily="18" charset="0"/>
                  <a:ea typeface="Times New Roman" panose="02020603050405020304" pitchFamily="18" charset="0"/>
                  <a:cs typeface="Times New Roman" panose="02020603050405020304" pitchFamily="18" charset="0"/>
                </a:rPr>
                <a:t>quan</a:t>
              </a:r>
              <a:r>
                <a:rPr lang="vi-VN" sz="2200" i="1" spc="-25" dirty="0">
                  <a:latin typeface="Times New Roman" panose="02020603050405020304" pitchFamily="18" charset="0"/>
                  <a:ea typeface="Times New Roman" panose="02020603050405020304" pitchFamily="18" charset="0"/>
                  <a:cs typeface="Times New Roman" panose="02020603050405020304" pitchFamily="18" charset="0"/>
                </a:rPr>
                <a:t> </a:t>
              </a:r>
              <a:r>
                <a:rPr lang="vi-VN" sz="2200" i="1" dirty="0">
                  <a:latin typeface="Times New Roman" panose="02020603050405020304" pitchFamily="18" charset="0"/>
                  <a:ea typeface="Times New Roman" panose="02020603050405020304" pitchFamily="18" charset="0"/>
                  <a:cs typeface="Times New Roman" panose="02020603050405020304" pitchFamily="18" charset="0"/>
                </a:rPr>
                <a:t>trọng</a:t>
              </a:r>
              <a:r>
                <a:rPr lang="vi-VN" sz="2200" i="1" spc="-3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ea typeface="Times New Roman" panose="02020603050405020304" pitchFamily="18" charset="0"/>
                  <a:cs typeface="Times New Roman" panose="02020603050405020304" pitchFamily="18" charset="0"/>
                </a:rPr>
                <a:t>để</a:t>
              </a:r>
              <a:r>
                <a:rPr lang="vi-VN" sz="2200" spc="-3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ea typeface="Times New Roman" panose="02020603050405020304" pitchFamily="18" charset="0"/>
                  <a:cs typeface="Times New Roman" panose="02020603050405020304" pitchFamily="18" charset="0"/>
                </a:rPr>
                <a:t>đọc hiểu hài kịch và thực hiện một số nhiệm vụ thực tiễn.</a:t>
              </a:r>
              <a:endParaRPr lang="en-US" sz="2200" dirty="0">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14" name="Group 14"/>
            <p:cNvGrpSpPr/>
            <p:nvPr/>
          </p:nvGrpSpPr>
          <p:grpSpPr>
            <a:xfrm>
              <a:off x="73078" y="727068"/>
              <a:ext cx="1176147" cy="1473261"/>
              <a:chOff x="43090" y="-132102"/>
              <a:chExt cx="693510" cy="868702"/>
            </a:xfrm>
          </p:grpSpPr>
          <p:sp>
            <p:nvSpPr>
              <p:cNvPr id="15" name="Freeform 15"/>
              <p:cNvSpPr/>
              <p:nvPr/>
            </p:nvSpPr>
            <p:spPr>
              <a:xfrm>
                <a:off x="43090" y="-132102"/>
                <a:ext cx="627686" cy="843504"/>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4B781"/>
              </a:solidFill>
            </p:spPr>
          </p:sp>
          <p:sp>
            <p:nvSpPr>
              <p:cNvPr id="16" name="TextBox 16"/>
              <p:cNvSpPr txBox="1"/>
              <p:nvPr/>
            </p:nvSpPr>
            <p:spPr>
              <a:xfrm>
                <a:off x="76200" y="38100"/>
                <a:ext cx="660400" cy="698500"/>
              </a:xfrm>
              <a:prstGeom prst="rect">
                <a:avLst/>
              </a:prstGeom>
            </p:spPr>
            <p:txBody>
              <a:bodyPr lIns="47625" tIns="47625" rIns="47625" bIns="47625" rtlCol="0" anchor="ctr"/>
              <a:lstStyle/>
              <a:p>
                <a:pPr algn="ctr">
                  <a:lnSpc>
                    <a:spcPts val="2249"/>
                  </a:lnSpc>
                </a:pPr>
                <a:endParaRPr sz="1688"/>
              </a:p>
            </p:txBody>
          </p:sp>
        </p:grpSp>
        <p:sp>
          <p:nvSpPr>
            <p:cNvPr id="17" name="TextBox 17"/>
            <p:cNvSpPr txBox="1"/>
            <p:nvPr/>
          </p:nvSpPr>
          <p:spPr>
            <a:xfrm>
              <a:off x="129230" y="949424"/>
              <a:ext cx="989693" cy="966646"/>
            </a:xfrm>
            <a:prstGeom prst="rect">
              <a:avLst/>
            </a:prstGeom>
          </p:spPr>
          <p:txBody>
            <a:bodyPr lIns="0" tIns="0" rIns="0" bIns="0" rtlCol="0" anchor="t">
              <a:spAutoFit/>
            </a:bodyPr>
            <a:lstStyle/>
            <a:p>
              <a:pPr algn="ctr">
                <a:lnSpc>
                  <a:spcPts val="5279"/>
                </a:lnSpc>
              </a:pPr>
              <a:r>
                <a:rPr lang="en-US" sz="4400" spc="-175" dirty="0">
                  <a:solidFill>
                    <a:srgbClr val="000000"/>
                  </a:solidFill>
                  <a:latin typeface="Cabin"/>
                </a:rPr>
                <a:t>02</a:t>
              </a:r>
            </a:p>
          </p:txBody>
        </p:sp>
      </p:grpSp>
      <p:grpSp>
        <p:nvGrpSpPr>
          <p:cNvPr id="3" name="Group 3"/>
          <p:cNvGrpSpPr/>
          <p:nvPr/>
        </p:nvGrpSpPr>
        <p:grpSpPr>
          <a:xfrm>
            <a:off x="1268461" y="1727901"/>
            <a:ext cx="2779107" cy="2153843"/>
            <a:chOff x="0" y="-38100"/>
            <a:chExt cx="812800" cy="850900"/>
          </a:xfrm>
        </p:grpSpPr>
        <p:sp>
          <p:nvSpPr>
            <p:cNvPr id="4" name="Freeform 4"/>
            <p:cNvSpPr/>
            <p:nvPr/>
          </p:nvSpPr>
          <p:spPr>
            <a:xfrm>
              <a:off x="28384" y="-38100"/>
              <a:ext cx="658241" cy="688556"/>
            </a:xfrm>
            <a:custGeom>
              <a:avLst/>
              <a:gdLst/>
              <a:ahLst/>
              <a:cxnLst/>
              <a:rect l="l" t="t" r="r" b="b"/>
              <a:pathLst>
                <a:path w="658241" h="688556">
                  <a:moveTo>
                    <a:pt x="156820" y="0"/>
                  </a:moveTo>
                  <a:lnTo>
                    <a:pt x="501420" y="0"/>
                  </a:lnTo>
                  <a:cubicBezTo>
                    <a:pt x="543012" y="0"/>
                    <a:pt x="582900" y="16522"/>
                    <a:pt x="612309" y="45932"/>
                  </a:cubicBezTo>
                  <a:cubicBezTo>
                    <a:pt x="641719" y="75341"/>
                    <a:pt x="658241" y="115229"/>
                    <a:pt x="658241" y="156820"/>
                  </a:cubicBezTo>
                  <a:lnTo>
                    <a:pt x="658241" y="531736"/>
                  </a:lnTo>
                  <a:cubicBezTo>
                    <a:pt x="658241" y="573327"/>
                    <a:pt x="641719" y="613215"/>
                    <a:pt x="612309" y="642625"/>
                  </a:cubicBezTo>
                  <a:cubicBezTo>
                    <a:pt x="582900" y="672034"/>
                    <a:pt x="543012" y="688556"/>
                    <a:pt x="501420" y="688556"/>
                  </a:cubicBezTo>
                  <a:lnTo>
                    <a:pt x="156820" y="688556"/>
                  </a:lnTo>
                  <a:cubicBezTo>
                    <a:pt x="115229" y="688556"/>
                    <a:pt x="75341" y="672034"/>
                    <a:pt x="45932" y="642625"/>
                  </a:cubicBezTo>
                  <a:cubicBezTo>
                    <a:pt x="16522" y="613215"/>
                    <a:pt x="0" y="573327"/>
                    <a:pt x="0" y="531736"/>
                  </a:cubicBezTo>
                  <a:lnTo>
                    <a:pt x="0" y="156820"/>
                  </a:lnTo>
                  <a:cubicBezTo>
                    <a:pt x="0" y="115229"/>
                    <a:pt x="16522" y="75341"/>
                    <a:pt x="45932" y="45932"/>
                  </a:cubicBezTo>
                  <a:cubicBezTo>
                    <a:pt x="75341" y="16522"/>
                    <a:pt x="115229" y="0"/>
                    <a:pt x="156820" y="0"/>
                  </a:cubicBezTo>
                  <a:close/>
                </a:path>
              </a:pathLst>
            </a:custGeom>
            <a:solidFill>
              <a:srgbClr val="78431D">
                <a:alpha val="49804"/>
              </a:srgbClr>
            </a:solidFill>
          </p:spPr>
        </p:sp>
        <p:sp>
          <p:nvSpPr>
            <p:cNvPr id="5" name="TextBox 5"/>
            <p:cNvSpPr txBox="1"/>
            <p:nvPr/>
          </p:nvSpPr>
          <p:spPr>
            <a:xfrm>
              <a:off x="0" y="-38100"/>
              <a:ext cx="812800" cy="850900"/>
            </a:xfrm>
            <a:prstGeom prst="rect">
              <a:avLst/>
            </a:prstGeom>
          </p:spPr>
          <p:txBody>
            <a:bodyPr lIns="47625" tIns="47625" rIns="47625" bIns="47625" rtlCol="0" anchor="ctr"/>
            <a:lstStyle/>
            <a:p>
              <a:pPr algn="ctr">
                <a:lnSpc>
                  <a:spcPts val="2249"/>
                </a:lnSpc>
              </a:pPr>
              <a:endParaRPr sz="1688"/>
            </a:p>
          </p:txBody>
        </p:sp>
      </p:grpSp>
    </p:spTree>
    <p:extLst>
      <p:ext uri="{BB962C8B-B14F-4D97-AF65-F5344CB8AC3E}">
        <p14:creationId xmlns:p14="http://schemas.microsoft.com/office/powerpoint/2010/main" val="2354616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down)">
                                      <p:cBhvr>
                                        <p:cTn id="15" dur="500"/>
                                        <p:tgtEl>
                                          <p:spTgt spid="27"/>
                                        </p:tgtEl>
                                      </p:cBhvr>
                                    </p:animEffect>
                                  </p:childTnLst>
                                </p:cTn>
                              </p:par>
                              <p:par>
                                <p:cTn id="16" presetID="22" presetClass="entr" presetSubtype="4"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down)">
                                      <p:cBhvr>
                                        <p:cTn id="18" dur="500"/>
                                        <p:tgtEl>
                                          <p:spTgt spid="26"/>
                                        </p:tgtEl>
                                      </p:cBhvr>
                                    </p:animEffect>
                                  </p:childTnLst>
                                </p:cTn>
                              </p:par>
                              <p:par>
                                <p:cTn id="19" presetID="22" presetClass="entr" presetSubtype="4"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down)">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circle(in)">
                                      <p:cBhvr>
                                        <p:cTn id="26" dur="20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Arrow: Right 281">
            <a:extLst>
              <a:ext uri="{FF2B5EF4-FFF2-40B4-BE49-F238E27FC236}">
                <a16:creationId xmlns:a16="http://schemas.microsoft.com/office/drawing/2014/main" id="{F65DE54C-3D65-432C-8A29-C52129B44E4E}"/>
              </a:ext>
            </a:extLst>
          </p:cNvPr>
          <p:cNvSpPr/>
          <p:nvPr/>
        </p:nvSpPr>
        <p:spPr>
          <a:xfrm>
            <a:off x="4465359" y="0"/>
            <a:ext cx="3040955" cy="728663"/>
          </a:xfrm>
          <a:prstGeom prst="rightArrow">
            <a:avLst>
              <a:gd name="adj1" fmla="val 69049"/>
              <a:gd name="adj2" fmla="val 42063"/>
            </a:avLst>
          </a:prstGeom>
          <a:solidFill>
            <a:schemeClr val="accent6">
              <a:lumMod val="75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Hoạt</a:t>
            </a:r>
            <a:r>
              <a:rPr kumimoji="0" 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động</a:t>
            </a:r>
            <a:r>
              <a:rPr kumimoji="0" 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nhóm</a:t>
            </a:r>
            <a:endParaRPr kumimoji="0" 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pic>
        <p:nvPicPr>
          <p:cNvPr id="2" name="Picture 1">
            <a:extLst>
              <a:ext uri="{FF2B5EF4-FFF2-40B4-BE49-F238E27FC236}">
                <a16:creationId xmlns:a16="http://schemas.microsoft.com/office/drawing/2014/main" id="{37BDB000-BF64-4F4B-9E5A-19B4C445A151}"/>
              </a:ext>
            </a:extLst>
          </p:cNvPr>
          <p:cNvPicPr>
            <a:picLocks noChangeAspect="1"/>
          </p:cNvPicPr>
          <p:nvPr/>
        </p:nvPicPr>
        <p:blipFill>
          <a:blip r:embed="rId2"/>
          <a:stretch>
            <a:fillRect/>
          </a:stretch>
        </p:blipFill>
        <p:spPr>
          <a:xfrm>
            <a:off x="0" y="-42652"/>
            <a:ext cx="3618007" cy="2085706"/>
          </a:xfrm>
          <a:prstGeom prst="rect">
            <a:avLst/>
          </a:prstGeom>
        </p:spPr>
      </p:pic>
      <p:pic>
        <p:nvPicPr>
          <p:cNvPr id="12" name="Picture 11">
            <a:extLst>
              <a:ext uri="{FF2B5EF4-FFF2-40B4-BE49-F238E27FC236}">
                <a16:creationId xmlns:a16="http://schemas.microsoft.com/office/drawing/2014/main" id="{C3DA8929-285B-4E79-9D2A-A77F3C62A81B}"/>
              </a:ext>
            </a:extLst>
          </p:cNvPr>
          <p:cNvPicPr>
            <a:picLocks noChangeAspect="1"/>
          </p:cNvPicPr>
          <p:nvPr/>
        </p:nvPicPr>
        <p:blipFill>
          <a:blip r:embed="rId3"/>
          <a:stretch>
            <a:fillRect/>
          </a:stretch>
        </p:blipFill>
        <p:spPr>
          <a:xfrm>
            <a:off x="557213" y="728664"/>
            <a:ext cx="11634787" cy="6129336"/>
          </a:xfrm>
          <a:prstGeom prst="rect">
            <a:avLst/>
          </a:prstGeom>
          <a:ln>
            <a:solidFill>
              <a:srgbClr val="FF0000"/>
            </a:solidFill>
          </a:ln>
        </p:spPr>
      </p:pic>
      <p:sp>
        <p:nvSpPr>
          <p:cNvPr id="14" name="Rectangle 13"/>
          <p:cNvSpPr/>
          <p:nvPr/>
        </p:nvSpPr>
        <p:spPr>
          <a:xfrm>
            <a:off x="8031261" y="8767"/>
            <a:ext cx="4824549"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PHIẾU HỌC TẬP SỐ 3</a:t>
            </a:r>
            <a:endPar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LỚP…………NHÓM ..</a:t>
            </a:r>
            <a:endPar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p>
        </p:txBody>
      </p:sp>
      <p:graphicFrame>
        <p:nvGraphicFramePr>
          <p:cNvPr id="3" name="Table 2">
            <a:extLst>
              <a:ext uri="{FF2B5EF4-FFF2-40B4-BE49-F238E27FC236}">
                <a16:creationId xmlns:a16="http://schemas.microsoft.com/office/drawing/2014/main" id="{8328AB45-2614-4422-8019-AF0FD388309D}"/>
              </a:ext>
            </a:extLst>
          </p:cNvPr>
          <p:cNvGraphicFramePr>
            <a:graphicFrameLocks noGrp="1"/>
          </p:cNvGraphicFramePr>
          <p:nvPr>
            <p:extLst>
              <p:ext uri="{D42A27DB-BD31-4B8C-83A1-F6EECF244321}">
                <p14:modId xmlns:p14="http://schemas.microsoft.com/office/powerpoint/2010/main" val="2468091630"/>
              </p:ext>
            </p:extLst>
          </p:nvPr>
        </p:nvGraphicFramePr>
        <p:xfrm>
          <a:off x="842963" y="728663"/>
          <a:ext cx="10791824" cy="6166697"/>
        </p:xfrm>
        <a:graphic>
          <a:graphicData uri="http://schemas.openxmlformats.org/drawingml/2006/table">
            <a:tbl>
              <a:tblPr firstRow="1" firstCol="1" bandRow="1"/>
              <a:tblGrid>
                <a:gridCol w="3757612">
                  <a:extLst>
                    <a:ext uri="{9D8B030D-6E8A-4147-A177-3AD203B41FA5}">
                      <a16:colId xmlns:a16="http://schemas.microsoft.com/office/drawing/2014/main" val="586501725"/>
                    </a:ext>
                  </a:extLst>
                </a:gridCol>
                <a:gridCol w="4360545">
                  <a:extLst>
                    <a:ext uri="{9D8B030D-6E8A-4147-A177-3AD203B41FA5}">
                      <a16:colId xmlns:a16="http://schemas.microsoft.com/office/drawing/2014/main" val="2908306322"/>
                    </a:ext>
                  </a:extLst>
                </a:gridCol>
                <a:gridCol w="2673667">
                  <a:extLst>
                    <a:ext uri="{9D8B030D-6E8A-4147-A177-3AD203B41FA5}">
                      <a16:colId xmlns:a16="http://schemas.microsoft.com/office/drawing/2014/main" val="1967802889"/>
                    </a:ext>
                  </a:extLst>
                </a:gridCol>
              </a:tblGrid>
              <a:tr h="800539">
                <a:tc>
                  <a:txBody>
                    <a:bodyPr/>
                    <a:lstStyle/>
                    <a:p>
                      <a:pPr marL="0" lvl="0" indent="0">
                        <a:spcAft>
                          <a:spcPts val="0"/>
                        </a:spcAft>
                        <a:buFont typeface="+mj-lt"/>
                        <a:buNone/>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35" marR="32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5000"/>
                        </a:lnSpc>
                        <a:spcAft>
                          <a:spcPts val="6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Tại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thị</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trưởng</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5000"/>
                        </a:lnSpc>
                        <a:spcAft>
                          <a:spcPts val="6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Nhầm</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Khơ</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thanh</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tra</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635" marR="32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5000"/>
                        </a:lnSpc>
                        <a:spcAft>
                          <a:spcPts val="6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p>
                  </a:txBody>
                  <a:tcPr marL="32635" marR="32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9419702"/>
                  </a:ext>
                </a:extLst>
              </a:tr>
              <a:tr h="557806">
                <a:tc>
                  <a:txBody>
                    <a:bodyPr/>
                    <a:lstStyle/>
                    <a:p>
                      <a:pPr marL="0" lvl="0" indent="0">
                        <a:spcAft>
                          <a:spcPts val="0"/>
                        </a:spcAft>
                        <a:buFont typeface="+mj-lt"/>
                        <a:buNone/>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thoại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cử</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35" marR="32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5000"/>
                        </a:lnSpc>
                        <a:spcAft>
                          <a:spcPts val="6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32635" marR="32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5000"/>
                        </a:lnSpc>
                        <a:spcAft>
                          <a:spcPts val="6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p>
                  </a:txBody>
                  <a:tcPr marL="32635" marR="32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5329151"/>
                  </a:ext>
                </a:extLst>
              </a:tr>
              <a:tr h="336862">
                <a:tc>
                  <a:txBody>
                    <a:bodyPr/>
                    <a:lstStyle/>
                    <a:p>
                      <a:pPr algn="just">
                        <a:lnSpc>
                          <a:spcPct val="135000"/>
                        </a:lnSpc>
                        <a:spcAft>
                          <a:spcPts val="6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Khoe khoang về chiến công</a:t>
                      </a:r>
                    </a:p>
                  </a:txBody>
                  <a:tcPr marL="32635" marR="32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5000"/>
                        </a:lnSpc>
                        <a:spcAft>
                          <a:spcPts val="6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p>
                  </a:txBody>
                  <a:tcPr marL="32635" marR="32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5000"/>
                        </a:lnSpc>
                        <a:spcAft>
                          <a:spcPts val="6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p>
                  </a:txBody>
                  <a:tcPr marL="32635" marR="32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0990017"/>
                  </a:ext>
                </a:extLst>
              </a:tr>
              <a:tr h="336862">
                <a:tc>
                  <a:txBody>
                    <a:bodyPr/>
                    <a:lstStyle/>
                    <a:p>
                      <a:pPr algn="just">
                        <a:lnSpc>
                          <a:spcPct val="135000"/>
                        </a:lnSpc>
                        <a:spcAft>
                          <a:spcPts val="6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Khoe khoang về tiền bạc</a:t>
                      </a:r>
                    </a:p>
                  </a:txBody>
                  <a:tcPr marL="32635" marR="32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5000"/>
                        </a:lnSpc>
                        <a:spcAft>
                          <a:spcPts val="6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p>
                  </a:txBody>
                  <a:tcPr marL="32635" marR="32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5000"/>
                        </a:lnSpc>
                        <a:spcAft>
                          <a:spcPts val="6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p>
                  </a:txBody>
                  <a:tcPr marL="32635" marR="32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1866539"/>
                  </a:ext>
                </a:extLst>
              </a:tr>
              <a:tr h="396806">
                <a:tc>
                  <a:txBody>
                    <a:bodyPr/>
                    <a:lstStyle/>
                    <a:p>
                      <a:pPr algn="just">
                        <a:lnSpc>
                          <a:spcPct val="135000"/>
                        </a:lnSpc>
                        <a:spcAft>
                          <a:spcPts val="600"/>
                        </a:spcAft>
                      </a:pP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Khoe</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khoang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mối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hệ</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635" marR="32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5000"/>
                        </a:lnSpc>
                        <a:spcAft>
                          <a:spcPts val="6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p>
                  </a:txBody>
                  <a:tcPr marL="32635" marR="32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5000"/>
                        </a:lnSpc>
                        <a:spcAft>
                          <a:spcPts val="6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p>
                  </a:txBody>
                  <a:tcPr marL="32635" marR="32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4000414"/>
                  </a:ext>
                </a:extLst>
              </a:tr>
              <a:tr h="336862">
                <a:tc>
                  <a:txBody>
                    <a:bodyPr/>
                    <a:lstStyle/>
                    <a:p>
                      <a:pPr algn="just">
                        <a:lnSpc>
                          <a:spcPct val="135000"/>
                        </a:lnSpc>
                        <a:spcAft>
                          <a:spcPts val="6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Khoe về kiến thức văn chương</a:t>
                      </a:r>
                    </a:p>
                  </a:txBody>
                  <a:tcPr marL="32635" marR="32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5000"/>
                        </a:lnSpc>
                        <a:spcAft>
                          <a:spcPts val="6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p>
                  </a:txBody>
                  <a:tcPr marL="32635" marR="32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5000"/>
                        </a:lnSpc>
                        <a:spcAft>
                          <a:spcPts val="6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p>
                  </a:txBody>
                  <a:tcPr marL="32635" marR="32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9669198"/>
                  </a:ext>
                </a:extLst>
              </a:tr>
              <a:tr h="448950">
                <a:tc>
                  <a:txBody>
                    <a:bodyPr/>
                    <a:lstStyle/>
                    <a:p>
                      <a:pPr algn="just">
                        <a:lnSpc>
                          <a:spcPct val="135000"/>
                        </a:lnSpc>
                        <a:spcAft>
                          <a:spcPts val="6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Thái độ với dân chúng và bản thân</a:t>
                      </a:r>
                    </a:p>
                  </a:txBody>
                  <a:tcPr marL="32635" marR="32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5000"/>
                        </a:lnSpc>
                        <a:spcAft>
                          <a:spcPts val="6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p>
                  </a:txBody>
                  <a:tcPr marL="32635" marR="32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5000"/>
                        </a:lnSpc>
                        <a:spcAft>
                          <a:spcPts val="6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p>
                  </a:txBody>
                  <a:tcPr marL="32635" marR="32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6460142"/>
                  </a:ext>
                </a:extLst>
              </a:tr>
              <a:tr h="457200">
                <a:tc>
                  <a:txBody>
                    <a:bodyPr/>
                    <a:lstStyle/>
                    <a:p>
                      <a:pPr algn="just">
                        <a:lnSpc>
                          <a:spcPct val="135000"/>
                        </a:lnSpc>
                        <a:spcAft>
                          <a:spcPts val="6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Tại sao Khơ... càng nói càng hăng</a:t>
                      </a:r>
                    </a:p>
                  </a:txBody>
                  <a:tcPr marL="32635" marR="32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5000"/>
                        </a:lnSpc>
                        <a:spcAft>
                          <a:spcPts val="6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p>
                  </a:txBody>
                  <a:tcPr marL="32635" marR="32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5000"/>
                        </a:lnSpc>
                        <a:spcAft>
                          <a:spcPts val="6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p>
                  </a:txBody>
                  <a:tcPr marL="32635" marR="32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5533665"/>
                  </a:ext>
                </a:extLst>
              </a:tr>
              <a:tr h="700088">
                <a:tc>
                  <a:txBody>
                    <a:bodyPr/>
                    <a:lstStyle/>
                    <a:p>
                      <a:pPr marL="0" lvl="0" indent="0">
                        <a:spcAft>
                          <a:spcPts val="0"/>
                        </a:spcAft>
                        <a:buFont typeface="+mj-lt"/>
                        <a:buNone/>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xây</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685800">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thủ</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trào</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phúng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635" marR="32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5000"/>
                        </a:lnSpc>
                        <a:spcAft>
                          <a:spcPts val="6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32635" marR="32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5000"/>
                        </a:lnSpc>
                        <a:spcAft>
                          <a:spcPts val="6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p>
                  </a:txBody>
                  <a:tcPr marL="32635" marR="32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4574225"/>
                  </a:ext>
                </a:extLst>
              </a:tr>
              <a:tr h="336862">
                <a:tc>
                  <a:txBody>
                    <a:bodyPr/>
                    <a:lstStyle/>
                    <a:p>
                      <a:pPr marL="0" lvl="0" indent="0">
                        <a:spcAft>
                          <a:spcPts val="0"/>
                        </a:spcAft>
                        <a:buFont typeface="+mj-lt"/>
                        <a:buNone/>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4.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giá</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35" marR="32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5000"/>
                        </a:lnSpc>
                        <a:spcAft>
                          <a:spcPts val="6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p>
                  </a:txBody>
                  <a:tcPr marL="32635" marR="32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5000"/>
                        </a:lnSpc>
                        <a:spcAft>
                          <a:spcPts val="6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p>
                  </a:txBody>
                  <a:tcPr marL="32635" marR="32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2577920"/>
                  </a:ext>
                </a:extLst>
              </a:tr>
              <a:tr h="499087">
                <a:tc>
                  <a:txBody>
                    <a:bodyPr/>
                    <a:lstStyle/>
                    <a:p>
                      <a:pPr marL="457200">
                        <a:spcAft>
                          <a:spcPts val="0"/>
                        </a:spcAft>
                      </a:pP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đáng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cười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635" marR="32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5000"/>
                        </a:lnSpc>
                        <a:spcAft>
                          <a:spcPts val="600"/>
                        </a:spcAft>
                      </a:pP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635" marR="32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5000"/>
                        </a:lnSpc>
                        <a:spcAft>
                          <a:spcPts val="6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p>
                  </a:txBody>
                  <a:tcPr marL="32635" marR="32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6856595"/>
                  </a:ext>
                </a:extLst>
              </a:tr>
              <a:tr h="349913">
                <a:tc>
                  <a:txBody>
                    <a:bodyPr/>
                    <a:lstStyle/>
                    <a:p>
                      <a:pPr marL="457200">
                        <a:spcAft>
                          <a:spcPts val="0"/>
                        </a:spcAft>
                      </a:pP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Nga</a:t>
                      </a:r>
                    </a:p>
                  </a:txBody>
                  <a:tcPr marL="32635" marR="32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5000"/>
                        </a:lnSpc>
                        <a:spcAft>
                          <a:spcPts val="600"/>
                        </a:spcAft>
                      </a:pP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635" marR="32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5000"/>
                        </a:lnSpc>
                        <a:spcAft>
                          <a:spcPts val="6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32635" marR="32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2013439"/>
                  </a:ext>
                </a:extLst>
              </a:tr>
              <a:tr h="336862">
                <a:tc>
                  <a:txBody>
                    <a:bodyPr/>
                    <a:lstStyle/>
                    <a:p>
                      <a:pPr marL="457200">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35" marR="32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5000"/>
                        </a:lnSpc>
                        <a:spcAft>
                          <a:spcPts val="60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Giá</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trị</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sâu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sắc</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635" marR="32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5000"/>
                        </a:lnSpc>
                        <a:spcAft>
                          <a:spcPts val="6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32635" marR="32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6590062"/>
                  </a:ext>
                </a:extLst>
              </a:tr>
            </a:tbl>
          </a:graphicData>
        </a:graphic>
      </p:graphicFrame>
    </p:spTree>
    <p:extLst>
      <p:ext uri="{BB962C8B-B14F-4D97-AF65-F5344CB8AC3E}">
        <p14:creationId xmlns:p14="http://schemas.microsoft.com/office/powerpoint/2010/main" val="3312285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82"/>
                                        </p:tgtEl>
                                        <p:attrNameLst>
                                          <p:attrName>style.visibility</p:attrName>
                                        </p:attrNameLst>
                                      </p:cBhvr>
                                      <p:to>
                                        <p:strVal val="visible"/>
                                      </p:to>
                                    </p:set>
                                    <p:animEffect transition="in" filter="barn(inVertical)">
                                      <p:cBhvr>
                                        <p:cTn id="10" dur="500"/>
                                        <p:tgtEl>
                                          <p:spTgt spid="282"/>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08E5B7A-84EE-460E-80E9-68E963C16E52}"/>
              </a:ext>
            </a:extLst>
          </p:cNvPr>
          <p:cNvSpPr txBox="1"/>
          <p:nvPr/>
        </p:nvSpPr>
        <p:spPr>
          <a:xfrm>
            <a:off x="214313" y="114300"/>
            <a:ext cx="10072687" cy="1133965"/>
          </a:xfrm>
          <a:prstGeom prst="rect">
            <a:avLst/>
          </a:prstGeom>
          <a:noFill/>
        </p:spPr>
        <p:txBody>
          <a:bodyPr wrap="square" rtlCol="0">
            <a:spAutoFit/>
          </a:bodyPr>
          <a:lstStyle/>
          <a:p>
            <a:pPr>
              <a:lnSpc>
                <a:spcPct val="150000"/>
              </a:lnSpc>
            </a:pPr>
            <a:r>
              <a:rPr lang="en-US" sz="2400" b="1" dirty="0">
                <a:latin typeface="Times New Roman" panose="02020603050405020304" pitchFamily="18" charset="0"/>
                <a:cs typeface="Times New Roman" panose="02020603050405020304" pitchFamily="18" charset="0"/>
              </a:rPr>
              <a:t>2. </a:t>
            </a:r>
            <a:r>
              <a:rPr lang="en-US" sz="2400" b="1" dirty="0" err="1">
                <a:latin typeface="Times New Roman" panose="02020603050405020304" pitchFamily="18" charset="0"/>
                <a:cs typeface="Times New Roman" panose="02020603050405020304" pitchFamily="18" charset="0"/>
              </a:rPr>
              <a:t>Nhân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kịch</a:t>
            </a:r>
            <a:endParaRPr lang="en-US" sz="2400" b="1" dirty="0">
              <a:latin typeface="Times New Roman" panose="02020603050405020304" pitchFamily="18" charset="0"/>
              <a:cs typeface="Times New Roman" panose="02020603050405020304" pitchFamily="18" charset="0"/>
            </a:endParaRPr>
          </a:p>
          <a:p>
            <a:pPr lvl="0">
              <a:lnSpc>
                <a:spcPct val="150000"/>
              </a:lnSpc>
            </a:pPr>
            <a:r>
              <a:rPr lang="en-US" sz="2400" b="1" dirty="0">
                <a:solidFill>
                  <a:srgbClr val="000000"/>
                </a:solidFill>
                <a:latin typeface="Times New Roman" panose="02020603050405020304" pitchFamily="18" charset="0"/>
                <a:cs typeface="Times New Roman" panose="02020603050405020304" pitchFamily="18" charset="0"/>
              </a:rPr>
              <a:t> 2.1</a:t>
            </a:r>
            <a:r>
              <a:rPr lang="en-US" sz="2400"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Nhân</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vật</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Khơ-lét-xta-cốp</a:t>
            </a:r>
            <a:endParaRPr lang="en-US" sz="2400" dirty="0">
              <a:solidFill>
                <a:srgbClr val="000000"/>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EA7212A0-5992-47E7-B59A-E8E14D2F90B2}"/>
              </a:ext>
            </a:extLst>
          </p:cNvPr>
          <p:cNvSpPr txBox="1"/>
          <p:nvPr/>
        </p:nvSpPr>
        <p:spPr>
          <a:xfrm>
            <a:off x="728662" y="1314158"/>
            <a:ext cx="7900988"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a. </a:t>
            </a:r>
            <a:r>
              <a:rPr lang="en-US" sz="2400" b="1" dirty="0" err="1">
                <a:latin typeface="Times New Roman" panose="02020603050405020304" pitchFamily="18" charset="0"/>
                <a:cs typeface="Times New Roman" panose="02020603050405020304" pitchFamily="18" charset="0"/>
              </a:rPr>
              <a:t>Hoàn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cảnh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xuất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hiện</a:t>
            </a:r>
            <a:endParaRPr lang="en-US" sz="2400" b="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1F53162C-1D07-4C7B-812F-E2E5553102A6}"/>
              </a:ext>
            </a:extLst>
          </p:cNvPr>
          <p:cNvSpPr txBox="1"/>
          <p:nvPr/>
        </p:nvSpPr>
        <p:spPr>
          <a:xfrm>
            <a:off x="728662" y="1905506"/>
            <a:ext cx="11463338" cy="1200329"/>
          </a:xfrm>
          <a:prstGeom prst="rect">
            <a:avLst/>
          </a:prstGeom>
          <a:noFill/>
        </p:spPr>
        <p:txBody>
          <a:bodyPr wrap="square" rtlCol="0">
            <a:spAutoFit/>
          </a:bodyPr>
          <a:lstStyle/>
          <a:p>
            <a:pPr marL="342900" indent="-342900">
              <a:buFont typeface="Symbol" panose="05050102010706020507" pitchFamily="18" charset="2"/>
              <a:buChar char="Þ"/>
            </a:pPr>
            <a:r>
              <a:rPr lang="en-US" sz="24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tiếp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đón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đối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đãi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trọng</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Symbol" panose="05050102010706020507" pitchFamily="18" charset="2"/>
              <a:buChar char="Þ"/>
            </a:pPr>
            <a:r>
              <a:rPr lang="en-US" sz="2400" b="1" dirty="0" err="1">
                <a:solidFill>
                  <a:srgbClr val="000000"/>
                </a:solidFill>
                <a:latin typeface="Times New Roman" panose="02020603050405020304" pitchFamily="18" charset="0"/>
                <a:cs typeface="Times New Roman" panose="02020603050405020304" pitchFamily="18" charset="0"/>
              </a:rPr>
              <a:t>Khơ-lét-xta-cốp</a:t>
            </a:r>
            <a:r>
              <a:rPr lang="en-US" sz="2400" b="1" dirty="0">
                <a:solidFill>
                  <a:srgbClr val="000000"/>
                </a:solidFill>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thật</a:t>
            </a:r>
            <a:r>
              <a:rPr lang="en-US"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532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D767AE-D29E-40D4-8015-26149E890349}"/>
              </a:ext>
            </a:extLst>
          </p:cNvPr>
          <p:cNvSpPr txBox="1"/>
          <p:nvPr/>
        </p:nvSpPr>
        <p:spPr>
          <a:xfrm>
            <a:off x="728662" y="1262675"/>
            <a:ext cx="7900988"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b. </a:t>
            </a:r>
            <a:r>
              <a:rPr lang="en-US" sz="2400" b="1" dirty="0" err="1">
                <a:latin typeface="Times New Roman" panose="02020603050405020304" pitchFamily="18" charset="0"/>
                <a:cs typeface="Times New Roman" panose="02020603050405020304" pitchFamily="18" charset="0"/>
              </a:rPr>
              <a:t>Lời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thoại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chỉ</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endParaRPr lang="en-US" sz="2400" b="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26B5BF6E-99CD-4615-9E97-D647DC635832}"/>
              </a:ext>
            </a:extLst>
          </p:cNvPr>
          <p:cNvSpPr txBox="1"/>
          <p:nvPr/>
        </p:nvSpPr>
        <p:spPr>
          <a:xfrm>
            <a:off x="500063" y="128710"/>
            <a:ext cx="10072687" cy="1133965"/>
          </a:xfrm>
          <a:prstGeom prst="rect">
            <a:avLst/>
          </a:prstGeom>
          <a:noFill/>
        </p:spPr>
        <p:txBody>
          <a:bodyPr wrap="square" rtlCol="0">
            <a:spAutoFit/>
          </a:bodyPr>
          <a:lstStyle/>
          <a:p>
            <a:pPr>
              <a:lnSpc>
                <a:spcPct val="150000"/>
              </a:lnSpc>
            </a:pPr>
            <a:r>
              <a:rPr lang="en-US" sz="2400" b="1" dirty="0">
                <a:latin typeface="Times New Roman" panose="02020603050405020304" pitchFamily="18" charset="0"/>
                <a:cs typeface="Times New Roman" panose="02020603050405020304" pitchFamily="18" charset="0"/>
              </a:rPr>
              <a:t>2. </a:t>
            </a:r>
            <a:r>
              <a:rPr lang="en-US" sz="2400" b="1" dirty="0" err="1">
                <a:latin typeface="Times New Roman" panose="02020603050405020304" pitchFamily="18" charset="0"/>
                <a:cs typeface="Times New Roman" panose="02020603050405020304" pitchFamily="18" charset="0"/>
              </a:rPr>
              <a:t>Nhân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kịch</a:t>
            </a:r>
            <a:endParaRPr lang="en-US" sz="2400" b="1" dirty="0">
              <a:latin typeface="Times New Roman" panose="02020603050405020304" pitchFamily="18" charset="0"/>
              <a:cs typeface="Times New Roman" panose="02020603050405020304" pitchFamily="18" charset="0"/>
            </a:endParaRPr>
          </a:p>
          <a:p>
            <a:pPr lvl="0">
              <a:lnSpc>
                <a:spcPct val="150000"/>
              </a:lnSpc>
            </a:pPr>
            <a:r>
              <a:rPr lang="en-US" sz="2400" b="1" dirty="0">
                <a:solidFill>
                  <a:srgbClr val="000000"/>
                </a:solidFill>
                <a:latin typeface="Times New Roman" panose="02020603050405020304" pitchFamily="18" charset="0"/>
                <a:cs typeface="Times New Roman" panose="02020603050405020304" pitchFamily="18" charset="0"/>
              </a:rPr>
              <a:t> 2.1</a:t>
            </a:r>
            <a:r>
              <a:rPr lang="en-US" sz="2400"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Nhân</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vật</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Khơ-lét-xta-cốp</a:t>
            </a:r>
            <a:endParaRPr lang="en-US" sz="2400" dirty="0">
              <a:solidFill>
                <a:srgbClr val="00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3E1D7A1E-EEF4-4958-96B8-B516C29C71E8}"/>
              </a:ext>
            </a:extLst>
          </p:cNvPr>
          <p:cNvSpPr txBox="1"/>
          <p:nvPr/>
        </p:nvSpPr>
        <p:spPr>
          <a:xfrm>
            <a:off x="728662" y="1724340"/>
            <a:ext cx="11249025" cy="3046988"/>
          </a:xfrm>
          <a:prstGeom prst="rect">
            <a:avLst/>
          </a:prstGeom>
          <a:noFill/>
        </p:spPr>
        <p:txBody>
          <a:bodyPr wrap="square" rtlCol="0">
            <a:spAutoFit/>
          </a:bodyPr>
          <a:lstStyle/>
          <a:p>
            <a:r>
              <a:rPr lang="vi-VN"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Khoe khoang về chiến công</a:t>
            </a:r>
            <a:r>
              <a:rPr lang="vi-VN"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Chém chết mười tám tên Thổ Nhĩ Kỳ</a:t>
            </a:r>
            <a:r>
              <a:rPr lang="en-US" sz="2400" dirty="0">
                <a:latin typeface="Times New Roman" panose="02020603050405020304" pitchFamily="18" charset="0"/>
                <a:cs typeface="Times New Roman" panose="02020603050405020304" pitchFamily="18" charset="0"/>
              </a:rPr>
              <a:t> ; </a:t>
            </a:r>
            <a:r>
              <a:rPr lang="vi-VN" sz="2400" dirty="0">
                <a:latin typeface="Times New Roman" panose="02020603050405020304" pitchFamily="18" charset="0"/>
                <a:cs typeface="Times New Roman" panose="02020603050405020304" pitchFamily="18" charset="0"/>
              </a:rPr>
              <a:t>Đánh nhau với gấu</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Khoe khoang về tiền bạc</a:t>
            </a:r>
            <a:r>
              <a:rPr lang="vi-VN"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Có 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tiền</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Khoe khoang về quan hệ</a:t>
            </a:r>
            <a:r>
              <a:rPr lang="vi-VN"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có nhiều bạn bè</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Có quan hệ với quan chức</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=&gt; </a:t>
            </a:r>
            <a:r>
              <a:rPr lang="vi-VN" sz="2400" dirty="0">
                <a:latin typeface="Times New Roman" panose="02020603050405020304" pitchFamily="18" charset="0"/>
                <a:cs typeface="Times New Roman" panose="02020603050405020304" pitchFamily="18" charset="0"/>
              </a:rPr>
              <a:t>Lời khoác lác của Khơ-lét-xta-cốp đã vô tình bộc lộ thân phận thật của mình: một viên chức quèn nghèo khổ, thiếu tự tin và khao khát được tâng bốc, được công 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cũng</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thể hiện sự bất mãn của Khơ-lét-xta-cốp với thực trạng </a:t>
            </a:r>
            <a:r>
              <a:rPr lang="en-US" sz="2400" dirty="0" err="1">
                <a:latin typeface="Times New Roman" panose="02020603050405020304" pitchFamily="18" charset="0"/>
                <a:cs typeface="Times New Roman" panose="02020603050405020304" pitchFamily="18" charset="0"/>
              </a:rPr>
              <a:t>chế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Sa </a:t>
            </a:r>
            <a:r>
              <a:rPr lang="en-US" sz="2400" dirty="0" err="1">
                <a:latin typeface="Times New Roman" panose="02020603050405020304" pitchFamily="18" charset="0"/>
                <a:cs typeface="Times New Roman" panose="02020603050405020304" pitchFamily="18" charset="0"/>
              </a:rPr>
              <a:t>hoàng</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Nga </a:t>
            </a:r>
            <a:r>
              <a:rPr lang="en-US" sz="2400" dirty="0" err="1">
                <a:latin typeface="Times New Roman" panose="02020603050405020304" pitchFamily="18" charset="0"/>
                <a:cs typeface="Times New Roman" panose="02020603050405020304" pitchFamily="18" charset="0"/>
              </a:rPr>
              <a:t>đương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76657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D767AE-D29E-40D4-8015-26149E890349}"/>
              </a:ext>
            </a:extLst>
          </p:cNvPr>
          <p:cNvSpPr txBox="1"/>
          <p:nvPr/>
        </p:nvSpPr>
        <p:spPr>
          <a:xfrm>
            <a:off x="728662" y="1262675"/>
            <a:ext cx="79009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b.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Lời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thoại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cử</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chỉ</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hành</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động</a:t>
            </a: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 name="TextBox 2">
            <a:extLst>
              <a:ext uri="{FF2B5EF4-FFF2-40B4-BE49-F238E27FC236}">
                <a16:creationId xmlns:a16="http://schemas.microsoft.com/office/drawing/2014/main" id="{26B5BF6E-99CD-4615-9E97-D647DC635832}"/>
              </a:ext>
            </a:extLst>
          </p:cNvPr>
          <p:cNvSpPr txBox="1"/>
          <p:nvPr/>
        </p:nvSpPr>
        <p:spPr>
          <a:xfrm>
            <a:off x="500063" y="128710"/>
            <a:ext cx="10072687" cy="113396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Nhân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vật</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kịch</a:t>
            </a: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2.1</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Nhân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vật</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Khơ-lét-xta-cốp</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3E1D7A1E-EEF4-4958-96B8-B516C29C71E8}"/>
              </a:ext>
            </a:extLst>
          </p:cNvPr>
          <p:cNvSpPr txBox="1"/>
          <p:nvPr/>
        </p:nvSpPr>
        <p:spPr>
          <a:xfrm>
            <a:off x="728662" y="1724340"/>
            <a:ext cx="11249025" cy="3785652"/>
          </a:xfrm>
          <a:prstGeom prst="rect">
            <a:avLst/>
          </a:prstGeom>
          <a:noFill/>
        </p:spPr>
        <p:txBody>
          <a:bodyPr wrap="square" rtlCol="0">
            <a:spAutoFit/>
          </a:bodyPr>
          <a:lstStyle/>
          <a:p>
            <a:pPr lvl="0"/>
            <a:r>
              <a:rPr lang="en-US" sz="2400" b="1" dirty="0">
                <a:solidFill>
                  <a:srgbClr val="000000"/>
                </a:solidFill>
                <a:latin typeface="Times New Roman" panose="02020603050405020304" pitchFamily="18" charset="0"/>
                <a:cs typeface="Times New Roman" panose="02020603050405020304" pitchFamily="18" charset="0"/>
              </a:rPr>
              <a:t>- </a:t>
            </a:r>
            <a:r>
              <a:rPr lang="vi-VN" sz="2400" b="1" dirty="0">
                <a:solidFill>
                  <a:srgbClr val="000000"/>
                </a:solidFill>
                <a:latin typeface="Times New Roman" panose="02020603050405020304" pitchFamily="18" charset="0"/>
                <a:cs typeface="Times New Roman" panose="02020603050405020304" pitchFamily="18" charset="0"/>
              </a:rPr>
              <a:t>Khoe khoang kiến thức văn chương</a:t>
            </a:r>
            <a:r>
              <a:rPr lang="vi-VN" sz="2400" dirty="0">
                <a:solidFill>
                  <a:srgbClr val="000000"/>
                </a:solidFill>
                <a:latin typeface="Times New Roman" panose="02020603050405020304" pitchFamily="18" charset="0"/>
                <a:cs typeface="Times New Roman" panose="02020603050405020304" pitchFamily="18" charset="0"/>
              </a:rPr>
              <a:t>:</a:t>
            </a:r>
            <a:endParaRPr lang="en-US" sz="2400" dirty="0">
              <a:solidFill>
                <a:srgbClr val="000000"/>
              </a:solidFill>
              <a:latin typeface="Times New Roman" panose="02020603050405020304" pitchFamily="18" charset="0"/>
              <a:cs typeface="Times New Roman" panose="02020603050405020304" pitchFamily="18" charset="0"/>
            </a:endParaRPr>
          </a:p>
          <a:p>
            <a:pPr lvl="0"/>
            <a:r>
              <a:rPr lang="en-US" sz="2400" dirty="0">
                <a:solidFill>
                  <a:srgbClr val="000000"/>
                </a:solidFill>
                <a:latin typeface="Times New Roman" panose="02020603050405020304" pitchFamily="18" charset="0"/>
                <a:cs typeface="Times New Roman" panose="02020603050405020304" pitchFamily="18" charset="0"/>
              </a:rPr>
              <a:t>+N</a:t>
            </a:r>
            <a:r>
              <a:rPr lang="vi-VN" sz="2400" dirty="0">
                <a:solidFill>
                  <a:srgbClr val="000000"/>
                </a:solidFill>
                <a:latin typeface="Times New Roman" panose="02020603050405020304" pitchFamily="18" charset="0"/>
                <a:cs typeface="Times New Roman" panose="02020603050405020304" pitchFamily="18" charset="0"/>
              </a:rPr>
              <a:t>hắc đến tên các tác giả, tác phẩm nổi tiếng, và bình luận về chúng một cách tự tin</a:t>
            </a:r>
            <a:r>
              <a:rPr lang="en-US" sz="2400" dirty="0">
                <a:solidFill>
                  <a:srgbClr val="000000"/>
                </a:solidFill>
                <a:latin typeface="Times New Roman" panose="02020603050405020304" pitchFamily="18" charset="0"/>
                <a:cs typeface="Times New Roman" panose="02020603050405020304" pitchFamily="18" charset="0"/>
              </a:rPr>
              <a:t>.</a:t>
            </a:r>
          </a:p>
          <a:p>
            <a:pPr lvl="0"/>
            <a:r>
              <a:rPr lang="en-US" sz="2400" dirty="0">
                <a:solidFill>
                  <a:srgbClr val="000000"/>
                </a:solidFill>
                <a:latin typeface="Times New Roman" panose="02020603050405020304" pitchFamily="18" charset="0"/>
                <a:cs typeface="Times New Roman" panose="02020603050405020304" pitchFamily="18" charset="0"/>
              </a:rPr>
              <a:t>+N</a:t>
            </a:r>
            <a:r>
              <a:rPr lang="vi-VN" sz="2400" dirty="0">
                <a:solidFill>
                  <a:srgbClr val="000000"/>
                </a:solidFill>
                <a:latin typeface="Times New Roman" panose="02020603050405020304" pitchFamily="18" charset="0"/>
                <a:cs typeface="Times New Roman" panose="02020603050405020304" pitchFamily="18" charset="0"/>
              </a:rPr>
              <a:t>hường xuyên hiểu sai về văn chương</a:t>
            </a:r>
            <a:r>
              <a:rPr lang="en-US" sz="2400" dirty="0">
                <a:solidFill>
                  <a:srgbClr val="000000"/>
                </a:solidFill>
                <a:latin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cs typeface="Times New Roman" panose="02020603050405020304" pitchFamily="18" charset="0"/>
              </a:rPr>
              <a:t>hay gán ghép những ý nghĩa sai lầm cho các tác phẩm, và đưa ra những bình luận phi thực tế</a:t>
            </a:r>
            <a:r>
              <a:rPr lang="en-US" sz="2400" dirty="0">
                <a:solidFill>
                  <a:srgbClr val="000000"/>
                </a:solidFill>
                <a:latin typeface="Times New Roman" panose="02020603050405020304" pitchFamily="18" charset="0"/>
                <a:cs typeface="Times New Roman" panose="02020603050405020304" pitchFamily="18" charset="0"/>
              </a:rPr>
              <a:t> ..</a:t>
            </a:r>
          </a:p>
          <a:p>
            <a:pPr lvl="0"/>
            <a:r>
              <a:rPr lang="en-US" sz="2400" dirty="0">
                <a:solidFill>
                  <a:srgbClr val="000000"/>
                </a:solidFill>
                <a:latin typeface="Times New Roman" panose="02020603050405020304" pitchFamily="18" charset="0"/>
                <a:cs typeface="Times New Roman" panose="02020603050405020304" pitchFamily="18" charset="0"/>
              </a:rPr>
              <a:t>+S</a:t>
            </a:r>
            <a:r>
              <a:rPr lang="vi-VN" sz="2400" dirty="0">
                <a:solidFill>
                  <a:srgbClr val="000000"/>
                </a:solidFill>
                <a:latin typeface="Times New Roman" panose="02020603050405020304" pitchFamily="18" charset="0"/>
                <a:cs typeface="Times New Roman" panose="02020603050405020304" pitchFamily="18" charset="0"/>
              </a:rPr>
              <a:t>ử dụng văn chương để khoe mẽ:</a:t>
            </a:r>
            <a:r>
              <a:rPr lang="en-US" sz="2400" dirty="0">
                <a:solidFill>
                  <a:srgbClr val="000000"/>
                </a:solidFill>
                <a:latin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cs typeface="Times New Roman" panose="02020603050405020304" pitchFamily="18" charset="0"/>
              </a:rPr>
              <a:t>thường xuyên trích dẫn những câu thơ, câu văn để thể hiện sự hiểu biết của mình.</a:t>
            </a:r>
            <a:endParaRPr lang="en-US" sz="2400" dirty="0">
              <a:solidFill>
                <a:srgbClr val="000000"/>
              </a:solidFill>
              <a:latin typeface="Times New Roman" panose="02020603050405020304" pitchFamily="18" charset="0"/>
              <a:cs typeface="Times New Roman" panose="02020603050405020304" pitchFamily="18" charset="0"/>
            </a:endParaRPr>
          </a:p>
          <a:p>
            <a:pPr lvl="0"/>
            <a:endParaRPr lang="en-US" sz="2400" dirty="0">
              <a:solidFill>
                <a:srgbClr val="000000"/>
              </a:solidFill>
              <a:latin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Þ"/>
            </a:pPr>
            <a:r>
              <a:rPr lang="en-US" sz="2400" b="1" dirty="0" err="1">
                <a:solidFill>
                  <a:srgbClr val="000000"/>
                </a:solidFill>
                <a:latin typeface="Times New Roman" panose="02020603050405020304" pitchFamily="18" charset="0"/>
                <a:cs typeface="Times New Roman" panose="02020603050405020304" pitchFamily="18" charset="0"/>
              </a:rPr>
              <a:t>Khơ-lét-xta-cốp</a:t>
            </a:r>
            <a:r>
              <a:rPr lang="en-US" sz="2400" b="1" dirty="0">
                <a:solidFill>
                  <a:srgbClr val="000000"/>
                </a:solidFill>
                <a:latin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cs typeface="Times New Roman" panose="02020603050405020304" pitchFamily="18" charset="0"/>
              </a:rPr>
              <a:t>là một người ngu dốt, khoác loác, kiến thức văn chương rất hạn hẹp</a:t>
            </a:r>
            <a:endParaRPr lang="en-US" sz="2400" dirty="0">
              <a:solidFill>
                <a:srgbClr val="000000"/>
              </a:solidFill>
              <a:latin typeface="Times New Roman" panose="02020603050405020304" pitchFamily="18" charset="0"/>
              <a:cs typeface="Times New Roman" panose="02020603050405020304" pitchFamily="18" charset="0"/>
            </a:endParaRPr>
          </a:p>
          <a:p>
            <a:pPr lvl="0"/>
            <a:r>
              <a:rPr lang="en-US" sz="2400" dirty="0" err="1">
                <a:solidFill>
                  <a:srgbClr val="000000"/>
                </a:solidFill>
                <a:latin typeface="Times New Roman" panose="02020603050405020304" pitchFamily="18" charset="0"/>
                <a:cs typeface="Times New Roman" panose="02020603050405020304" pitchFamily="18" charset="0"/>
              </a:rPr>
              <a:t>Làm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nổi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bật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sự</a:t>
            </a:r>
            <a:r>
              <a:rPr lang="en-US" sz="2400" dirty="0">
                <a:solidFill>
                  <a:srgbClr val="000000"/>
                </a:solidFill>
                <a:latin typeface="Times New Roman" panose="02020603050405020304" pitchFamily="18" charset="0"/>
                <a:cs typeface="Times New Roman" panose="02020603050405020304" pitchFamily="18" charset="0"/>
              </a:rPr>
              <a:t> l</a:t>
            </a:r>
            <a:r>
              <a:rPr lang="vi-VN" sz="2400" dirty="0">
                <a:solidFill>
                  <a:srgbClr val="000000"/>
                </a:solidFill>
                <a:latin typeface="Times New Roman" panose="02020603050405020304" pitchFamily="18" charset="0"/>
                <a:cs typeface="Times New Roman" panose="02020603050405020304" pitchFamily="18" charset="0"/>
              </a:rPr>
              <a:t>ố bịch và thiếu tự nhiên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nhân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vật</a:t>
            </a:r>
            <a:endParaRPr lang="en-US" sz="2400" dirty="0">
              <a:solidFill>
                <a:srgbClr val="000000"/>
              </a:solidFill>
              <a:latin typeface="Times New Roman" panose="02020603050405020304" pitchFamily="18" charset="0"/>
              <a:cs typeface="Times New Roman" panose="02020603050405020304" pitchFamily="18" charset="0"/>
            </a:endParaRPr>
          </a:p>
          <a:p>
            <a:pPr lvl="0"/>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681906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additive="base">
                                        <p:cTn id="1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 calcmode="lin" valueType="num">
                                      <p:cBhvr additive="base">
                                        <p:cTn id="18"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additive="base">
                                        <p:cTn id="22"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 calcmode="lin" valueType="num">
                                      <p:cBhvr additive="base">
                                        <p:cTn id="28"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4">
                                            <p:txEl>
                                              <p:pRg st="6" end="6"/>
                                            </p:txEl>
                                          </p:spTgt>
                                        </p:tgtEl>
                                        <p:attrNameLst>
                                          <p:attrName>style.visibility</p:attrName>
                                        </p:attrNameLst>
                                      </p:cBhvr>
                                      <p:to>
                                        <p:strVal val="visible"/>
                                      </p:to>
                                    </p:set>
                                    <p:anim calcmode="lin" valueType="num">
                                      <p:cBhvr additive="base">
                                        <p:cTn id="34"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B5BF6E-99CD-4615-9E97-D647DC635832}"/>
              </a:ext>
            </a:extLst>
          </p:cNvPr>
          <p:cNvSpPr txBox="1"/>
          <p:nvPr/>
        </p:nvSpPr>
        <p:spPr>
          <a:xfrm>
            <a:off x="500063" y="128710"/>
            <a:ext cx="10072687" cy="113396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Nhân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vật</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kịch</a:t>
            </a: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2.1</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Nhân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vật</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Khơ-lét-xta-cốp</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3E1D7A1E-EEF4-4958-96B8-B516C29C71E8}"/>
              </a:ext>
            </a:extLst>
          </p:cNvPr>
          <p:cNvSpPr txBox="1"/>
          <p:nvPr/>
        </p:nvSpPr>
        <p:spPr>
          <a:xfrm>
            <a:off x="771524" y="1262675"/>
            <a:ext cx="11249025" cy="2862322"/>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c. </a:t>
            </a:r>
            <a:r>
              <a:rPr lang="en-US" sz="2400" b="1" dirty="0" err="1">
                <a:latin typeface="Times New Roman" panose="02020603050405020304" pitchFamily="18" charset="0"/>
                <a:cs typeface="Times New Roman" panose="02020603050405020304" pitchFamily="18" charset="0"/>
              </a:rPr>
              <a:t>Thái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sống</a:t>
            </a:r>
            <a:r>
              <a:rPr lang="en-US" sz="2400" b="1" dirty="0">
                <a:latin typeface="Times New Roman" panose="02020603050405020304" pitchFamily="18" charset="0"/>
                <a:cs typeface="Times New Roman" panose="02020603050405020304" pitchFamily="18" charset="0"/>
              </a:rPr>
              <a:t> </a:t>
            </a:r>
          </a:p>
          <a:p>
            <a:pPr>
              <a:lnSpc>
                <a:spcPct val="150000"/>
              </a:lnSpc>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Khinh bỉ cuộc sống ở tỉnh lẻ, cuộc sống ở tầng lớp dưới của chính mình và cả “dân đen ngu dốt, tối tăm”; khinh bỉ thân phận thư kí quèn của chính mình</a:t>
            </a:r>
            <a:r>
              <a:rPr lang="en-US" sz="2400" dirty="0">
                <a:latin typeface="Times New Roman" panose="02020603050405020304" pitchFamily="18" charset="0"/>
                <a:cs typeface="Times New Roman" panose="02020603050405020304" pitchFamily="18" charset="0"/>
              </a:rPr>
              <a:t>...</a:t>
            </a:r>
          </a:p>
          <a:p>
            <a:pPr>
              <a:lnSpc>
                <a:spcPct val="150000"/>
              </a:lnSpc>
            </a:pPr>
            <a:r>
              <a:rPr lang="en-US" sz="2400" dirty="0">
                <a:latin typeface="Times New Roman" panose="02020603050405020304" pitchFamily="18" charset="0"/>
                <a:cs typeface="Times New Roman" panose="02020603050405020304" pitchFamily="18" charset="0"/>
              </a:rPr>
              <a:t>- K</a:t>
            </a:r>
            <a:r>
              <a:rPr lang="vi-VN" sz="2400" dirty="0">
                <a:latin typeface="Times New Roman" panose="02020603050405020304" pitchFamily="18" charset="0"/>
                <a:cs typeface="Times New Roman" panose="02020603050405020304" pitchFamily="18" charset="0"/>
              </a:rPr>
              <a:t>hát khao </a:t>
            </a:r>
            <a:r>
              <a:rPr lang="en-US" sz="2400" dirty="0" err="1">
                <a:latin typeface="Times New Roman" panose="02020603050405020304" pitchFamily="18" charset="0"/>
                <a:cs typeface="Times New Roman" panose="02020603050405020304" pitchFamily="18" charset="0"/>
              </a:rPr>
              <a:t>danh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khát</a:t>
            </a:r>
            <a:r>
              <a:rPr lang="en-US" sz="2400" dirty="0">
                <a:latin typeface="Times New Roman" panose="02020603050405020304" pitchFamily="18" charset="0"/>
                <a:cs typeface="Times New Roman" panose="02020603050405020304" pitchFamily="18" charset="0"/>
              </a:rPr>
              <a:t> khao </a:t>
            </a:r>
            <a:r>
              <a:rPr lang="en-US" sz="2400" dirty="0" err="1">
                <a:latin typeface="Times New Roman" panose="02020603050405020304" pitchFamily="18" charset="0"/>
                <a:cs typeface="Times New Roman" panose="02020603050405020304" pitchFamily="18" charset="0"/>
              </a:rPr>
              <a:t>cuộc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tai to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cs typeface="Times New Roman" panose="02020603050405020304" pitchFamily="18" charset="0"/>
              </a:rPr>
              <a:t> </a:t>
            </a:r>
          </a:p>
          <a:p>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=&gt;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Tham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lam,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hám</a:t>
            </a:r>
            <a:r>
              <a:rPr kumimoji="0" lang="en-US" sz="2400" b="0" i="0" u="none" strike="noStrike" kern="120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danh</a:t>
            </a:r>
            <a:r>
              <a:rPr kumimoji="0" lang="en-US" sz="2400" b="0" i="0" u="none" strike="noStrike" kern="120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lang="en-US" sz="2400" dirty="0">
                <a:solidFill>
                  <a:srgbClr val="000000"/>
                </a:solidFill>
                <a:latin typeface="Times New Roman" panose="02020603050405020304" pitchFamily="18" charset="0"/>
                <a:cs typeface="Times New Roman" panose="02020603050405020304" pitchFamily="18" charset="0"/>
              </a:rPr>
              <a:t>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o t</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ư</a:t>
            </a:r>
            <a:r>
              <a:rPr lang="en-US" sz="2400" dirty="0" err="1">
                <a:solidFill>
                  <a:srgbClr val="000000"/>
                </a:solidFill>
                <a:latin typeface="Times New Roman" panose="02020603050405020304" pitchFamily="18" charset="0"/>
                <a:cs typeface="Times New Roman" panose="02020603050405020304" pitchFamily="18" charset="0"/>
              </a:rPr>
              <a:t>ởng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về</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cuộc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sống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xa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hoa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giới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thượng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lưu</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23423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B5BF6E-99CD-4615-9E97-D647DC635832}"/>
              </a:ext>
            </a:extLst>
          </p:cNvPr>
          <p:cNvSpPr txBox="1"/>
          <p:nvPr/>
        </p:nvSpPr>
        <p:spPr>
          <a:xfrm>
            <a:off x="457200" y="-130502"/>
            <a:ext cx="10072687" cy="113396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Nhân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vật</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kịch</a:t>
            </a: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2.1</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Nhân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vật</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Khơ-lét-xta-cốp</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3E1D7A1E-EEF4-4958-96B8-B516C29C71E8}"/>
              </a:ext>
            </a:extLst>
          </p:cNvPr>
          <p:cNvSpPr txBox="1"/>
          <p:nvPr/>
        </p:nvSpPr>
        <p:spPr>
          <a:xfrm>
            <a:off x="742949" y="1003463"/>
            <a:ext cx="1124902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000000"/>
                </a:solidFill>
                <a:latin typeface="Times New Roman" panose="02020603050405020304" pitchFamily="18" charset="0"/>
                <a:cs typeface="Times New Roman" panose="02020603050405020304" pitchFamily="18" charset="0"/>
              </a:rPr>
              <a:t>d</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Thái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độ</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và</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cách</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nói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của</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Kh</a:t>
            </a:r>
            <a:r>
              <a:rPr kumimoji="0" lang="vi-VN"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ơ</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lét-xta-cốp</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khi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khoe</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về</a:t>
            </a:r>
            <a:r>
              <a:rPr kumimoji="0" lang="en-US" sz="2400" b="1" i="0" u="none" strike="noStrike" kern="120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mình</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99809BDF-A20C-4A43-9696-58EE9B195B1A}"/>
              </a:ext>
            </a:extLst>
          </p:cNvPr>
          <p:cNvSpPr txBox="1"/>
          <p:nvPr/>
        </p:nvSpPr>
        <p:spPr>
          <a:xfrm>
            <a:off x="742949" y="1453196"/>
            <a:ext cx="11113293" cy="4154984"/>
          </a:xfrm>
          <a:prstGeom prst="rect">
            <a:avLst/>
          </a:prstGeom>
          <a:noFill/>
        </p:spPr>
        <p:txBody>
          <a:bodyPr wrap="square" rtlCol="0">
            <a:spAutoFit/>
          </a:bodyPr>
          <a:lstStyle/>
          <a:p>
            <a:pPr marL="342900" indent="-342900">
              <a:buFontTx/>
              <a:buChar char="-"/>
            </a:pPr>
            <a:r>
              <a:rPr lang="vi-VN" sz="2400" dirty="0">
                <a:latin typeface="Times New Roman" panose="02020603050405020304" pitchFamily="18" charset="0"/>
                <a:cs typeface="Times New Roman" panose="02020603050405020304" pitchFamily="18" charset="0"/>
              </a:rPr>
              <a:t>Tự lừa dối bản thân:</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Che giấu sự tự ti:</a:t>
            </a:r>
            <a:endParaRPr lang="en-US" sz="2400" dirty="0">
              <a:latin typeface="Times New Roman" panose="02020603050405020304" pitchFamily="18" charset="0"/>
              <a:cs typeface="Times New Roman" panose="02020603050405020304" pitchFamily="18" charset="0"/>
            </a:endParaRPr>
          </a:p>
          <a:p>
            <a:pPr marL="342900" indent="-342900">
              <a:buFontTx/>
              <a:buChar char="-"/>
            </a:pPr>
            <a:r>
              <a:rPr lang="vi-VN" sz="2400" dirty="0">
                <a:latin typeface="Times New Roman" panose="02020603050405020304" pitchFamily="18" charset="0"/>
                <a:cs typeface="Times New Roman" panose="02020603050405020304" pitchFamily="18" charset="0"/>
              </a:rPr>
              <a:t>Thói quen khoe khoang:</a:t>
            </a:r>
            <a:r>
              <a:rPr lang="en-US" sz="2400" dirty="0">
                <a:latin typeface="Times New Roman" panose="02020603050405020304" pitchFamily="18" charset="0"/>
                <a:cs typeface="Times New Roman" panose="02020603050405020304" pitchFamily="18" charset="0"/>
              </a:rPr>
              <a:t> </a:t>
            </a:r>
          </a:p>
          <a:p>
            <a:pPr marL="342900" indent="-342900">
              <a:buFontTx/>
              <a:buChar char="-"/>
            </a:pPr>
            <a:r>
              <a:rPr lang="vi-VN" sz="2400" dirty="0">
                <a:latin typeface="Times New Roman" panose="02020603050405020304" pitchFamily="18" charset="0"/>
                <a:cs typeface="Times New Roman" panose="02020603050405020304" pitchFamily="18" charset="0"/>
              </a:rPr>
              <a:t>Tác động của môi trường:</a:t>
            </a:r>
            <a:r>
              <a:rPr lang="en-US" sz="2400" dirty="0">
                <a:latin typeface="Times New Roman" panose="02020603050405020304" pitchFamily="18" charset="0"/>
                <a:cs typeface="Times New Roman" panose="02020603050405020304" pitchFamily="18" charset="0"/>
              </a:rPr>
              <a:t>  </a:t>
            </a:r>
          </a:p>
          <a:p>
            <a:pPr marL="342900" indent="-342900">
              <a:buFontTx/>
              <a:buChar char="-"/>
            </a:pPr>
            <a:r>
              <a:rPr lang="vi-VN" sz="2400" dirty="0">
                <a:latin typeface="Times New Roman" panose="02020603050405020304" pitchFamily="18" charset="0"/>
                <a:cs typeface="Times New Roman" panose="02020603050405020304" pitchFamily="18" charset="0"/>
              </a:rPr>
              <a:t>Tâm lý đám đông:</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-&gt; </a:t>
            </a:r>
            <a:r>
              <a:rPr lang="vi-VN" sz="2400" dirty="0">
                <a:latin typeface="Times New Roman" panose="02020603050405020304" pitchFamily="18" charset="0"/>
                <a:cs typeface="Times New Roman" panose="02020603050405020304" pitchFamily="18" charset="0"/>
              </a:rPr>
              <a:t>Khơ-lét-xta-cốp càng nói càng h</a:t>
            </a:r>
            <a:r>
              <a:rPr lang="en-US" sz="2400" dirty="0">
                <a:latin typeface="Times New Roman" panose="02020603050405020304" pitchFamily="18" charset="0"/>
                <a:cs typeface="Times New Roman" panose="02020603050405020304" pitchFamily="18" charset="0"/>
              </a:rPr>
              <a:t>ă</a:t>
            </a:r>
            <a:r>
              <a:rPr lang="vi-VN" sz="2400" dirty="0">
                <a:latin typeface="Times New Roman" panose="02020603050405020304" pitchFamily="18" charset="0"/>
                <a:cs typeface="Times New Roman" panose="02020603050405020304" pitchFamily="18" charset="0"/>
              </a:rPr>
              <a:t>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ông</a:t>
            </a:r>
            <a:r>
              <a:rPr lang="en-US" sz="2400" dirty="0">
                <a:latin typeface="Times New Roman" panose="02020603050405020304" pitchFamily="18" charset="0"/>
                <a:cs typeface="Times New Roman" panose="02020603050405020304" pitchFamily="18" charset="0"/>
              </a:rPr>
              <a:t> ta </a:t>
            </a:r>
            <a:r>
              <a:rPr lang="vi-VN" sz="2400" dirty="0">
                <a:latin typeface="Times New Roman" panose="02020603050405020304" pitchFamily="18" charset="0"/>
                <a:cs typeface="Times New Roman" panose="02020603050405020304" pitchFamily="18" charset="0"/>
              </a:rPr>
              <a:t>tự lừa dối bản thân, che giấu sự tự ti, thói quen khoe khoang, </a:t>
            </a:r>
            <a:r>
              <a:rPr lang="en-US" sz="2400" dirty="0">
                <a:latin typeface="Times New Roman" panose="02020603050405020304" pitchFamily="18" charset="0"/>
                <a:cs typeface="Times New Roman" panose="02020603050405020304" pitchFamily="18" charset="0"/>
              </a:rPr>
              <a:t>do </a:t>
            </a:r>
            <a:r>
              <a:rPr lang="vi-VN" sz="2400" dirty="0">
                <a:latin typeface="Times New Roman" panose="02020603050405020304" pitchFamily="18" charset="0"/>
                <a:cs typeface="Times New Roman" panose="02020603050405020304" pitchFamily="18" charset="0"/>
              </a:rPr>
              <a:t>tác động của môi trường và tâm lý đám đông.</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Việc nói khoác khiến hắn có thể nổi bật và thu hút sự chú ý của mọi người.</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-&gt; </a:t>
            </a:r>
            <a:r>
              <a:rPr lang="en-US" sz="2400" dirty="0" err="1">
                <a:latin typeface="Times New Roman" panose="02020603050405020304" pitchFamily="18" charset="0"/>
                <a:cs typeface="Times New Roman" panose="02020603050405020304" pitchFamily="18" charset="0"/>
              </a:rPr>
              <a:t>Tô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đậm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đà</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rỗng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tại</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7853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additive="base">
                                        <p:cTn id="2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 calcmode="lin" valueType="num">
                                      <p:cBhvr additive="base">
                                        <p:cTn id="3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anim calcmode="lin" valueType="num">
                                      <p:cBhvr additive="base">
                                        <p:cTn id="3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xEl>
                                              <p:pRg st="5" end="5"/>
                                            </p:txEl>
                                          </p:spTgt>
                                        </p:tgtEl>
                                        <p:attrNameLst>
                                          <p:attrName>style.visibility</p:attrName>
                                        </p:attrNameLst>
                                      </p:cBhvr>
                                      <p:to>
                                        <p:strVal val="visible"/>
                                      </p:to>
                                    </p:set>
                                    <p:anim calcmode="lin" valueType="num">
                                      <p:cBhvr additive="base">
                                        <p:cTn id="43"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
                                            <p:txEl>
                                              <p:pRg st="6" end="6"/>
                                            </p:txEl>
                                          </p:spTgt>
                                        </p:tgtEl>
                                        <p:attrNameLst>
                                          <p:attrName>style.visibility</p:attrName>
                                        </p:attrNameLst>
                                      </p:cBhvr>
                                      <p:to>
                                        <p:strVal val="visible"/>
                                      </p:to>
                                    </p:set>
                                    <p:anim calcmode="lin" valueType="num">
                                      <p:cBhvr additive="base">
                                        <p:cTn id="49"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
                                            <p:txEl>
                                              <p:pRg st="7" end="7"/>
                                            </p:txEl>
                                          </p:spTgt>
                                        </p:tgtEl>
                                        <p:attrNameLst>
                                          <p:attrName>style.visibility</p:attrName>
                                        </p:attrNameLst>
                                      </p:cBhvr>
                                      <p:to>
                                        <p:strVal val="visible"/>
                                      </p:to>
                                    </p:set>
                                    <p:anim calcmode="lin" valueType="num">
                                      <p:cBhvr additive="base">
                                        <p:cTn id="55"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D767AE-D29E-40D4-8015-26149E890349}"/>
              </a:ext>
            </a:extLst>
          </p:cNvPr>
          <p:cNvSpPr txBox="1"/>
          <p:nvPr/>
        </p:nvSpPr>
        <p:spPr>
          <a:xfrm>
            <a:off x="728662" y="1005499"/>
            <a:ext cx="79009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000000"/>
                </a:solidFill>
                <a:latin typeface="Times New Roman" panose="02020603050405020304" pitchFamily="18" charset="0"/>
                <a:cs typeface="Times New Roman" panose="02020603050405020304" pitchFamily="18" charset="0"/>
              </a:rPr>
              <a:t>d</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Nghệ</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thuật</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tạo</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tiếng</a:t>
            </a:r>
            <a:r>
              <a:rPr lang="en-US" sz="2400" b="1" dirty="0">
                <a:solidFill>
                  <a:srgbClr val="000000"/>
                </a:solidFill>
                <a:latin typeface="Times New Roman" panose="02020603050405020304" pitchFamily="18" charset="0"/>
                <a:cs typeface="Times New Roman" panose="02020603050405020304" pitchFamily="18" charset="0"/>
              </a:rPr>
              <a:t> c</a:t>
            </a:r>
            <a:r>
              <a:rPr lang="vi-VN" sz="2400" b="1" dirty="0">
                <a:solidFill>
                  <a:srgbClr val="000000"/>
                </a:solidFill>
                <a:latin typeface="Times New Roman" panose="02020603050405020304" pitchFamily="18" charset="0"/>
                <a:cs typeface="Times New Roman" panose="02020603050405020304" pitchFamily="18" charset="0"/>
              </a:rPr>
              <a:t>ư</a:t>
            </a:r>
            <a:r>
              <a:rPr lang="en-US" sz="2400" b="1" dirty="0" err="1">
                <a:solidFill>
                  <a:srgbClr val="000000"/>
                </a:solidFill>
                <a:latin typeface="Times New Roman" panose="02020603050405020304" pitchFamily="18" charset="0"/>
                <a:cs typeface="Times New Roman" panose="02020603050405020304" pitchFamily="18" charset="0"/>
              </a:rPr>
              <a:t>ời</a:t>
            </a: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 name="TextBox 2">
            <a:extLst>
              <a:ext uri="{FF2B5EF4-FFF2-40B4-BE49-F238E27FC236}">
                <a16:creationId xmlns:a16="http://schemas.microsoft.com/office/drawing/2014/main" id="{26B5BF6E-99CD-4615-9E97-D647DC635832}"/>
              </a:ext>
            </a:extLst>
          </p:cNvPr>
          <p:cNvSpPr txBox="1"/>
          <p:nvPr/>
        </p:nvSpPr>
        <p:spPr>
          <a:xfrm>
            <a:off x="500063" y="-128466"/>
            <a:ext cx="10072687" cy="113396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Nhân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vật</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kịch</a:t>
            </a: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2.1</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Nhân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vật</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Khơ-lét-xta-cốp</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5D6C7A7C-E048-4A00-810D-E9F8A9775D55}"/>
              </a:ext>
            </a:extLst>
          </p:cNvPr>
          <p:cNvSpPr txBox="1"/>
          <p:nvPr/>
        </p:nvSpPr>
        <p:spPr>
          <a:xfrm>
            <a:off x="728662" y="1467164"/>
            <a:ext cx="11463338" cy="2454518"/>
          </a:xfrm>
          <a:prstGeom prst="rect">
            <a:avLst/>
          </a:prstGeom>
          <a:noFill/>
        </p:spPr>
        <p:txBody>
          <a:bodyPr wrap="square" rtlCol="0">
            <a:spAutoFit/>
          </a:bodyPr>
          <a:lstStyle/>
          <a:p>
            <a:pPr marR="226060" lvl="0" algn="just">
              <a:lnSpc>
                <a:spcPct val="103000"/>
              </a:lnSpc>
              <a:spcBef>
                <a:spcPts val="490"/>
              </a:spcBef>
              <a:spcAft>
                <a:spcPts val="0"/>
              </a:spcAft>
              <a:buClr>
                <a:srgbClr val="231F20"/>
              </a:buClr>
              <a:buSzPts val="1250"/>
              <a:tabLst>
                <a:tab pos="505460" algn="l"/>
              </a:tabLst>
            </a:pPr>
            <a:r>
              <a:rPr lang="en-US" sz="2400" dirty="0">
                <a:solidFill>
                  <a:srgbClr val="231F20"/>
                </a:solidFill>
                <a:latin typeface="Times New Roman" panose="02020603050405020304" pitchFamily="18" charset="0"/>
                <a:ea typeface="Times New Roman" panose="02020603050405020304" pitchFamily="18" charset="0"/>
              </a:rPr>
              <a:t>- </a:t>
            </a:r>
            <a:r>
              <a:rPr lang="vi-VN" sz="2400" dirty="0">
                <a:solidFill>
                  <a:srgbClr val="231F20"/>
                </a:solidFill>
                <a:latin typeface="Times New Roman" panose="02020603050405020304" pitchFamily="18" charset="0"/>
                <a:ea typeface="Times New Roman" panose="02020603050405020304" pitchFamily="18" charset="0"/>
              </a:rPr>
              <a:t>Tạo</a:t>
            </a:r>
            <a:r>
              <a:rPr lang="vi-VN" sz="2400" spc="-60" dirty="0">
                <a:solidFill>
                  <a:srgbClr val="231F20"/>
                </a:solidFill>
                <a:latin typeface="Times New Roman" panose="02020603050405020304" pitchFamily="18" charset="0"/>
                <a:ea typeface="Times New Roman" panose="02020603050405020304" pitchFamily="18" charset="0"/>
              </a:rPr>
              <a:t> </a:t>
            </a:r>
            <a:r>
              <a:rPr lang="vi-VN" sz="2400" dirty="0">
                <a:solidFill>
                  <a:srgbClr val="231F20"/>
                </a:solidFill>
                <a:latin typeface="Times New Roman" panose="02020603050405020304" pitchFamily="18" charset="0"/>
                <a:ea typeface="Times New Roman" panose="02020603050405020304" pitchFamily="18" charset="0"/>
              </a:rPr>
              <a:t>tình</a:t>
            </a:r>
            <a:r>
              <a:rPr lang="vi-VN" sz="2400" spc="-60" dirty="0">
                <a:solidFill>
                  <a:srgbClr val="231F20"/>
                </a:solidFill>
                <a:latin typeface="Times New Roman" panose="02020603050405020304" pitchFamily="18" charset="0"/>
                <a:ea typeface="Times New Roman" panose="02020603050405020304" pitchFamily="18" charset="0"/>
              </a:rPr>
              <a:t> </a:t>
            </a:r>
            <a:r>
              <a:rPr lang="vi-VN" sz="2400" dirty="0">
                <a:solidFill>
                  <a:srgbClr val="231F20"/>
                </a:solidFill>
                <a:latin typeface="Times New Roman" panose="02020603050405020304" pitchFamily="18" charset="0"/>
                <a:ea typeface="Times New Roman" panose="02020603050405020304" pitchFamily="18" charset="0"/>
              </a:rPr>
              <a:t>huống</a:t>
            </a:r>
            <a:r>
              <a:rPr lang="vi-VN" sz="2400" spc="-60" dirty="0">
                <a:solidFill>
                  <a:srgbClr val="231F20"/>
                </a:solidFill>
                <a:latin typeface="Times New Roman" panose="02020603050405020304" pitchFamily="18" charset="0"/>
                <a:ea typeface="Times New Roman" panose="02020603050405020304" pitchFamily="18" charset="0"/>
              </a:rPr>
              <a:t> </a:t>
            </a:r>
            <a:r>
              <a:rPr lang="vi-VN" sz="2400" dirty="0">
                <a:solidFill>
                  <a:srgbClr val="231F20"/>
                </a:solidFill>
                <a:latin typeface="Times New Roman" panose="02020603050405020304" pitchFamily="18" charset="0"/>
                <a:ea typeface="Times New Roman" panose="02020603050405020304" pitchFamily="18" charset="0"/>
              </a:rPr>
              <a:t>hiểu</a:t>
            </a:r>
            <a:r>
              <a:rPr lang="vi-VN" sz="2400" spc="-60" dirty="0">
                <a:solidFill>
                  <a:srgbClr val="231F20"/>
                </a:solidFill>
                <a:latin typeface="Times New Roman" panose="02020603050405020304" pitchFamily="18" charset="0"/>
                <a:ea typeface="Times New Roman" panose="02020603050405020304" pitchFamily="18" charset="0"/>
              </a:rPr>
              <a:t> </a:t>
            </a:r>
            <a:r>
              <a:rPr lang="vi-VN" sz="2400" dirty="0">
                <a:solidFill>
                  <a:srgbClr val="231F20"/>
                </a:solidFill>
                <a:latin typeface="Times New Roman" panose="02020603050405020304" pitchFamily="18" charset="0"/>
                <a:ea typeface="Times New Roman" panose="02020603050405020304" pitchFamily="18" charset="0"/>
              </a:rPr>
              <a:t>lầm</a:t>
            </a:r>
            <a:r>
              <a:rPr lang="vi-VN" sz="2400" spc="-60" dirty="0">
                <a:solidFill>
                  <a:srgbClr val="231F20"/>
                </a:solidFill>
                <a:latin typeface="Times New Roman" panose="02020603050405020304" pitchFamily="18" charset="0"/>
                <a:ea typeface="Times New Roman" panose="02020603050405020304" pitchFamily="18" charset="0"/>
              </a:rPr>
              <a:t> </a:t>
            </a:r>
            <a:r>
              <a:rPr lang="vi-VN" sz="2400" dirty="0">
                <a:solidFill>
                  <a:srgbClr val="231F20"/>
                </a:solidFill>
                <a:latin typeface="Times New Roman" panose="02020603050405020304" pitchFamily="18" charset="0"/>
                <a:ea typeface="Times New Roman" panose="02020603050405020304" pitchFamily="18" charset="0"/>
              </a:rPr>
              <a:t>(nhận</a:t>
            </a:r>
            <a:r>
              <a:rPr lang="vi-VN" sz="2400" spc="-60" dirty="0">
                <a:solidFill>
                  <a:srgbClr val="231F20"/>
                </a:solidFill>
                <a:latin typeface="Times New Roman" panose="02020603050405020304" pitchFamily="18" charset="0"/>
                <a:ea typeface="Times New Roman" panose="02020603050405020304" pitchFamily="18" charset="0"/>
              </a:rPr>
              <a:t> </a:t>
            </a:r>
            <a:r>
              <a:rPr lang="vi-VN" sz="2400" dirty="0">
                <a:solidFill>
                  <a:srgbClr val="231F20"/>
                </a:solidFill>
                <a:latin typeface="Times New Roman" panose="02020603050405020304" pitchFamily="18" charset="0"/>
                <a:ea typeface="Times New Roman" panose="02020603050405020304" pitchFamily="18" charset="0"/>
              </a:rPr>
              <a:t>lầm</a:t>
            </a:r>
            <a:r>
              <a:rPr lang="vi-VN" sz="2400" spc="-60" dirty="0">
                <a:solidFill>
                  <a:srgbClr val="231F20"/>
                </a:solidFill>
                <a:latin typeface="Times New Roman" panose="02020603050405020304" pitchFamily="18" charset="0"/>
                <a:ea typeface="Times New Roman" panose="02020603050405020304" pitchFamily="18" charset="0"/>
              </a:rPr>
              <a:t> </a:t>
            </a:r>
            <a:r>
              <a:rPr lang="vi-VN" sz="2400" dirty="0">
                <a:solidFill>
                  <a:srgbClr val="231F20"/>
                </a:solidFill>
                <a:latin typeface="Times New Roman" panose="02020603050405020304" pitchFamily="18" charset="0"/>
                <a:ea typeface="Times New Roman" panose="02020603050405020304" pitchFamily="18" charset="0"/>
              </a:rPr>
              <a:t>Khơ-lét-xta-cốp</a:t>
            </a:r>
            <a:r>
              <a:rPr lang="vi-VN" sz="2400" spc="-60" dirty="0">
                <a:solidFill>
                  <a:srgbClr val="231F20"/>
                </a:solidFill>
                <a:latin typeface="Times New Roman" panose="02020603050405020304" pitchFamily="18" charset="0"/>
                <a:ea typeface="Times New Roman" panose="02020603050405020304" pitchFamily="18" charset="0"/>
              </a:rPr>
              <a:t> </a:t>
            </a:r>
            <a:r>
              <a:rPr lang="vi-VN" sz="2400" dirty="0">
                <a:solidFill>
                  <a:srgbClr val="231F20"/>
                </a:solidFill>
                <a:latin typeface="Times New Roman" panose="02020603050405020304" pitchFamily="18" charset="0"/>
                <a:ea typeface="Times New Roman" panose="02020603050405020304" pitchFamily="18" charset="0"/>
              </a:rPr>
              <a:t>là</a:t>
            </a:r>
            <a:r>
              <a:rPr lang="vi-VN" sz="2400" spc="-60" dirty="0">
                <a:solidFill>
                  <a:srgbClr val="231F20"/>
                </a:solidFill>
                <a:latin typeface="Times New Roman" panose="02020603050405020304" pitchFamily="18" charset="0"/>
                <a:ea typeface="Times New Roman" panose="02020603050405020304" pitchFamily="18" charset="0"/>
              </a:rPr>
              <a:t> </a:t>
            </a:r>
            <a:r>
              <a:rPr lang="vi-VN" sz="2400" dirty="0">
                <a:solidFill>
                  <a:srgbClr val="231F20"/>
                </a:solidFill>
                <a:latin typeface="Times New Roman" panose="02020603050405020304" pitchFamily="18" charset="0"/>
                <a:ea typeface="Times New Roman" panose="02020603050405020304" pitchFamily="18" charset="0"/>
              </a:rPr>
              <a:t>quan</a:t>
            </a:r>
            <a:r>
              <a:rPr lang="vi-VN" sz="2400" spc="-60" dirty="0">
                <a:solidFill>
                  <a:srgbClr val="231F20"/>
                </a:solidFill>
                <a:latin typeface="Times New Roman" panose="02020603050405020304" pitchFamily="18" charset="0"/>
                <a:ea typeface="Times New Roman" panose="02020603050405020304" pitchFamily="18" charset="0"/>
              </a:rPr>
              <a:t> </a:t>
            </a:r>
            <a:r>
              <a:rPr lang="vi-VN" sz="2400" dirty="0">
                <a:solidFill>
                  <a:srgbClr val="231F20"/>
                </a:solidFill>
                <a:latin typeface="Times New Roman" panose="02020603050405020304" pitchFamily="18" charset="0"/>
                <a:ea typeface="Times New Roman" panose="02020603050405020304" pitchFamily="18" charset="0"/>
              </a:rPr>
              <a:t>thanh</a:t>
            </a:r>
            <a:r>
              <a:rPr lang="vi-VN" sz="2400" spc="-60" dirty="0">
                <a:solidFill>
                  <a:srgbClr val="231F20"/>
                </a:solidFill>
                <a:latin typeface="Times New Roman" panose="02020603050405020304" pitchFamily="18" charset="0"/>
                <a:ea typeface="Times New Roman" panose="02020603050405020304" pitchFamily="18" charset="0"/>
              </a:rPr>
              <a:t> </a:t>
            </a:r>
            <a:r>
              <a:rPr lang="vi-VN" sz="2400" dirty="0">
                <a:solidFill>
                  <a:srgbClr val="231F20"/>
                </a:solidFill>
                <a:latin typeface="Times New Roman" panose="02020603050405020304" pitchFamily="18" charset="0"/>
                <a:ea typeface="Times New Roman" panose="02020603050405020304" pitchFamily="18" charset="0"/>
              </a:rPr>
              <a:t>tra,</a:t>
            </a:r>
            <a:r>
              <a:rPr lang="vi-VN" sz="2400" spc="-60" dirty="0">
                <a:solidFill>
                  <a:srgbClr val="231F20"/>
                </a:solidFill>
                <a:latin typeface="Times New Roman" panose="02020603050405020304" pitchFamily="18" charset="0"/>
                <a:ea typeface="Times New Roman" panose="02020603050405020304" pitchFamily="18" charset="0"/>
              </a:rPr>
              <a:t> </a:t>
            </a:r>
            <a:r>
              <a:rPr lang="vi-VN" sz="2400" dirty="0">
                <a:solidFill>
                  <a:srgbClr val="231F20"/>
                </a:solidFill>
                <a:latin typeface="Times New Roman" panose="02020603050405020304" pitchFamily="18" charset="0"/>
                <a:ea typeface="Times New Roman" panose="02020603050405020304" pitchFamily="18" charset="0"/>
              </a:rPr>
              <a:t>là</a:t>
            </a:r>
            <a:r>
              <a:rPr lang="vi-VN" sz="2400" spc="-60" dirty="0">
                <a:solidFill>
                  <a:srgbClr val="231F20"/>
                </a:solidFill>
                <a:latin typeface="Times New Roman" panose="02020603050405020304" pitchFamily="18" charset="0"/>
                <a:ea typeface="Times New Roman" panose="02020603050405020304" pitchFamily="18" charset="0"/>
              </a:rPr>
              <a:t> </a:t>
            </a:r>
            <a:r>
              <a:rPr lang="vi-VN" sz="2400" dirty="0">
                <a:solidFill>
                  <a:srgbClr val="231F20"/>
                </a:solidFill>
                <a:latin typeface="Times New Roman" panose="02020603050405020304" pitchFamily="18" charset="0"/>
                <a:ea typeface="Times New Roman" panose="02020603050405020304" pitchFamily="18" charset="0"/>
              </a:rPr>
              <a:t>“cụ</a:t>
            </a:r>
            <a:r>
              <a:rPr lang="vi-VN" sz="2400" spc="-60" dirty="0">
                <a:solidFill>
                  <a:srgbClr val="231F20"/>
                </a:solidFill>
                <a:latin typeface="Times New Roman" panose="02020603050405020304" pitchFamily="18" charset="0"/>
                <a:ea typeface="Times New Roman" panose="02020603050405020304" pitchFamily="18" charset="0"/>
              </a:rPr>
              <a:t> </a:t>
            </a:r>
            <a:r>
              <a:rPr lang="vi-VN" sz="2400" dirty="0">
                <a:solidFill>
                  <a:srgbClr val="231F20"/>
                </a:solidFill>
                <a:latin typeface="Times New Roman" panose="02020603050405020304" pitchFamily="18" charset="0"/>
                <a:ea typeface="Times New Roman" panose="02020603050405020304" pitchFamily="18" charset="0"/>
              </a:rPr>
              <a:t>lớn”, nhà văn).</a:t>
            </a:r>
            <a:endParaRPr lang="en-US" sz="2400" dirty="0">
              <a:latin typeface="Times New Roman" panose="02020603050405020304" pitchFamily="18" charset="0"/>
              <a:ea typeface="Times New Roman" panose="02020603050405020304" pitchFamily="18" charset="0"/>
            </a:endParaRPr>
          </a:p>
          <a:p>
            <a:pPr marR="227330" lvl="0" algn="just">
              <a:lnSpc>
                <a:spcPct val="103000"/>
              </a:lnSpc>
              <a:spcBef>
                <a:spcPts val="435"/>
              </a:spcBef>
              <a:spcAft>
                <a:spcPts val="0"/>
              </a:spcAft>
              <a:buClr>
                <a:srgbClr val="231F20"/>
              </a:buClr>
              <a:buSzPts val="1250"/>
              <a:tabLst>
                <a:tab pos="508000" algn="l"/>
              </a:tabLst>
            </a:pPr>
            <a:r>
              <a:rPr lang="en-US" sz="2400" dirty="0">
                <a:solidFill>
                  <a:srgbClr val="231F20"/>
                </a:solidFill>
                <a:latin typeface="Times New Roman" panose="02020603050405020304" pitchFamily="18" charset="0"/>
                <a:ea typeface="Times New Roman" panose="02020603050405020304" pitchFamily="18" charset="0"/>
              </a:rPr>
              <a:t>- </a:t>
            </a:r>
            <a:r>
              <a:rPr lang="vi-VN" sz="2400" dirty="0">
                <a:solidFill>
                  <a:srgbClr val="231F20"/>
                </a:solidFill>
                <a:latin typeface="Times New Roman" panose="02020603050405020304" pitchFamily="18" charset="0"/>
                <a:ea typeface="Times New Roman" panose="02020603050405020304" pitchFamily="18" charset="0"/>
              </a:rPr>
              <a:t>Phóng</a:t>
            </a:r>
            <a:r>
              <a:rPr lang="vi-VN" sz="2400" spc="-35" dirty="0">
                <a:solidFill>
                  <a:srgbClr val="231F20"/>
                </a:solidFill>
                <a:latin typeface="Times New Roman" panose="02020603050405020304" pitchFamily="18" charset="0"/>
                <a:ea typeface="Times New Roman" panose="02020603050405020304" pitchFamily="18" charset="0"/>
              </a:rPr>
              <a:t> </a:t>
            </a:r>
            <a:r>
              <a:rPr lang="vi-VN" sz="2400" dirty="0">
                <a:solidFill>
                  <a:srgbClr val="231F20"/>
                </a:solidFill>
                <a:latin typeface="Times New Roman" panose="02020603050405020304" pitchFamily="18" charset="0"/>
                <a:ea typeface="Times New Roman" panose="02020603050405020304" pitchFamily="18" charset="0"/>
              </a:rPr>
              <a:t>đại</a:t>
            </a:r>
            <a:r>
              <a:rPr lang="vi-VN" sz="2400" spc="-35" dirty="0">
                <a:solidFill>
                  <a:srgbClr val="231F20"/>
                </a:solidFill>
                <a:latin typeface="Times New Roman" panose="02020603050405020304" pitchFamily="18" charset="0"/>
                <a:ea typeface="Times New Roman" panose="02020603050405020304" pitchFamily="18" charset="0"/>
              </a:rPr>
              <a:t> </a:t>
            </a:r>
            <a:r>
              <a:rPr lang="vi-VN" sz="2400" dirty="0">
                <a:solidFill>
                  <a:srgbClr val="231F20"/>
                </a:solidFill>
                <a:latin typeface="Times New Roman" panose="02020603050405020304" pitchFamily="18" charset="0"/>
                <a:ea typeface="Times New Roman" panose="02020603050405020304" pitchFamily="18" charset="0"/>
              </a:rPr>
              <a:t>cử</a:t>
            </a:r>
            <a:r>
              <a:rPr lang="vi-VN" sz="2400" spc="-35" dirty="0">
                <a:solidFill>
                  <a:srgbClr val="231F20"/>
                </a:solidFill>
                <a:latin typeface="Times New Roman" panose="02020603050405020304" pitchFamily="18" charset="0"/>
                <a:ea typeface="Times New Roman" panose="02020603050405020304" pitchFamily="18" charset="0"/>
              </a:rPr>
              <a:t> </a:t>
            </a:r>
            <a:r>
              <a:rPr lang="vi-VN" sz="2400" dirty="0">
                <a:solidFill>
                  <a:srgbClr val="231F20"/>
                </a:solidFill>
                <a:latin typeface="Times New Roman" panose="02020603050405020304" pitchFamily="18" charset="0"/>
                <a:ea typeface="Times New Roman" panose="02020603050405020304" pitchFamily="18" charset="0"/>
              </a:rPr>
              <a:t>chỉ,</a:t>
            </a:r>
            <a:r>
              <a:rPr lang="vi-VN" sz="2400" spc="-35" dirty="0">
                <a:solidFill>
                  <a:srgbClr val="231F20"/>
                </a:solidFill>
                <a:latin typeface="Times New Roman" panose="02020603050405020304" pitchFamily="18" charset="0"/>
                <a:ea typeface="Times New Roman" panose="02020603050405020304" pitchFamily="18" charset="0"/>
              </a:rPr>
              <a:t> </a:t>
            </a:r>
            <a:r>
              <a:rPr lang="vi-VN" sz="2400" dirty="0">
                <a:solidFill>
                  <a:srgbClr val="231F20"/>
                </a:solidFill>
                <a:latin typeface="Times New Roman" panose="02020603050405020304" pitchFamily="18" charset="0"/>
                <a:ea typeface="Times New Roman" panose="02020603050405020304" pitchFamily="18" charset="0"/>
              </a:rPr>
              <a:t>điệu</a:t>
            </a:r>
            <a:r>
              <a:rPr lang="vi-VN" sz="2400" spc="-35" dirty="0">
                <a:solidFill>
                  <a:srgbClr val="231F20"/>
                </a:solidFill>
                <a:latin typeface="Times New Roman" panose="02020603050405020304" pitchFamily="18" charset="0"/>
                <a:ea typeface="Times New Roman" panose="02020603050405020304" pitchFamily="18" charset="0"/>
              </a:rPr>
              <a:t> </a:t>
            </a:r>
            <a:r>
              <a:rPr lang="vi-VN" sz="2400" dirty="0">
                <a:solidFill>
                  <a:srgbClr val="231F20"/>
                </a:solidFill>
                <a:latin typeface="Times New Roman" panose="02020603050405020304" pitchFamily="18" charset="0"/>
                <a:ea typeface="Times New Roman" panose="02020603050405020304" pitchFamily="18" charset="0"/>
              </a:rPr>
              <a:t>bộ,</a:t>
            </a:r>
            <a:r>
              <a:rPr lang="vi-VN" sz="2400" spc="-35" dirty="0">
                <a:solidFill>
                  <a:srgbClr val="231F20"/>
                </a:solidFill>
                <a:latin typeface="Times New Roman" panose="02020603050405020304" pitchFamily="18" charset="0"/>
                <a:ea typeface="Times New Roman" panose="02020603050405020304" pitchFamily="18" charset="0"/>
              </a:rPr>
              <a:t> </a:t>
            </a:r>
            <a:r>
              <a:rPr lang="vi-VN" sz="2400" dirty="0">
                <a:solidFill>
                  <a:srgbClr val="231F20"/>
                </a:solidFill>
                <a:latin typeface="Times New Roman" panose="02020603050405020304" pitchFamily="18" charset="0"/>
                <a:ea typeface="Times New Roman" panose="02020603050405020304" pitchFamily="18" charset="0"/>
              </a:rPr>
              <a:t>thói</a:t>
            </a:r>
            <a:r>
              <a:rPr lang="vi-VN" sz="2400" spc="-35" dirty="0">
                <a:solidFill>
                  <a:srgbClr val="231F20"/>
                </a:solidFill>
                <a:latin typeface="Times New Roman" panose="02020603050405020304" pitchFamily="18" charset="0"/>
                <a:ea typeface="Times New Roman" panose="02020603050405020304" pitchFamily="18" charset="0"/>
              </a:rPr>
              <a:t> </a:t>
            </a:r>
            <a:r>
              <a:rPr lang="vi-VN" sz="2400" dirty="0">
                <a:solidFill>
                  <a:srgbClr val="231F20"/>
                </a:solidFill>
                <a:latin typeface="Times New Roman" panose="02020603050405020304" pitchFamily="18" charset="0"/>
                <a:ea typeface="Times New Roman" panose="02020603050405020304" pitchFamily="18" charset="0"/>
              </a:rPr>
              <a:t>tật</a:t>
            </a:r>
            <a:r>
              <a:rPr lang="vi-VN" sz="2400" spc="-35" dirty="0">
                <a:solidFill>
                  <a:srgbClr val="231F20"/>
                </a:solidFill>
                <a:latin typeface="Times New Roman" panose="02020603050405020304" pitchFamily="18" charset="0"/>
                <a:ea typeface="Times New Roman" panose="02020603050405020304" pitchFamily="18" charset="0"/>
              </a:rPr>
              <a:t> </a:t>
            </a:r>
            <a:r>
              <a:rPr lang="vi-VN" sz="2400" dirty="0">
                <a:solidFill>
                  <a:srgbClr val="231F20"/>
                </a:solidFill>
                <a:latin typeface="Times New Roman" panose="02020603050405020304" pitchFamily="18" charset="0"/>
                <a:ea typeface="Times New Roman" panose="02020603050405020304" pitchFamily="18" charset="0"/>
              </a:rPr>
              <a:t>(phóng</a:t>
            </a:r>
            <a:r>
              <a:rPr lang="vi-VN" sz="2400" spc="-35" dirty="0">
                <a:solidFill>
                  <a:srgbClr val="231F20"/>
                </a:solidFill>
                <a:latin typeface="Times New Roman" panose="02020603050405020304" pitchFamily="18" charset="0"/>
                <a:ea typeface="Times New Roman" panose="02020603050405020304" pitchFamily="18" charset="0"/>
              </a:rPr>
              <a:t> </a:t>
            </a:r>
            <a:r>
              <a:rPr lang="vi-VN" sz="2400" dirty="0">
                <a:solidFill>
                  <a:srgbClr val="231F20"/>
                </a:solidFill>
                <a:latin typeface="Times New Roman" panose="02020603050405020304" pitchFamily="18" charset="0"/>
                <a:ea typeface="Times New Roman" panose="02020603050405020304" pitchFamily="18" charset="0"/>
              </a:rPr>
              <a:t>đại</a:t>
            </a:r>
            <a:r>
              <a:rPr lang="vi-VN" sz="2400" spc="-35" dirty="0">
                <a:solidFill>
                  <a:srgbClr val="231F20"/>
                </a:solidFill>
                <a:latin typeface="Times New Roman" panose="02020603050405020304" pitchFamily="18" charset="0"/>
                <a:ea typeface="Times New Roman" panose="02020603050405020304" pitchFamily="18" charset="0"/>
              </a:rPr>
              <a:t> </a:t>
            </a:r>
            <a:r>
              <a:rPr lang="vi-VN" sz="2400" dirty="0">
                <a:solidFill>
                  <a:srgbClr val="231F20"/>
                </a:solidFill>
                <a:latin typeface="Times New Roman" panose="02020603050405020304" pitchFamily="18" charset="0"/>
                <a:ea typeface="Times New Roman" panose="02020603050405020304" pitchFamily="18" charset="0"/>
              </a:rPr>
              <a:t>cử</a:t>
            </a:r>
            <a:r>
              <a:rPr lang="vi-VN" sz="2400" spc="-35" dirty="0">
                <a:solidFill>
                  <a:srgbClr val="231F20"/>
                </a:solidFill>
                <a:latin typeface="Times New Roman" panose="02020603050405020304" pitchFamily="18" charset="0"/>
                <a:ea typeface="Times New Roman" panose="02020603050405020304" pitchFamily="18" charset="0"/>
              </a:rPr>
              <a:t> </a:t>
            </a:r>
            <a:r>
              <a:rPr lang="vi-VN" sz="2400" dirty="0">
                <a:solidFill>
                  <a:srgbClr val="231F20"/>
                </a:solidFill>
                <a:latin typeface="Times New Roman" panose="02020603050405020304" pitchFamily="18" charset="0"/>
                <a:ea typeface="Times New Roman" panose="02020603050405020304" pitchFamily="18" charset="0"/>
              </a:rPr>
              <a:t>chỉ,</a:t>
            </a:r>
            <a:r>
              <a:rPr lang="vi-VN" sz="2400" spc="-35" dirty="0">
                <a:solidFill>
                  <a:srgbClr val="231F20"/>
                </a:solidFill>
                <a:latin typeface="Times New Roman" panose="02020603050405020304" pitchFamily="18" charset="0"/>
                <a:ea typeface="Times New Roman" panose="02020603050405020304" pitchFamily="18" charset="0"/>
              </a:rPr>
              <a:t> </a:t>
            </a:r>
            <a:r>
              <a:rPr lang="vi-VN" sz="2400" dirty="0">
                <a:solidFill>
                  <a:srgbClr val="231F20"/>
                </a:solidFill>
                <a:latin typeface="Times New Roman" panose="02020603050405020304" pitchFamily="18" charset="0"/>
                <a:ea typeface="Times New Roman" panose="02020603050405020304" pitchFamily="18" charset="0"/>
              </a:rPr>
              <a:t>điệu</a:t>
            </a:r>
            <a:r>
              <a:rPr lang="vi-VN" sz="2400" spc="-35" dirty="0">
                <a:solidFill>
                  <a:srgbClr val="231F20"/>
                </a:solidFill>
                <a:latin typeface="Times New Roman" panose="02020603050405020304" pitchFamily="18" charset="0"/>
                <a:ea typeface="Times New Roman" panose="02020603050405020304" pitchFamily="18" charset="0"/>
              </a:rPr>
              <a:t> </a:t>
            </a:r>
            <a:r>
              <a:rPr lang="vi-VN" sz="2400" dirty="0">
                <a:solidFill>
                  <a:srgbClr val="231F20"/>
                </a:solidFill>
                <a:latin typeface="Times New Roman" panose="02020603050405020304" pitchFamily="18" charset="0"/>
                <a:ea typeface="Times New Roman" panose="02020603050405020304" pitchFamily="18" charset="0"/>
              </a:rPr>
              <a:t>bộ</a:t>
            </a:r>
            <a:r>
              <a:rPr lang="vi-VN" sz="2400" spc="-35" dirty="0">
                <a:solidFill>
                  <a:srgbClr val="231F20"/>
                </a:solidFill>
                <a:latin typeface="Times New Roman" panose="02020603050405020304" pitchFamily="18" charset="0"/>
                <a:ea typeface="Times New Roman" panose="02020603050405020304" pitchFamily="18" charset="0"/>
              </a:rPr>
              <a:t> </a:t>
            </a:r>
            <a:r>
              <a:rPr lang="vi-VN" sz="2400" dirty="0">
                <a:solidFill>
                  <a:srgbClr val="231F20"/>
                </a:solidFill>
                <a:latin typeface="Times New Roman" panose="02020603050405020304" pitchFamily="18" charset="0"/>
                <a:ea typeface="Times New Roman" panose="02020603050405020304" pitchFamily="18" charset="0"/>
              </a:rPr>
              <a:t>xã</a:t>
            </a:r>
            <a:r>
              <a:rPr lang="vi-VN" sz="2400" spc="-35" dirty="0">
                <a:solidFill>
                  <a:srgbClr val="231F20"/>
                </a:solidFill>
                <a:latin typeface="Times New Roman" panose="02020603050405020304" pitchFamily="18" charset="0"/>
                <a:ea typeface="Times New Roman" panose="02020603050405020304" pitchFamily="18" charset="0"/>
              </a:rPr>
              <a:t> </a:t>
            </a:r>
            <a:r>
              <a:rPr lang="vi-VN" sz="2400" dirty="0">
                <a:solidFill>
                  <a:srgbClr val="231F20"/>
                </a:solidFill>
                <a:latin typeface="Times New Roman" panose="02020603050405020304" pitchFamily="18" charset="0"/>
                <a:ea typeface="Times New Roman" panose="02020603050405020304" pitchFamily="18" charset="0"/>
              </a:rPr>
              <a:t>giao,</a:t>
            </a:r>
            <a:r>
              <a:rPr lang="vi-VN" sz="2400" spc="-35" dirty="0">
                <a:solidFill>
                  <a:srgbClr val="231F20"/>
                </a:solidFill>
                <a:latin typeface="Times New Roman" panose="02020603050405020304" pitchFamily="18" charset="0"/>
                <a:ea typeface="Times New Roman" panose="02020603050405020304" pitchFamily="18" charset="0"/>
              </a:rPr>
              <a:t> </a:t>
            </a:r>
            <a:r>
              <a:rPr lang="vi-VN" sz="2400" dirty="0">
                <a:solidFill>
                  <a:srgbClr val="231F20"/>
                </a:solidFill>
                <a:latin typeface="Times New Roman" panose="02020603050405020304" pitchFamily="18" charset="0"/>
                <a:ea typeface="Times New Roman" panose="02020603050405020304" pitchFamily="18" charset="0"/>
              </a:rPr>
              <a:t>thể</a:t>
            </a:r>
            <a:r>
              <a:rPr lang="vi-VN" sz="2400" spc="-35" dirty="0">
                <a:solidFill>
                  <a:srgbClr val="231F20"/>
                </a:solidFill>
                <a:latin typeface="Times New Roman" panose="02020603050405020304" pitchFamily="18" charset="0"/>
                <a:ea typeface="Times New Roman" panose="02020603050405020304" pitchFamily="18" charset="0"/>
              </a:rPr>
              <a:t> </a:t>
            </a:r>
            <a:r>
              <a:rPr lang="vi-VN" sz="2400" dirty="0">
                <a:solidFill>
                  <a:srgbClr val="231F20"/>
                </a:solidFill>
                <a:latin typeface="Times New Roman" panose="02020603050405020304" pitchFamily="18" charset="0"/>
                <a:ea typeface="Times New Roman" panose="02020603050405020304" pitchFamily="18" charset="0"/>
              </a:rPr>
              <a:t>hiện</a:t>
            </a:r>
            <a:r>
              <a:rPr lang="vi-VN" sz="2400" spc="-35" dirty="0">
                <a:solidFill>
                  <a:srgbClr val="231F20"/>
                </a:solidFill>
                <a:latin typeface="Times New Roman" panose="02020603050405020304" pitchFamily="18" charset="0"/>
                <a:ea typeface="Times New Roman" panose="02020603050405020304" pitchFamily="18" charset="0"/>
              </a:rPr>
              <a:t> </a:t>
            </a:r>
            <a:r>
              <a:rPr lang="vi-VN" sz="2400" dirty="0">
                <a:solidFill>
                  <a:srgbClr val="231F20"/>
                </a:solidFill>
                <a:latin typeface="Times New Roman" panose="02020603050405020304" pitchFamily="18" charset="0"/>
                <a:ea typeface="Times New Roman" panose="02020603050405020304" pitchFamily="18" charset="0"/>
              </a:rPr>
              <a:t>nỗi khiếp sợ thái quá, phóng đại cơn cao hứng khoác lác của Khơ-lét-xta-cốp).</a:t>
            </a:r>
            <a:endParaRPr lang="en-US" sz="2400" dirty="0">
              <a:latin typeface="Times New Roman" panose="02020603050405020304" pitchFamily="18" charset="0"/>
              <a:ea typeface="Times New Roman" panose="02020603050405020304" pitchFamily="18" charset="0"/>
            </a:endParaRPr>
          </a:p>
          <a:p>
            <a:pPr marR="226060" lvl="0">
              <a:lnSpc>
                <a:spcPct val="103000"/>
              </a:lnSpc>
              <a:spcBef>
                <a:spcPts val="435"/>
              </a:spcBef>
              <a:spcAft>
                <a:spcPts val="0"/>
              </a:spcAft>
              <a:buClr>
                <a:srgbClr val="231F20"/>
              </a:buClr>
              <a:buSzPts val="1250"/>
              <a:tabLst>
                <a:tab pos="512445" algn="l"/>
              </a:tabLst>
            </a:pPr>
            <a:r>
              <a:rPr lang="en-US" sz="2400" dirty="0">
                <a:solidFill>
                  <a:srgbClr val="231F20"/>
                </a:solidFill>
                <a:latin typeface="Times New Roman" panose="02020603050405020304" pitchFamily="18" charset="0"/>
                <a:ea typeface="Times New Roman" panose="02020603050405020304" pitchFamily="18" charset="0"/>
              </a:rPr>
              <a:t>- </a:t>
            </a:r>
            <a:r>
              <a:rPr lang="vi-VN" sz="2400" dirty="0">
                <a:solidFill>
                  <a:srgbClr val="231F20"/>
                </a:solidFill>
                <a:latin typeface="Times New Roman" panose="02020603050405020304" pitchFamily="18" charset="0"/>
                <a:ea typeface="Times New Roman" panose="02020603050405020304" pitchFamily="18" charset="0"/>
              </a:rPr>
              <a:t>Ngôn từ tăng cường tính trào phúng (cường điệu, lặp, nói bóng gió, nói quá, nói lỡ, nói không ra tiếng, đối thoại “ăn miếng trả miếng” tố cáo lẫn nhau,…).</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0075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D767AE-D29E-40D4-8015-26149E890349}"/>
              </a:ext>
            </a:extLst>
          </p:cNvPr>
          <p:cNvSpPr txBox="1"/>
          <p:nvPr/>
        </p:nvSpPr>
        <p:spPr>
          <a:xfrm>
            <a:off x="614362" y="679585"/>
            <a:ext cx="79009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e.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Đánh</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giá</a:t>
            </a: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 name="TextBox 2">
            <a:extLst>
              <a:ext uri="{FF2B5EF4-FFF2-40B4-BE49-F238E27FC236}">
                <a16:creationId xmlns:a16="http://schemas.microsoft.com/office/drawing/2014/main" id="{26B5BF6E-99CD-4615-9E97-D647DC635832}"/>
              </a:ext>
            </a:extLst>
          </p:cNvPr>
          <p:cNvSpPr txBox="1"/>
          <p:nvPr/>
        </p:nvSpPr>
        <p:spPr>
          <a:xfrm>
            <a:off x="314326" y="-71298"/>
            <a:ext cx="10072687" cy="830997"/>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Nhân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vật</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kịch</a:t>
            </a: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2.1</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Nhân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vật</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Khơ-lét-xta-cốp</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9E7029E0-E578-427A-ADA3-D439B7CD9C57}"/>
              </a:ext>
            </a:extLst>
          </p:cNvPr>
          <p:cNvSpPr txBox="1"/>
          <p:nvPr/>
        </p:nvSpPr>
        <p:spPr>
          <a:xfrm>
            <a:off x="728662" y="1113327"/>
            <a:ext cx="10487978" cy="1001043"/>
          </a:xfrm>
          <a:prstGeom prst="rect">
            <a:avLst/>
          </a:prstGeom>
          <a:noFill/>
        </p:spPr>
        <p:txBody>
          <a:bodyPr wrap="square" rtlCol="0">
            <a:spAutoFit/>
          </a:bodyPr>
          <a:lstStyle/>
          <a:p>
            <a:pPr algn="just">
              <a:lnSpc>
                <a:spcPct val="135000"/>
              </a:lnSpc>
              <a:spcAft>
                <a:spcPts val="600"/>
              </a:spcAft>
            </a:pPr>
            <a:r>
              <a:rPr lang="en-US" sz="2300" b="1" dirty="0" err="1">
                <a:latin typeface="Times New Roman" panose="02020603050405020304" pitchFamily="18" charset="0"/>
                <a:ea typeface="Calibri" panose="020F0502020204030204" pitchFamily="34" charset="0"/>
                <a:cs typeface="Times New Roman" panose="02020603050405020304" pitchFamily="18" charset="0"/>
              </a:rPr>
              <a:t>Nhân</a:t>
            </a:r>
            <a:r>
              <a:rPr lang="en-US" sz="2300" b="1" dirty="0">
                <a:latin typeface="Times New Roman" panose="02020603050405020304" pitchFamily="18" charset="0"/>
                <a:ea typeface="Calibri" panose="020F0502020204030204" pitchFamily="34" charset="0"/>
                <a:cs typeface="Times New Roman" panose="02020603050405020304" pitchFamily="18" charset="0"/>
              </a:rPr>
              <a:t> </a:t>
            </a:r>
            <a:r>
              <a:rPr lang="en-US" sz="2300" b="1" dirty="0" err="1">
                <a:latin typeface="Times New Roman" panose="02020603050405020304" pitchFamily="18" charset="0"/>
                <a:ea typeface="Calibri" panose="020F0502020204030204" pitchFamily="34" charset="0"/>
                <a:cs typeface="Times New Roman" panose="02020603050405020304" pitchFamily="18" charset="0"/>
              </a:rPr>
              <a:t>vật</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kẻ</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nghiện</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bạc</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hết</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tiền</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đói</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khát</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khoe</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khoang</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khoác</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lác</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quá</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đà</a:t>
            </a:r>
            <a:r>
              <a:rPr lang="en-US" sz="2300" dirty="0">
                <a:latin typeface="Times New Roman" panose="02020603050405020304" pitchFamily="18" charset="0"/>
                <a:ea typeface="Calibri" panose="020F0502020204030204" pitchFamily="34" charset="0"/>
                <a:cs typeface="Times New Roman" panose="02020603050405020304" pitchFamily="18" charset="0"/>
              </a:rPr>
              <a:t>; ả</a:t>
            </a:r>
            <a:r>
              <a:rPr lang="vi-VN" sz="2300" dirty="0">
                <a:solidFill>
                  <a:srgbClr val="231F20"/>
                </a:solidFill>
                <a:latin typeface="Times New Roman" panose="02020603050405020304" pitchFamily="18" charset="0"/>
                <a:ea typeface="Times New Roman" panose="02020603050405020304" pitchFamily="18" charset="0"/>
              </a:rPr>
              <a:t>o tưởng </a:t>
            </a:r>
            <a:r>
              <a:rPr lang="en-US" sz="2300" dirty="0" err="1">
                <a:solidFill>
                  <a:srgbClr val="231F20"/>
                </a:solidFill>
                <a:latin typeface="Times New Roman" panose="02020603050405020304" pitchFamily="18" charset="0"/>
                <a:ea typeface="Times New Roman" panose="02020603050405020304" pitchFamily="18" charset="0"/>
              </a:rPr>
              <a:t>về</a:t>
            </a:r>
            <a:r>
              <a:rPr lang="en-US" sz="2300" dirty="0">
                <a:solidFill>
                  <a:srgbClr val="231F20"/>
                </a:solidFill>
                <a:latin typeface="Times New Roman" panose="02020603050405020304" pitchFamily="18" charset="0"/>
                <a:ea typeface="Times New Roman" panose="02020603050405020304" pitchFamily="18" charset="0"/>
              </a:rPr>
              <a:t> </a:t>
            </a:r>
            <a:r>
              <a:rPr lang="en-US" sz="2300" dirty="0" err="1">
                <a:solidFill>
                  <a:srgbClr val="231F20"/>
                </a:solidFill>
                <a:latin typeface="Times New Roman" panose="02020603050405020304" pitchFamily="18" charset="0"/>
                <a:ea typeface="Times New Roman" panose="02020603050405020304" pitchFamily="18" charset="0"/>
              </a:rPr>
              <a:t>cuộc</a:t>
            </a:r>
            <a:r>
              <a:rPr lang="en-US" sz="2300" dirty="0">
                <a:solidFill>
                  <a:srgbClr val="231F20"/>
                </a:solidFill>
                <a:latin typeface="Times New Roman" panose="02020603050405020304" pitchFamily="18" charset="0"/>
                <a:ea typeface="Times New Roman" panose="02020603050405020304" pitchFamily="18" charset="0"/>
              </a:rPr>
              <a:t> </a:t>
            </a:r>
            <a:r>
              <a:rPr lang="en-US" sz="2300" dirty="0" err="1">
                <a:solidFill>
                  <a:srgbClr val="231F20"/>
                </a:solidFill>
                <a:latin typeface="Times New Roman" panose="02020603050405020304" pitchFamily="18" charset="0"/>
                <a:ea typeface="Times New Roman" panose="02020603050405020304" pitchFamily="18" charset="0"/>
              </a:rPr>
              <a:t>sống</a:t>
            </a:r>
            <a:r>
              <a:rPr lang="en-US" sz="2300" dirty="0">
                <a:solidFill>
                  <a:srgbClr val="231F20"/>
                </a:solidFill>
                <a:latin typeface="Times New Roman" panose="02020603050405020304" pitchFamily="18" charset="0"/>
                <a:ea typeface="Times New Roman" panose="02020603050405020304" pitchFamily="18" charset="0"/>
              </a:rPr>
              <a:t> </a:t>
            </a:r>
            <a:r>
              <a:rPr lang="en-US" sz="2300" dirty="0" err="1">
                <a:solidFill>
                  <a:srgbClr val="231F20"/>
                </a:solidFill>
                <a:latin typeface="Times New Roman" panose="02020603050405020304" pitchFamily="18" charset="0"/>
                <a:ea typeface="Times New Roman" panose="02020603050405020304" pitchFamily="18" charset="0"/>
              </a:rPr>
              <a:t>thượng</a:t>
            </a:r>
            <a:r>
              <a:rPr lang="en-US" sz="2300" dirty="0">
                <a:solidFill>
                  <a:srgbClr val="231F20"/>
                </a:solidFill>
                <a:latin typeface="Times New Roman" panose="02020603050405020304" pitchFamily="18" charset="0"/>
                <a:ea typeface="Times New Roman" panose="02020603050405020304" pitchFamily="18" charset="0"/>
              </a:rPr>
              <a:t> </a:t>
            </a:r>
            <a:r>
              <a:rPr lang="en-US" sz="2300" dirty="0" err="1">
                <a:solidFill>
                  <a:srgbClr val="231F20"/>
                </a:solidFill>
                <a:latin typeface="Times New Roman" panose="02020603050405020304" pitchFamily="18" charset="0"/>
                <a:ea typeface="Times New Roman" panose="02020603050405020304" pitchFamily="18" charset="0"/>
              </a:rPr>
              <a:t>lưu</a:t>
            </a:r>
            <a:r>
              <a:rPr lang="en-US" sz="2300" dirty="0">
                <a:solidFill>
                  <a:srgbClr val="231F20"/>
                </a:solidFill>
                <a:latin typeface="Times New Roman" panose="02020603050405020304" pitchFamily="18" charset="0"/>
                <a:ea typeface="Times New Roman" panose="02020603050405020304" pitchFamily="18" charset="0"/>
              </a:rPr>
              <a:t>. </a:t>
            </a:r>
            <a:endParaRPr lang="en-US" sz="2300" dirty="0"/>
          </a:p>
        </p:txBody>
      </p:sp>
      <p:sp>
        <p:nvSpPr>
          <p:cNvPr id="5" name="TextBox 4">
            <a:extLst>
              <a:ext uri="{FF2B5EF4-FFF2-40B4-BE49-F238E27FC236}">
                <a16:creationId xmlns:a16="http://schemas.microsoft.com/office/drawing/2014/main" id="{00E1B845-321E-437F-9E97-D59D8F9ED17A}"/>
              </a:ext>
            </a:extLst>
          </p:cNvPr>
          <p:cNvSpPr txBox="1"/>
          <p:nvPr/>
        </p:nvSpPr>
        <p:spPr>
          <a:xfrm>
            <a:off x="728662" y="2099754"/>
            <a:ext cx="11463338" cy="2588401"/>
          </a:xfrm>
          <a:prstGeom prst="rect">
            <a:avLst/>
          </a:prstGeom>
          <a:noFill/>
        </p:spPr>
        <p:txBody>
          <a:bodyPr wrap="square" rtlCol="0">
            <a:spAutoFit/>
          </a:bodyPr>
          <a:lstStyle/>
          <a:p>
            <a:pPr algn="just">
              <a:lnSpc>
                <a:spcPct val="135000"/>
              </a:lnSpc>
              <a:spcAft>
                <a:spcPts val="600"/>
              </a:spcAft>
            </a:pPr>
            <a:r>
              <a:rPr lang="en-US" sz="2300" b="1" dirty="0" err="1">
                <a:latin typeface="Times New Roman" panose="02020603050405020304" pitchFamily="18" charset="0"/>
                <a:ea typeface="Calibri" panose="020F0502020204030204" pitchFamily="34" charset="0"/>
                <a:cs typeface="Times New Roman" panose="02020603050405020304" pitchFamily="18" charset="0"/>
              </a:rPr>
              <a:t>Xã</a:t>
            </a:r>
            <a:r>
              <a:rPr lang="en-US" sz="2300" b="1" dirty="0">
                <a:latin typeface="Times New Roman" panose="02020603050405020304" pitchFamily="18" charset="0"/>
                <a:ea typeface="Calibri" panose="020F0502020204030204" pitchFamily="34" charset="0"/>
                <a:cs typeface="Times New Roman" panose="02020603050405020304" pitchFamily="18" charset="0"/>
              </a:rPr>
              <a:t> </a:t>
            </a:r>
            <a:r>
              <a:rPr lang="en-US" sz="2300" b="1" dirty="0" err="1">
                <a:latin typeface="Times New Roman" panose="02020603050405020304" pitchFamily="18" charset="0"/>
                <a:ea typeface="Calibri" panose="020F0502020204030204" pitchFamily="34" charset="0"/>
                <a:cs typeface="Times New Roman" panose="02020603050405020304" pitchFamily="18" charset="0"/>
              </a:rPr>
              <a:t>hội</a:t>
            </a:r>
            <a:r>
              <a:rPr lang="en-US" sz="2300" b="1" dirty="0">
                <a:latin typeface="Times New Roman" panose="02020603050405020304" pitchFamily="18" charset="0"/>
                <a:ea typeface="Calibri" panose="020F0502020204030204" pitchFamily="34" charset="0"/>
                <a:cs typeface="Times New Roman" panose="02020603050405020304" pitchFamily="18" charset="0"/>
              </a:rPr>
              <a:t> Nga</a:t>
            </a:r>
          </a:p>
          <a:p>
            <a:pPr algn="just">
              <a:lnSpc>
                <a:spcPct val="135000"/>
              </a:lnSpc>
              <a:spcAft>
                <a:spcPts val="600"/>
              </a:spcAft>
            </a:pP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giả</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tạo</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coi</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trọng</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địa</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vị</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tiền</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bạc</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hơn</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phẩm</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chất</a:t>
            </a:r>
            <a:r>
              <a:rPr lang="en-US" sz="2300" dirty="0">
                <a:latin typeface="Times New Roman" panose="02020603050405020304" pitchFamily="18" charset="0"/>
                <a:ea typeface="Calibri" panose="020F0502020204030204" pitchFamily="34" charset="0"/>
                <a:cs typeface="Times New Roman" panose="02020603050405020304" pitchFamily="18" charset="0"/>
              </a:rPr>
              <a:t> con </a:t>
            </a:r>
            <a:r>
              <a:rPr lang="en-US" sz="23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3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35000"/>
              </a:lnSpc>
              <a:spcAft>
                <a:spcPts val="600"/>
              </a:spcAft>
            </a:pP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hoạt</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xa</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xỉ</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săn</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bắn</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đua</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ngựa</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dạ</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hội</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âm</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nhạc</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hào</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nhoáng</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giới</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thượng</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lưu</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đói</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nghèo</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bất</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cuộc</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dân</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đen</a:t>
            </a:r>
            <a:endParaRPr lang="en-US" sz="2300" dirty="0">
              <a:latin typeface="Times New Roman" panose="02020603050405020304" pitchFamily="18" charset="0"/>
              <a:ea typeface="Calibri" panose="020F0502020204030204" pitchFamily="34" charset="0"/>
              <a:cs typeface="Times New Roman" panose="02020603050405020304" pitchFamily="18" charset="0"/>
            </a:endParaRPr>
          </a:p>
          <a:p>
            <a:r>
              <a:rPr lang="en-US" sz="2300" dirty="0">
                <a:latin typeface="Times New Roman" panose="02020603050405020304" pitchFamily="18" charset="0"/>
                <a:ea typeface="Calibri" panose="020F0502020204030204" pitchFamily="34" charset="0"/>
              </a:rPr>
              <a:t>-&gt; </a:t>
            </a:r>
            <a:r>
              <a:rPr lang="en-US" sz="2300" dirty="0" err="1">
                <a:latin typeface="Times New Roman" panose="02020603050405020304" pitchFamily="18" charset="0"/>
                <a:ea typeface="Calibri" panose="020F0502020204030204" pitchFamily="34" charset="0"/>
              </a:rPr>
              <a:t>xã</a:t>
            </a:r>
            <a:r>
              <a:rPr lang="en-US" sz="2300" dirty="0">
                <a:latin typeface="Times New Roman" panose="02020603050405020304" pitchFamily="18" charset="0"/>
                <a:ea typeface="Calibri" panose="020F0502020204030204" pitchFamily="34" charset="0"/>
              </a:rPr>
              <a:t> </a:t>
            </a:r>
            <a:r>
              <a:rPr lang="en-US" sz="2300" dirty="0" err="1">
                <a:latin typeface="Times New Roman" panose="02020603050405020304" pitchFamily="18" charset="0"/>
                <a:ea typeface="Calibri" panose="020F0502020204030204" pitchFamily="34" charset="0"/>
              </a:rPr>
              <a:t>hội</a:t>
            </a:r>
            <a:r>
              <a:rPr lang="en-US" sz="2300" dirty="0">
                <a:latin typeface="Times New Roman" panose="02020603050405020304" pitchFamily="18" charset="0"/>
                <a:ea typeface="Calibri" panose="020F0502020204030204" pitchFamily="34" charset="0"/>
              </a:rPr>
              <a:t> </a:t>
            </a:r>
            <a:r>
              <a:rPr lang="en-US" sz="2300" dirty="0" err="1">
                <a:latin typeface="Times New Roman" panose="02020603050405020304" pitchFamily="18" charset="0"/>
                <a:ea typeface="Calibri" panose="020F0502020204030204" pitchFamily="34" charset="0"/>
              </a:rPr>
              <a:t>phong</a:t>
            </a:r>
            <a:r>
              <a:rPr lang="en-US" sz="2300" dirty="0">
                <a:latin typeface="Times New Roman" panose="02020603050405020304" pitchFamily="18" charset="0"/>
                <a:ea typeface="Calibri" panose="020F0502020204030204" pitchFamily="34" charset="0"/>
              </a:rPr>
              <a:t> </a:t>
            </a:r>
            <a:r>
              <a:rPr lang="en-US" sz="2300" dirty="0" err="1">
                <a:latin typeface="Times New Roman" panose="02020603050405020304" pitchFamily="18" charset="0"/>
                <a:ea typeface="Calibri" panose="020F0502020204030204" pitchFamily="34" charset="0"/>
              </a:rPr>
              <a:t>kiến</a:t>
            </a:r>
            <a:r>
              <a:rPr lang="en-US" sz="2300" dirty="0">
                <a:latin typeface="Times New Roman" panose="02020603050405020304" pitchFamily="18" charset="0"/>
                <a:ea typeface="Calibri" panose="020F0502020204030204" pitchFamily="34" charset="0"/>
              </a:rPr>
              <a:t> Sa </a:t>
            </a:r>
            <a:r>
              <a:rPr lang="en-US" sz="2300" dirty="0" err="1">
                <a:latin typeface="Times New Roman" panose="02020603050405020304" pitchFamily="18" charset="0"/>
                <a:ea typeface="Calibri" panose="020F0502020204030204" pitchFamily="34" charset="0"/>
              </a:rPr>
              <a:t>hoàng</a:t>
            </a:r>
            <a:r>
              <a:rPr lang="en-US" sz="2300" dirty="0">
                <a:latin typeface="Times New Roman" panose="02020603050405020304" pitchFamily="18" charset="0"/>
                <a:ea typeface="Calibri" panose="020F0502020204030204" pitchFamily="34" charset="0"/>
              </a:rPr>
              <a:t> Nga </a:t>
            </a:r>
            <a:r>
              <a:rPr lang="en-US" sz="2300" dirty="0" err="1">
                <a:latin typeface="Times New Roman" panose="02020603050405020304" pitchFamily="18" charset="0"/>
                <a:ea typeface="Calibri" panose="020F0502020204030204" pitchFamily="34" charset="0"/>
              </a:rPr>
              <a:t>bất</a:t>
            </a:r>
            <a:r>
              <a:rPr lang="en-US" sz="2300" dirty="0">
                <a:latin typeface="Times New Roman" panose="02020603050405020304" pitchFamily="18" charset="0"/>
                <a:ea typeface="Calibri" panose="020F0502020204030204" pitchFamily="34" charset="0"/>
              </a:rPr>
              <a:t> </a:t>
            </a:r>
            <a:r>
              <a:rPr lang="en-US" sz="2300" dirty="0" err="1">
                <a:latin typeface="Times New Roman" panose="02020603050405020304" pitchFamily="18" charset="0"/>
                <a:ea typeface="Calibri" panose="020F0502020204030204" pitchFamily="34" charset="0"/>
              </a:rPr>
              <a:t>công</a:t>
            </a:r>
            <a:r>
              <a:rPr lang="en-US" sz="2300" dirty="0">
                <a:latin typeface="Times New Roman" panose="02020603050405020304" pitchFamily="18" charset="0"/>
                <a:ea typeface="Calibri" panose="020F0502020204030204" pitchFamily="34" charset="0"/>
              </a:rPr>
              <a:t> </a:t>
            </a:r>
            <a:r>
              <a:rPr lang="en-US" sz="2300" dirty="0" err="1">
                <a:latin typeface="Times New Roman" panose="02020603050405020304" pitchFamily="18" charset="0"/>
                <a:ea typeface="Calibri" panose="020F0502020204030204" pitchFamily="34" charset="0"/>
              </a:rPr>
              <a:t>mục</a:t>
            </a:r>
            <a:r>
              <a:rPr lang="en-US" sz="2300" dirty="0">
                <a:latin typeface="Times New Roman" panose="02020603050405020304" pitchFamily="18" charset="0"/>
                <a:ea typeface="Calibri" panose="020F0502020204030204" pitchFamily="34" charset="0"/>
              </a:rPr>
              <a:t> </a:t>
            </a:r>
            <a:r>
              <a:rPr lang="en-US" sz="2300" dirty="0" err="1">
                <a:latin typeface="Times New Roman" panose="02020603050405020304" pitchFamily="18" charset="0"/>
                <a:ea typeface="Calibri" panose="020F0502020204030204" pitchFamily="34" charset="0"/>
              </a:rPr>
              <a:t>ruỗng</a:t>
            </a:r>
            <a:r>
              <a:rPr lang="en-US" sz="2300" dirty="0">
                <a:latin typeface="Times New Roman" panose="02020603050405020304" pitchFamily="18" charset="0"/>
                <a:ea typeface="Calibri" panose="020F0502020204030204" pitchFamily="34" charset="0"/>
              </a:rPr>
              <a:t>, </a:t>
            </a:r>
            <a:r>
              <a:rPr lang="en-US" sz="2300" dirty="0" err="1">
                <a:latin typeface="Times New Roman" panose="02020603050405020304" pitchFamily="18" charset="0"/>
                <a:ea typeface="Calibri" panose="020F0502020204030204" pitchFamily="34" charset="0"/>
              </a:rPr>
              <a:t>thối</a:t>
            </a:r>
            <a:r>
              <a:rPr lang="en-US" sz="2300" dirty="0">
                <a:latin typeface="Times New Roman" panose="02020603050405020304" pitchFamily="18" charset="0"/>
                <a:ea typeface="Calibri" panose="020F0502020204030204" pitchFamily="34" charset="0"/>
              </a:rPr>
              <a:t> </a:t>
            </a:r>
            <a:r>
              <a:rPr lang="en-US" sz="2300" dirty="0" err="1">
                <a:latin typeface="Times New Roman" panose="02020603050405020304" pitchFamily="18" charset="0"/>
                <a:ea typeface="Calibri" panose="020F0502020204030204" pitchFamily="34" charset="0"/>
              </a:rPr>
              <a:t>nát</a:t>
            </a:r>
            <a:endParaRPr lang="en-US" sz="2300" dirty="0"/>
          </a:p>
        </p:txBody>
      </p:sp>
      <p:sp>
        <p:nvSpPr>
          <p:cNvPr id="6" name="TextBox 5">
            <a:extLst>
              <a:ext uri="{FF2B5EF4-FFF2-40B4-BE49-F238E27FC236}">
                <a16:creationId xmlns:a16="http://schemas.microsoft.com/office/drawing/2014/main" id="{72972D6C-5BB6-4855-8752-96096B2EF048}"/>
              </a:ext>
            </a:extLst>
          </p:cNvPr>
          <p:cNvSpPr txBox="1"/>
          <p:nvPr/>
        </p:nvSpPr>
        <p:spPr>
          <a:xfrm>
            <a:off x="728662" y="4688155"/>
            <a:ext cx="5367338" cy="446276"/>
          </a:xfrm>
          <a:prstGeom prst="rect">
            <a:avLst/>
          </a:prstGeom>
          <a:noFill/>
        </p:spPr>
        <p:txBody>
          <a:bodyPr wrap="square" rtlCol="0">
            <a:spAutoFit/>
          </a:bodyPr>
          <a:lstStyle/>
          <a:p>
            <a:r>
              <a:rPr lang="en-US" sz="2300" b="1" dirty="0" err="1">
                <a:latin typeface="Times New Roman" panose="02020603050405020304" pitchFamily="18" charset="0"/>
                <a:ea typeface="Calibri" panose="020F0502020204030204" pitchFamily="34" charset="0"/>
              </a:rPr>
              <a:t>Giá</a:t>
            </a:r>
            <a:r>
              <a:rPr lang="en-US" sz="2300" b="1" dirty="0">
                <a:latin typeface="Times New Roman" panose="02020603050405020304" pitchFamily="18" charset="0"/>
                <a:ea typeface="Calibri" panose="020F0502020204030204" pitchFamily="34" charset="0"/>
              </a:rPr>
              <a:t> </a:t>
            </a:r>
            <a:r>
              <a:rPr lang="en-US" sz="2300" b="1" dirty="0" err="1">
                <a:latin typeface="Times New Roman" panose="02020603050405020304" pitchFamily="18" charset="0"/>
                <a:ea typeface="Calibri" panose="020F0502020204030204" pitchFamily="34" charset="0"/>
              </a:rPr>
              <a:t>trị</a:t>
            </a:r>
            <a:r>
              <a:rPr lang="en-US" sz="2300" b="1" dirty="0">
                <a:latin typeface="Times New Roman" panose="02020603050405020304" pitchFamily="18" charset="0"/>
                <a:ea typeface="Calibri" panose="020F0502020204030204" pitchFamily="34" charset="0"/>
              </a:rPr>
              <a:t> </a:t>
            </a:r>
            <a:r>
              <a:rPr lang="en-US" sz="2300" b="1" dirty="0" err="1">
                <a:latin typeface="Times New Roman" panose="02020603050405020304" pitchFamily="18" charset="0"/>
                <a:ea typeface="Calibri" panose="020F0502020204030204" pitchFamily="34" charset="0"/>
              </a:rPr>
              <a:t>hiện</a:t>
            </a:r>
            <a:r>
              <a:rPr lang="en-US" sz="2300" b="1" dirty="0">
                <a:latin typeface="Times New Roman" panose="02020603050405020304" pitchFamily="18" charset="0"/>
                <a:ea typeface="Calibri" panose="020F0502020204030204" pitchFamily="34" charset="0"/>
              </a:rPr>
              <a:t> </a:t>
            </a:r>
            <a:r>
              <a:rPr lang="en-US" sz="2300" b="1" dirty="0" err="1">
                <a:latin typeface="Times New Roman" panose="02020603050405020304" pitchFamily="18" charset="0"/>
                <a:ea typeface="Calibri" panose="020F0502020204030204" pitchFamily="34" charset="0"/>
              </a:rPr>
              <a:t>thực</a:t>
            </a:r>
            <a:r>
              <a:rPr lang="en-US" sz="2300" b="1" dirty="0">
                <a:latin typeface="Times New Roman" panose="02020603050405020304" pitchFamily="18" charset="0"/>
                <a:ea typeface="Calibri" panose="020F0502020204030204" pitchFamily="34" charset="0"/>
              </a:rPr>
              <a:t> </a:t>
            </a:r>
            <a:r>
              <a:rPr lang="en-US" sz="2300" b="1" dirty="0" err="1">
                <a:latin typeface="Times New Roman" panose="02020603050405020304" pitchFamily="18" charset="0"/>
                <a:ea typeface="Calibri" panose="020F0502020204030204" pitchFamily="34" charset="0"/>
              </a:rPr>
              <a:t>và</a:t>
            </a:r>
            <a:r>
              <a:rPr lang="en-US" sz="2300" b="1" dirty="0">
                <a:latin typeface="Times New Roman" panose="02020603050405020304" pitchFamily="18" charset="0"/>
                <a:ea typeface="Calibri" panose="020F0502020204030204" pitchFamily="34" charset="0"/>
              </a:rPr>
              <a:t> </a:t>
            </a:r>
            <a:r>
              <a:rPr lang="en-US" sz="2300" b="1" dirty="0" err="1">
                <a:latin typeface="Times New Roman" panose="02020603050405020304" pitchFamily="18" charset="0"/>
                <a:ea typeface="Calibri" panose="020F0502020204030204" pitchFamily="34" charset="0"/>
              </a:rPr>
              <a:t>nhân</a:t>
            </a:r>
            <a:r>
              <a:rPr lang="en-US" sz="2300" b="1" dirty="0">
                <a:latin typeface="Times New Roman" panose="02020603050405020304" pitchFamily="18" charset="0"/>
                <a:ea typeface="Calibri" panose="020F0502020204030204" pitchFamily="34" charset="0"/>
              </a:rPr>
              <a:t> </a:t>
            </a:r>
            <a:r>
              <a:rPr lang="en-US" sz="2300" b="1" dirty="0" err="1">
                <a:latin typeface="Times New Roman" panose="02020603050405020304" pitchFamily="18" charset="0"/>
                <a:ea typeface="Calibri" panose="020F0502020204030204" pitchFamily="34" charset="0"/>
              </a:rPr>
              <a:t>văn</a:t>
            </a:r>
            <a:r>
              <a:rPr lang="en-US" sz="2300" b="1" dirty="0">
                <a:latin typeface="Times New Roman" panose="02020603050405020304" pitchFamily="18" charset="0"/>
                <a:ea typeface="Calibri" panose="020F0502020204030204" pitchFamily="34" charset="0"/>
              </a:rPr>
              <a:t> </a:t>
            </a:r>
            <a:r>
              <a:rPr lang="en-US" sz="2300" b="1" dirty="0" err="1">
                <a:latin typeface="Times New Roman" panose="02020603050405020304" pitchFamily="18" charset="0"/>
                <a:ea typeface="Calibri" panose="020F0502020204030204" pitchFamily="34" charset="0"/>
              </a:rPr>
              <a:t>sâu</a:t>
            </a:r>
            <a:r>
              <a:rPr lang="en-US" sz="2300" b="1" dirty="0">
                <a:latin typeface="Times New Roman" panose="02020603050405020304" pitchFamily="18" charset="0"/>
                <a:ea typeface="Calibri" panose="020F0502020204030204" pitchFamily="34" charset="0"/>
              </a:rPr>
              <a:t> </a:t>
            </a:r>
            <a:r>
              <a:rPr lang="en-US" sz="2300" b="1" dirty="0" err="1">
                <a:latin typeface="Times New Roman" panose="02020603050405020304" pitchFamily="18" charset="0"/>
                <a:ea typeface="Calibri" panose="020F0502020204030204" pitchFamily="34" charset="0"/>
              </a:rPr>
              <a:t>sắc</a:t>
            </a:r>
            <a:endParaRPr lang="en-US" sz="2300" b="1" dirty="0"/>
          </a:p>
        </p:txBody>
      </p:sp>
      <p:sp>
        <p:nvSpPr>
          <p:cNvPr id="7" name="TextBox 6">
            <a:extLst>
              <a:ext uri="{FF2B5EF4-FFF2-40B4-BE49-F238E27FC236}">
                <a16:creationId xmlns:a16="http://schemas.microsoft.com/office/drawing/2014/main" id="{4FA05174-423D-41EF-94C6-C2060B14F3EB}"/>
              </a:ext>
            </a:extLst>
          </p:cNvPr>
          <p:cNvSpPr txBox="1"/>
          <p:nvPr/>
        </p:nvSpPr>
        <p:spPr>
          <a:xfrm>
            <a:off x="1159668" y="5166475"/>
            <a:ext cx="10605611" cy="15558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just">
              <a:lnSpc>
                <a:spcPct val="135000"/>
              </a:lnSpc>
              <a:spcAft>
                <a:spcPts val="600"/>
              </a:spcAft>
            </a:pPr>
            <a:r>
              <a:rPr lang="en-US" sz="2300" dirty="0" err="1">
                <a:latin typeface="Times New Roman" panose="02020603050405020304" pitchFamily="18" charset="0"/>
                <a:ea typeface="Calibri" panose="020F0502020204030204" pitchFamily="34" charset="0"/>
                <a:cs typeface="Times New Roman" panose="02020603050405020304" pitchFamily="18" charset="0"/>
              </a:rPr>
              <a:t>Châm</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biếm</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phê</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phán</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thói</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hư</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tật</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xấu</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góc</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khuất</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xã</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hội</a:t>
            </a:r>
            <a:r>
              <a:rPr lang="en-US" sz="23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35000"/>
              </a:lnSpc>
              <a:spcAft>
                <a:spcPts val="600"/>
              </a:spcAft>
            </a:pPr>
            <a:r>
              <a:rPr lang="en-US" sz="2300" dirty="0" err="1">
                <a:latin typeface="Times New Roman" panose="02020603050405020304" pitchFamily="18" charset="0"/>
                <a:ea typeface="Calibri" panose="020F0502020204030204" pitchFamily="34" charset="0"/>
                <a:cs typeface="Times New Roman" panose="02020603050405020304" pitchFamily="18" charset="0"/>
              </a:rPr>
              <a:t>Vạch</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trần</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chất</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bộ</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máy</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chức</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cồng</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kềnh</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mục</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nát</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dưới</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chế</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độ</a:t>
            </a:r>
            <a:r>
              <a:rPr lang="en-US" sz="2300" dirty="0">
                <a:latin typeface="Times New Roman" panose="02020603050405020304" pitchFamily="18" charset="0"/>
                <a:ea typeface="Calibri" panose="020F0502020204030204" pitchFamily="34" charset="0"/>
                <a:cs typeface="Times New Roman" panose="02020603050405020304" pitchFamily="18" charset="0"/>
              </a:rPr>
              <a:t> Sa </a:t>
            </a:r>
            <a:r>
              <a:rPr lang="en-US" sz="2300" dirty="0" err="1">
                <a:latin typeface="Times New Roman" panose="02020603050405020304" pitchFamily="18" charset="0"/>
                <a:ea typeface="Calibri" panose="020F0502020204030204" pitchFamily="34" charset="0"/>
                <a:cs typeface="Times New Roman" panose="02020603050405020304" pitchFamily="18" charset="0"/>
              </a:rPr>
              <a:t>hoàng</a:t>
            </a:r>
            <a:endParaRPr lang="en-US" sz="2300" dirty="0">
              <a:latin typeface="Times New Roman" panose="02020603050405020304" pitchFamily="18" charset="0"/>
              <a:ea typeface="Calibri" panose="020F0502020204030204" pitchFamily="34" charset="0"/>
              <a:cs typeface="Times New Roman" panose="02020603050405020304" pitchFamily="18" charset="0"/>
            </a:endParaRPr>
          </a:p>
          <a:p>
            <a:r>
              <a:rPr lang="en-US" sz="2300" dirty="0" err="1">
                <a:latin typeface="Times New Roman" panose="02020603050405020304" pitchFamily="18" charset="0"/>
                <a:ea typeface="Calibri" panose="020F0502020204030204" pitchFamily="34" charset="0"/>
              </a:rPr>
              <a:t>Vấn</a:t>
            </a:r>
            <a:r>
              <a:rPr lang="en-US" sz="2300" dirty="0">
                <a:latin typeface="Times New Roman" panose="02020603050405020304" pitchFamily="18" charset="0"/>
                <a:ea typeface="Calibri" panose="020F0502020204030204" pitchFamily="34" charset="0"/>
              </a:rPr>
              <a:t> </a:t>
            </a:r>
            <a:r>
              <a:rPr lang="en-US" sz="2300" dirty="0" err="1">
                <a:latin typeface="Times New Roman" panose="02020603050405020304" pitchFamily="18" charset="0"/>
                <a:ea typeface="Calibri" panose="020F0502020204030204" pitchFamily="34" charset="0"/>
              </a:rPr>
              <a:t>đề</a:t>
            </a:r>
            <a:r>
              <a:rPr lang="en-US" sz="2300" dirty="0">
                <a:latin typeface="Times New Roman" panose="02020603050405020304" pitchFamily="18" charset="0"/>
                <a:ea typeface="Calibri" panose="020F0502020204030204" pitchFamily="34" charset="0"/>
              </a:rPr>
              <a:t> </a:t>
            </a:r>
            <a:r>
              <a:rPr lang="en-US" sz="2300" dirty="0" err="1">
                <a:latin typeface="Times New Roman" panose="02020603050405020304" pitchFamily="18" charset="0"/>
                <a:ea typeface="Calibri" panose="020F0502020204030204" pitchFamily="34" charset="0"/>
              </a:rPr>
              <a:t>tham</a:t>
            </a:r>
            <a:r>
              <a:rPr lang="en-US" sz="2300" dirty="0">
                <a:latin typeface="Times New Roman" panose="02020603050405020304" pitchFamily="18" charset="0"/>
                <a:ea typeface="Calibri" panose="020F0502020204030204" pitchFamily="34" charset="0"/>
              </a:rPr>
              <a:t> </a:t>
            </a:r>
            <a:r>
              <a:rPr lang="en-US" sz="2300" dirty="0" err="1">
                <a:latin typeface="Times New Roman" panose="02020603050405020304" pitchFamily="18" charset="0"/>
                <a:ea typeface="Calibri" panose="020F0502020204030204" pitchFamily="34" charset="0"/>
              </a:rPr>
              <a:t>nhũng</a:t>
            </a:r>
            <a:r>
              <a:rPr lang="en-US" sz="2300" dirty="0">
                <a:latin typeface="Times New Roman" panose="02020603050405020304" pitchFamily="18" charset="0"/>
                <a:ea typeface="Calibri" panose="020F0502020204030204" pitchFamily="34" charset="0"/>
              </a:rPr>
              <a:t>, </a:t>
            </a:r>
            <a:r>
              <a:rPr lang="en-US" sz="2300" dirty="0" err="1">
                <a:latin typeface="Times New Roman" panose="02020603050405020304" pitchFamily="18" charset="0"/>
                <a:ea typeface="Calibri" panose="020F0502020204030204" pitchFamily="34" charset="0"/>
              </a:rPr>
              <a:t>quan</a:t>
            </a:r>
            <a:r>
              <a:rPr lang="en-US" sz="2300" dirty="0">
                <a:latin typeface="Times New Roman" panose="02020603050405020304" pitchFamily="18" charset="0"/>
                <a:ea typeface="Calibri" panose="020F0502020204030204" pitchFamily="34" charset="0"/>
              </a:rPr>
              <a:t> </a:t>
            </a:r>
            <a:r>
              <a:rPr lang="en-US" sz="2300" dirty="0" err="1">
                <a:latin typeface="Times New Roman" panose="02020603050405020304" pitchFamily="18" charset="0"/>
                <a:ea typeface="Calibri" panose="020F0502020204030204" pitchFamily="34" charset="0"/>
              </a:rPr>
              <a:t>liêu</a:t>
            </a:r>
            <a:r>
              <a:rPr lang="en-US" sz="2300" dirty="0">
                <a:latin typeface="Times New Roman" panose="02020603050405020304" pitchFamily="18" charset="0"/>
                <a:ea typeface="Calibri" panose="020F0502020204030204" pitchFamily="34" charset="0"/>
              </a:rPr>
              <a:t> </a:t>
            </a:r>
            <a:r>
              <a:rPr lang="en-US" sz="2300" dirty="0" err="1">
                <a:latin typeface="Times New Roman" panose="02020603050405020304" pitchFamily="18" charset="0"/>
                <a:ea typeface="Calibri" panose="020F0502020204030204" pitchFamily="34" charset="0"/>
              </a:rPr>
              <a:t>trong</a:t>
            </a:r>
            <a:r>
              <a:rPr lang="en-US" sz="2300" dirty="0">
                <a:latin typeface="Times New Roman" panose="02020603050405020304" pitchFamily="18" charset="0"/>
                <a:ea typeface="Calibri" panose="020F0502020204030204" pitchFamily="34" charset="0"/>
              </a:rPr>
              <a:t> </a:t>
            </a:r>
            <a:r>
              <a:rPr lang="en-US" sz="2300" dirty="0" err="1">
                <a:latin typeface="Times New Roman" panose="02020603050405020304" pitchFamily="18" charset="0"/>
                <a:ea typeface="Calibri" panose="020F0502020204030204" pitchFamily="34" charset="0"/>
              </a:rPr>
              <a:t>xã</a:t>
            </a:r>
            <a:r>
              <a:rPr lang="en-US" sz="2300" dirty="0">
                <a:latin typeface="Times New Roman" panose="02020603050405020304" pitchFamily="18" charset="0"/>
                <a:ea typeface="Calibri" panose="020F0502020204030204" pitchFamily="34" charset="0"/>
              </a:rPr>
              <a:t> </a:t>
            </a:r>
            <a:r>
              <a:rPr lang="en-US" sz="2300" dirty="0" err="1">
                <a:latin typeface="Times New Roman" panose="02020603050405020304" pitchFamily="18" charset="0"/>
                <a:ea typeface="Calibri" panose="020F0502020204030204" pitchFamily="34" charset="0"/>
              </a:rPr>
              <a:t>hội</a:t>
            </a:r>
            <a:r>
              <a:rPr lang="en-US" sz="2300" dirty="0">
                <a:latin typeface="Times New Roman" panose="02020603050405020304" pitchFamily="18" charset="0"/>
                <a:ea typeface="Calibri" panose="020F0502020204030204" pitchFamily="34" charset="0"/>
              </a:rPr>
              <a:t> </a:t>
            </a:r>
            <a:r>
              <a:rPr lang="en-US" sz="2300" dirty="0" err="1">
                <a:latin typeface="Times New Roman" panose="02020603050405020304" pitchFamily="18" charset="0"/>
                <a:ea typeface="Calibri" panose="020F0502020204030204" pitchFamily="34" charset="0"/>
              </a:rPr>
              <a:t>hiện</a:t>
            </a:r>
            <a:r>
              <a:rPr lang="en-US" sz="2300" dirty="0">
                <a:latin typeface="Times New Roman" panose="02020603050405020304" pitchFamily="18" charset="0"/>
                <a:ea typeface="Calibri" panose="020F0502020204030204" pitchFamily="34" charset="0"/>
              </a:rPr>
              <a:t> </a:t>
            </a:r>
            <a:r>
              <a:rPr lang="en-US" sz="2300" dirty="0" err="1">
                <a:latin typeface="Times New Roman" panose="02020603050405020304" pitchFamily="18" charset="0"/>
                <a:ea typeface="Calibri" panose="020F0502020204030204" pitchFamily="34" charset="0"/>
              </a:rPr>
              <a:t>đại</a:t>
            </a:r>
            <a:endParaRPr lang="en-US" sz="2300" dirty="0"/>
          </a:p>
        </p:txBody>
      </p:sp>
    </p:spTree>
    <p:extLst>
      <p:ext uri="{BB962C8B-B14F-4D97-AF65-F5344CB8AC3E}">
        <p14:creationId xmlns:p14="http://schemas.microsoft.com/office/powerpoint/2010/main" val="161768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91491" y="1524000"/>
            <a:ext cx="96843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GIÁO VIÊN SOẠN</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TRẦN</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THỊ HOÀI</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GV T</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RƯỜNG</a:t>
            </a:r>
            <a:r>
              <a:rPr kumimoji="0" 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THPT </a:t>
            </a:r>
            <a:r>
              <a:rPr lang="en-US" sz="4400" dirty="0">
                <a:solidFill>
                  <a:prstClr val="black"/>
                </a:solidFill>
                <a:latin typeface="Times New Roman" panose="02020603050405020304" pitchFamily="18" charset="0"/>
                <a:cs typeface="Times New Roman" panose="02020603050405020304" pitchFamily="18" charset="0"/>
              </a:rPr>
              <a:t>ĐÔNG TIỀN HẢI,</a:t>
            </a:r>
            <a:r>
              <a:rPr kumimoji="0" 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UYỆN</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TIỀN HẢI</a:t>
            </a:r>
            <a:r>
              <a:rPr kumimoji="0" 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a:t>
            </a:r>
            <a:r>
              <a:rPr lang="en-US" sz="4400" dirty="0">
                <a:solidFill>
                  <a:prstClr val="black"/>
                </a:solidFill>
                <a:latin typeface="Times New Roman" panose="02020603050405020304" pitchFamily="18" charset="0"/>
                <a:cs typeface="Times New Roman" panose="02020603050405020304" pitchFamily="18" charset="0"/>
              </a:rPr>
              <a:t>ỈNH THÁI BÌNH</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1371053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_图片 7" descr="图片包含 事情&#10;&#10;已生成高可信度的说明"/>
          <p:cNvPicPr>
            <a:picLocks noChangeAspect="1"/>
          </p:cNvPicPr>
          <p:nvPr>
            <p:custDataLst>
              <p:tags r:id="rId1"/>
            </p:custDataLst>
          </p:nvPr>
        </p:nvPicPr>
        <p:blipFill>
          <a:blip r:embed="rId4" cstate="email">
            <a:extLst>
              <a:ext uri="{28A0092B-C50C-407E-A947-70E740481C1C}">
                <a14:useLocalDpi xmlns:a14="http://schemas.microsoft.com/office/drawing/2010/main"/>
              </a:ext>
            </a:extLst>
          </a:blip>
          <a:stretch>
            <a:fillRect/>
          </a:stretch>
        </p:blipFill>
        <p:spPr>
          <a:xfrm>
            <a:off x="1633503" y="131942"/>
            <a:ext cx="9155139" cy="1950627"/>
          </a:xfrm>
          <a:prstGeom prst="rect">
            <a:avLst/>
          </a:prstGeom>
        </p:spPr>
      </p:pic>
      <p:sp>
        <p:nvSpPr>
          <p:cNvPr id="9" name="Hình chữ nhật: Góc Tròn 8">
            <a:extLst>
              <a:ext uri="{FF2B5EF4-FFF2-40B4-BE49-F238E27FC236}">
                <a16:creationId xmlns:a16="http://schemas.microsoft.com/office/drawing/2014/main" id="{E5828645-A4E9-43B3-B1E0-DC8F3B562828}"/>
              </a:ext>
            </a:extLst>
          </p:cNvPr>
          <p:cNvSpPr/>
          <p:nvPr/>
        </p:nvSpPr>
        <p:spPr>
          <a:xfrm>
            <a:off x="1061049" y="2479209"/>
            <a:ext cx="10532853" cy="3289696"/>
          </a:xfrm>
          <a:prstGeom prst="roundRect">
            <a:avLst/>
          </a:prstGeom>
          <a:solidFill>
            <a:schemeClr val="bg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Ở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tiết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học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trước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các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em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đã</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tìm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hiểu</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về</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nhân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vật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Khơ-lét-xta-cốp</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Bằng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sự</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trải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nghiệm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của</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bản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thân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em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hãy</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trình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bày</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suy</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nghĩ</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của</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mình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về</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vấn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đề</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Tại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sao</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Khơ-lét-xta-cốp</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lại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có</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thể</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ngang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nhiên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coi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mình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là</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quan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thanh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tra</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để</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khoác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lác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đe</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dọa</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bắt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mọi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người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phải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cung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phụng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chiều</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theo</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những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đòi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hỏi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vô</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lí</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của</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hắn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mà</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không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hề</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một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chút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sợ</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hãi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như</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thế</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文本框 1"/>
          <p:cNvSpPr txBox="1"/>
          <p:nvPr/>
        </p:nvSpPr>
        <p:spPr>
          <a:xfrm>
            <a:off x="3993560" y="1926946"/>
            <a:ext cx="493276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err="1">
                <a:ln>
                  <a:noFill/>
                </a:ln>
                <a:solidFill>
                  <a:srgbClr val="2F671B"/>
                </a:solidFill>
                <a:effectLst/>
                <a:uLnTx/>
                <a:uFillTx/>
                <a:latin typeface="Times New Roman" pitchFamily="18" charset="0"/>
                <a:ea typeface="Cambria" panose="02040503050406030204" pitchFamily="18" charset="0"/>
                <a:cs typeface="Times New Roman" pitchFamily="18" charset="0"/>
                <a:sym typeface="+mn-lt"/>
              </a:rPr>
              <a:t>Một</a:t>
            </a:r>
            <a:r>
              <a:rPr kumimoji="0" lang="en-US" altLang="zh-CN" sz="4000" b="1" i="0" u="none" strike="noStrike" kern="1200" cap="none" spc="0" normalizeH="0" baseline="0" noProof="0" dirty="0">
                <a:ln>
                  <a:noFill/>
                </a:ln>
                <a:solidFill>
                  <a:srgbClr val="2F671B"/>
                </a:solidFill>
                <a:effectLst/>
                <a:uLnTx/>
                <a:uFillTx/>
                <a:latin typeface="Times New Roman" pitchFamily="18" charset="0"/>
                <a:ea typeface="Cambria" panose="02040503050406030204" pitchFamily="18" charset="0"/>
                <a:cs typeface="Times New Roman" pitchFamily="18" charset="0"/>
                <a:sym typeface="+mn-lt"/>
              </a:rPr>
              <a:t> </a:t>
            </a:r>
            <a:r>
              <a:rPr kumimoji="0" lang="en-US" altLang="zh-CN" sz="4000" b="1" i="0" u="none" strike="noStrike" kern="1200" cap="none" spc="0" normalizeH="0" baseline="0" noProof="0" dirty="0" err="1">
                <a:ln>
                  <a:noFill/>
                </a:ln>
                <a:solidFill>
                  <a:srgbClr val="2F671B"/>
                </a:solidFill>
                <a:effectLst/>
                <a:uLnTx/>
                <a:uFillTx/>
                <a:latin typeface="Times New Roman" pitchFamily="18" charset="0"/>
                <a:ea typeface="Cambria" panose="02040503050406030204" pitchFamily="18" charset="0"/>
                <a:cs typeface="Times New Roman" pitchFamily="18" charset="0"/>
                <a:sym typeface="+mn-lt"/>
              </a:rPr>
              <a:t>phút</a:t>
            </a:r>
            <a:r>
              <a:rPr kumimoji="0" lang="en-US" altLang="zh-CN" sz="4000" b="1" i="0" u="none" strike="noStrike" kern="1200" cap="none" spc="0" normalizeH="0" baseline="0" noProof="0" dirty="0">
                <a:ln>
                  <a:noFill/>
                </a:ln>
                <a:solidFill>
                  <a:srgbClr val="2F671B"/>
                </a:solidFill>
                <a:effectLst/>
                <a:uLnTx/>
                <a:uFillTx/>
                <a:latin typeface="Times New Roman" pitchFamily="18" charset="0"/>
                <a:ea typeface="Cambria" panose="02040503050406030204" pitchFamily="18" charset="0"/>
                <a:cs typeface="Times New Roman" pitchFamily="18" charset="0"/>
                <a:sym typeface="+mn-lt"/>
              </a:rPr>
              <a:t> </a:t>
            </a:r>
            <a:r>
              <a:rPr kumimoji="0" lang="en-US" altLang="zh-CN" sz="4000" b="1" i="0" u="none" strike="noStrike" kern="1200" cap="none" spc="0" normalizeH="0" baseline="0" noProof="0" dirty="0" err="1">
                <a:ln>
                  <a:noFill/>
                </a:ln>
                <a:solidFill>
                  <a:srgbClr val="2F671B"/>
                </a:solidFill>
                <a:effectLst/>
                <a:uLnTx/>
                <a:uFillTx/>
                <a:latin typeface="Times New Roman" pitchFamily="18" charset="0"/>
                <a:ea typeface="Cambria" panose="02040503050406030204" pitchFamily="18" charset="0"/>
                <a:cs typeface="Times New Roman" pitchFamily="18" charset="0"/>
                <a:sym typeface="+mn-lt"/>
              </a:rPr>
              <a:t>trải</a:t>
            </a:r>
            <a:r>
              <a:rPr kumimoji="0" lang="en-US" altLang="zh-CN" sz="4000" b="1" i="0" u="none" strike="noStrike" kern="1200" cap="none" spc="0" normalizeH="0" baseline="0" noProof="0" dirty="0">
                <a:ln>
                  <a:noFill/>
                </a:ln>
                <a:solidFill>
                  <a:srgbClr val="2F671B"/>
                </a:solidFill>
                <a:effectLst/>
                <a:uLnTx/>
                <a:uFillTx/>
                <a:latin typeface="Times New Roman" pitchFamily="18" charset="0"/>
                <a:ea typeface="Cambria" panose="02040503050406030204" pitchFamily="18" charset="0"/>
                <a:cs typeface="Times New Roman" pitchFamily="18" charset="0"/>
                <a:sym typeface="+mn-lt"/>
              </a:rPr>
              <a:t> </a:t>
            </a:r>
            <a:r>
              <a:rPr kumimoji="0" lang="en-US" altLang="zh-CN" sz="4000" b="1" i="0" u="none" strike="noStrike" kern="1200" cap="none" spc="0" normalizeH="0" baseline="0" noProof="0" dirty="0" err="1">
                <a:ln>
                  <a:noFill/>
                </a:ln>
                <a:solidFill>
                  <a:srgbClr val="2F671B"/>
                </a:solidFill>
                <a:effectLst/>
                <a:uLnTx/>
                <a:uFillTx/>
                <a:latin typeface="Times New Roman" pitchFamily="18" charset="0"/>
                <a:ea typeface="Cambria" panose="02040503050406030204" pitchFamily="18" charset="0"/>
                <a:cs typeface="Times New Roman" pitchFamily="18" charset="0"/>
                <a:sym typeface="+mn-lt"/>
              </a:rPr>
              <a:t>nghiệm</a:t>
            </a:r>
            <a:endParaRPr kumimoji="0" lang="zh-CN" altLang="en-US" sz="4000" b="1" i="0" u="none" strike="noStrike" kern="1200" cap="none" spc="0" normalizeH="0" baseline="0" noProof="0" dirty="0">
              <a:ln>
                <a:noFill/>
              </a:ln>
              <a:solidFill>
                <a:srgbClr val="2F671B"/>
              </a:solidFill>
              <a:effectLst/>
              <a:uLnTx/>
              <a:uFillTx/>
              <a:latin typeface="Times New Roman" pitchFamily="18" charset="0"/>
              <a:cs typeface="Times New Roman" pitchFamily="18" charset="0"/>
              <a:sym typeface="+mn-lt"/>
            </a:endParaRPr>
          </a:p>
        </p:txBody>
      </p:sp>
    </p:spTree>
    <p:extLst>
      <p:ext uri="{BB962C8B-B14F-4D97-AF65-F5344CB8AC3E}">
        <p14:creationId xmlns:p14="http://schemas.microsoft.com/office/powerpoint/2010/main" val="331734519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Cắt Góc Chéo 1">
            <a:extLst>
              <a:ext uri="{FF2B5EF4-FFF2-40B4-BE49-F238E27FC236}">
                <a16:creationId xmlns:a16="http://schemas.microsoft.com/office/drawing/2014/main" id="{0DF7D0C2-EBE2-2ACC-C882-DEB98D3398E1}"/>
              </a:ext>
            </a:extLst>
          </p:cNvPr>
          <p:cNvSpPr/>
          <p:nvPr/>
        </p:nvSpPr>
        <p:spPr>
          <a:xfrm>
            <a:off x="235132" y="2764347"/>
            <a:ext cx="11730444" cy="2187742"/>
          </a:xfrm>
          <a:prstGeom prst="snip2DiagRect">
            <a:avLst>
              <a:gd name="adj1" fmla="val 0"/>
              <a:gd name="adj2" fmla="val 20948"/>
            </a:avLst>
          </a:prstGeom>
          <a:solidFill>
            <a:schemeClr val="accent2">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Nhóm 9">
            <a:extLst>
              <a:ext uri="{FF2B5EF4-FFF2-40B4-BE49-F238E27FC236}">
                <a16:creationId xmlns:a16="http://schemas.microsoft.com/office/drawing/2014/main" id="{FE66B293-4FF1-B25A-791F-69BCBA76AE58}"/>
              </a:ext>
            </a:extLst>
          </p:cNvPr>
          <p:cNvGrpSpPr/>
          <p:nvPr/>
        </p:nvGrpSpPr>
        <p:grpSpPr>
          <a:xfrm>
            <a:off x="4519749" y="251545"/>
            <a:ext cx="2743200" cy="2512801"/>
            <a:chOff x="8155018" y="242637"/>
            <a:chExt cx="2094171" cy="1645811"/>
          </a:xfrm>
        </p:grpSpPr>
        <p:sp>
          <p:nvSpPr>
            <p:cNvPr id="4" name="Hình Bầu dục 3">
              <a:extLst>
                <a:ext uri="{FF2B5EF4-FFF2-40B4-BE49-F238E27FC236}">
                  <a16:creationId xmlns:a16="http://schemas.microsoft.com/office/drawing/2014/main" id="{D0386A4B-4408-EF61-7F86-A7AD4206A3F9}"/>
                </a:ext>
              </a:extLst>
            </p:cNvPr>
            <p:cNvSpPr/>
            <p:nvPr/>
          </p:nvSpPr>
          <p:spPr>
            <a:xfrm>
              <a:off x="8293767" y="242637"/>
              <a:ext cx="1745142" cy="1497263"/>
            </a:xfrm>
            <a:prstGeom prst="ellipse">
              <a:avLst/>
            </a:prstGeom>
            <a:solidFill>
              <a:srgbClr val="FDE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Hộp Văn bản 5">
              <a:extLst>
                <a:ext uri="{FF2B5EF4-FFF2-40B4-BE49-F238E27FC236}">
                  <a16:creationId xmlns:a16="http://schemas.microsoft.com/office/drawing/2014/main" id="{2FE5F605-F38D-4C31-E958-0CB9E3D66983}"/>
                </a:ext>
              </a:extLst>
            </p:cNvPr>
            <p:cNvSpPr txBox="1"/>
            <p:nvPr/>
          </p:nvSpPr>
          <p:spPr>
            <a:xfrm>
              <a:off x="8155018" y="565009"/>
              <a:ext cx="2094171"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3E130E"/>
                  </a:solidFill>
                  <a:latin typeface="Times New Roman" panose="02020603050405020304" pitchFamily="18" charset="0"/>
                  <a:cs typeface="Times New Roman" panose="02020603050405020304" pitchFamily="18" charset="0"/>
                </a:rPr>
                <a:t>KHỞI ĐỘNG</a:t>
              </a:r>
              <a:endParaRPr kumimoji="0" lang="en-US" sz="4000" b="1" i="0" u="none" strike="noStrike" kern="1200" cap="none" spc="0" normalizeH="0" baseline="0" noProof="0" dirty="0">
                <a:ln>
                  <a:noFill/>
                </a:ln>
                <a:solidFill>
                  <a:srgbClr val="3E130E"/>
                </a:solidFill>
                <a:effectLst/>
                <a:uLnTx/>
                <a:uFillTx/>
                <a:latin typeface="Times New Roman" panose="02020603050405020304" pitchFamily="18" charset="0"/>
                <a:cs typeface="Times New Roman" panose="02020603050405020304" pitchFamily="18" charset="0"/>
              </a:endParaRPr>
            </a:p>
          </p:txBody>
        </p:sp>
      </p:grpSp>
      <p:sp>
        <p:nvSpPr>
          <p:cNvPr id="16" name="Hộp Văn bản 15">
            <a:extLst>
              <a:ext uri="{FF2B5EF4-FFF2-40B4-BE49-F238E27FC236}">
                <a16:creationId xmlns:a16="http://schemas.microsoft.com/office/drawing/2014/main" id="{FD5E2F39-CD1E-F30F-9341-38F8E03788E8}"/>
              </a:ext>
            </a:extLst>
          </p:cNvPr>
          <p:cNvSpPr txBox="1"/>
          <p:nvPr/>
        </p:nvSpPr>
        <p:spPr>
          <a:xfrm>
            <a:off x="404949" y="3442719"/>
            <a:ext cx="11390810" cy="830997"/>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4800" b="0" i="0" u="none" strike="noStrike" kern="1200" cap="none" spc="0" normalizeH="0" baseline="0" noProof="0" dirty="0">
                <a:ln>
                  <a:noFill/>
                </a:ln>
                <a:solidFill>
                  <a:schemeClr val="accent1">
                    <a:lumMod val="50000"/>
                  </a:schemeClr>
                </a:solidFill>
                <a:effectLst/>
                <a:uLnTx/>
                <a:uFillTx/>
                <a:latin typeface="Times New Roman" panose="02020603050405020304" pitchFamily="18" charset="0"/>
                <a:ea typeface="Arial Unicode MS" pitchFamily="34" charset="-128"/>
                <a:cs typeface="Times New Roman" panose="02020603050405020304" pitchFamily="18" charset="0"/>
              </a:rPr>
              <a:t>Chia </a:t>
            </a:r>
            <a:r>
              <a:rPr kumimoji="0" lang="en-US" altLang="zh-CN" sz="4800" b="0" i="0" u="none" strike="noStrike" kern="1200" cap="none" spc="0" normalizeH="0" baseline="0" noProof="0" dirty="0" err="1">
                <a:ln>
                  <a:noFill/>
                </a:ln>
                <a:solidFill>
                  <a:schemeClr val="accent1">
                    <a:lumMod val="50000"/>
                  </a:schemeClr>
                </a:solidFill>
                <a:effectLst/>
                <a:uLnTx/>
                <a:uFillTx/>
                <a:latin typeface="Times New Roman" panose="02020603050405020304" pitchFamily="18" charset="0"/>
                <a:ea typeface="Arial Unicode MS" pitchFamily="34" charset="-128"/>
                <a:cs typeface="Times New Roman" panose="02020603050405020304" pitchFamily="18" charset="0"/>
              </a:rPr>
              <a:t>sẻ</a:t>
            </a:r>
            <a:r>
              <a:rPr kumimoji="0" lang="en-US" altLang="zh-CN" sz="4800" b="0" i="0" u="none" strike="noStrike" kern="1200" cap="none" spc="0" normalizeH="0" baseline="0" noProof="0" dirty="0">
                <a:ln>
                  <a:noFill/>
                </a:ln>
                <a:solidFill>
                  <a:schemeClr val="accent1">
                    <a:lumMod val="50000"/>
                  </a:schemeClr>
                </a:solidFill>
                <a:effectLst/>
                <a:uLnTx/>
                <a:uFillTx/>
                <a:latin typeface="Times New Roman" panose="02020603050405020304" pitchFamily="18" charset="0"/>
                <a:ea typeface="Arial Unicode MS" pitchFamily="34" charset="-128"/>
                <a:cs typeface="Times New Roman" panose="02020603050405020304" pitchFamily="18" charset="0"/>
              </a:rPr>
              <a:t> </a:t>
            </a:r>
            <a:r>
              <a:rPr kumimoji="0" lang="en-US" altLang="zh-CN" sz="4800" b="0" i="0" u="none" strike="noStrike" kern="1200" cap="none" spc="0" normalizeH="0" baseline="0" noProof="0" dirty="0" err="1">
                <a:ln>
                  <a:noFill/>
                </a:ln>
                <a:solidFill>
                  <a:schemeClr val="accent1">
                    <a:lumMod val="50000"/>
                  </a:schemeClr>
                </a:solidFill>
                <a:effectLst/>
                <a:uLnTx/>
                <a:uFillTx/>
                <a:latin typeface="Times New Roman" panose="02020603050405020304" pitchFamily="18" charset="0"/>
                <a:ea typeface="Arial Unicode MS" pitchFamily="34" charset="-128"/>
                <a:cs typeface="Times New Roman" panose="02020603050405020304" pitchFamily="18" charset="0"/>
              </a:rPr>
              <a:t>của</a:t>
            </a:r>
            <a:r>
              <a:rPr kumimoji="0" lang="en-US" altLang="zh-CN" sz="4800" b="0" i="0" u="none" strike="noStrike" kern="1200" cap="none" spc="0" normalizeH="0" baseline="0" noProof="0" dirty="0">
                <a:ln>
                  <a:noFill/>
                </a:ln>
                <a:solidFill>
                  <a:schemeClr val="accent1">
                    <a:lumMod val="50000"/>
                  </a:schemeClr>
                </a:solidFill>
                <a:effectLst/>
                <a:uLnTx/>
                <a:uFillTx/>
                <a:latin typeface="Times New Roman" panose="02020603050405020304" pitchFamily="18" charset="0"/>
                <a:ea typeface="Arial Unicode MS" pitchFamily="34" charset="-128"/>
                <a:cs typeface="Times New Roman" panose="02020603050405020304" pitchFamily="18" charset="0"/>
              </a:rPr>
              <a:t> </a:t>
            </a:r>
            <a:r>
              <a:rPr kumimoji="0" lang="en-US" altLang="zh-CN" sz="4800" b="0" i="0" u="none" strike="noStrike" kern="1200" cap="none" spc="0" normalizeH="0" baseline="0" noProof="0" dirty="0" err="1">
                <a:ln>
                  <a:noFill/>
                </a:ln>
                <a:solidFill>
                  <a:schemeClr val="accent1">
                    <a:lumMod val="50000"/>
                  </a:schemeClr>
                </a:solidFill>
                <a:effectLst/>
                <a:uLnTx/>
                <a:uFillTx/>
                <a:latin typeface="Times New Roman" panose="02020603050405020304" pitchFamily="18" charset="0"/>
                <a:ea typeface="Arial Unicode MS" pitchFamily="34" charset="-128"/>
                <a:cs typeface="Times New Roman" panose="02020603050405020304" pitchFamily="18" charset="0"/>
              </a:rPr>
              <a:t>em</a:t>
            </a:r>
            <a:r>
              <a:rPr kumimoji="0" lang="en-US" altLang="zh-CN" sz="4800" b="0" i="0" u="none" strike="noStrike" kern="1200" cap="none" spc="0" normalizeH="0" baseline="0" noProof="0" dirty="0">
                <a:ln>
                  <a:noFill/>
                </a:ln>
                <a:solidFill>
                  <a:schemeClr val="accent1">
                    <a:lumMod val="50000"/>
                  </a:schemeClr>
                </a:solidFill>
                <a:effectLst/>
                <a:uLnTx/>
                <a:uFillTx/>
                <a:latin typeface="Times New Roman" panose="02020603050405020304" pitchFamily="18" charset="0"/>
                <a:ea typeface="Arial Unicode MS" pitchFamily="34" charset="-128"/>
                <a:cs typeface="Times New Roman" panose="02020603050405020304" pitchFamily="18" charset="0"/>
              </a:rPr>
              <a:t> </a:t>
            </a:r>
            <a:r>
              <a:rPr kumimoji="0" lang="en-US" altLang="zh-CN" sz="4800" b="0" i="0" u="none" strike="noStrike" kern="1200" cap="none" spc="0" normalizeH="0" baseline="0" noProof="0" dirty="0" err="1">
                <a:ln>
                  <a:noFill/>
                </a:ln>
                <a:solidFill>
                  <a:schemeClr val="accent1">
                    <a:lumMod val="50000"/>
                  </a:schemeClr>
                </a:solidFill>
                <a:effectLst/>
                <a:uLnTx/>
                <a:uFillTx/>
                <a:latin typeface="Times New Roman" panose="02020603050405020304" pitchFamily="18" charset="0"/>
                <a:ea typeface="Arial Unicode MS" pitchFamily="34" charset="-128"/>
                <a:cs typeface="Times New Roman" panose="02020603050405020304" pitchFamily="18" charset="0"/>
              </a:rPr>
              <a:t>về</a:t>
            </a:r>
            <a:r>
              <a:rPr kumimoji="0" lang="en-US" altLang="zh-CN" sz="4800" b="0" i="0" u="none" strike="noStrike" kern="1200" cap="none" spc="0" normalizeH="0" baseline="0" noProof="0" dirty="0">
                <a:ln>
                  <a:noFill/>
                </a:ln>
                <a:solidFill>
                  <a:schemeClr val="accent1">
                    <a:lumMod val="50000"/>
                  </a:schemeClr>
                </a:solidFill>
                <a:effectLst/>
                <a:uLnTx/>
                <a:uFillTx/>
                <a:latin typeface="Times New Roman" panose="02020603050405020304" pitchFamily="18" charset="0"/>
                <a:ea typeface="Arial Unicode MS" pitchFamily="34" charset="-128"/>
                <a:cs typeface="Times New Roman" panose="02020603050405020304" pitchFamily="18" charset="0"/>
              </a:rPr>
              <a:t> </a:t>
            </a:r>
            <a:r>
              <a:rPr kumimoji="0" lang="en-US" altLang="zh-CN" sz="4800" b="0" i="0" u="none" strike="noStrike" kern="1200" cap="none" spc="0" normalizeH="0" baseline="0" noProof="0" dirty="0" err="1">
                <a:ln>
                  <a:noFill/>
                </a:ln>
                <a:solidFill>
                  <a:schemeClr val="accent1">
                    <a:lumMod val="50000"/>
                  </a:schemeClr>
                </a:solidFill>
                <a:effectLst/>
                <a:uLnTx/>
                <a:uFillTx/>
                <a:latin typeface="Times New Roman" panose="02020603050405020304" pitchFamily="18" charset="0"/>
                <a:ea typeface="Arial Unicode MS" pitchFamily="34" charset="-128"/>
                <a:cs typeface="Times New Roman" panose="02020603050405020304" pitchFamily="18" charset="0"/>
              </a:rPr>
              <a:t>phân</a:t>
            </a:r>
            <a:r>
              <a:rPr kumimoji="0" lang="en-US" altLang="zh-CN" sz="4800" b="0" i="0" u="none" strike="noStrike" kern="1200" cap="none" spc="0" normalizeH="0" baseline="0" noProof="0" dirty="0">
                <a:ln>
                  <a:noFill/>
                </a:ln>
                <a:solidFill>
                  <a:schemeClr val="accent1">
                    <a:lumMod val="50000"/>
                  </a:schemeClr>
                </a:solidFill>
                <a:effectLst/>
                <a:uLnTx/>
                <a:uFillTx/>
                <a:latin typeface="Times New Roman" panose="02020603050405020304" pitchFamily="18" charset="0"/>
                <a:ea typeface="Arial Unicode MS" pitchFamily="34" charset="-128"/>
                <a:cs typeface="Times New Roman" panose="02020603050405020304" pitchFamily="18" charset="0"/>
              </a:rPr>
              <a:t> </a:t>
            </a:r>
            <a:r>
              <a:rPr kumimoji="0" lang="en-US" altLang="zh-CN" sz="4800" b="0" i="0" u="none" strike="noStrike" kern="1200" cap="none" spc="0" normalizeH="0" baseline="0" noProof="0" dirty="0" err="1">
                <a:ln>
                  <a:noFill/>
                </a:ln>
                <a:solidFill>
                  <a:schemeClr val="accent1">
                    <a:lumMod val="50000"/>
                  </a:schemeClr>
                </a:solidFill>
                <a:effectLst/>
                <a:uLnTx/>
                <a:uFillTx/>
                <a:latin typeface="Times New Roman" panose="02020603050405020304" pitchFamily="18" charset="0"/>
                <a:ea typeface="Arial Unicode MS" pitchFamily="34" charset="-128"/>
                <a:cs typeface="Times New Roman" panose="02020603050405020304" pitchFamily="18" charset="0"/>
              </a:rPr>
              <a:t>loại</a:t>
            </a:r>
            <a:r>
              <a:rPr kumimoji="0" lang="en-US" altLang="zh-CN" sz="4800" b="0" i="0" u="none" strike="noStrike" kern="1200" cap="none" spc="0" normalizeH="0" baseline="0" noProof="0" dirty="0">
                <a:ln>
                  <a:noFill/>
                </a:ln>
                <a:solidFill>
                  <a:schemeClr val="accent1">
                    <a:lumMod val="50000"/>
                  </a:schemeClr>
                </a:solidFill>
                <a:effectLst/>
                <a:uLnTx/>
                <a:uFillTx/>
                <a:latin typeface="Times New Roman" panose="02020603050405020304" pitchFamily="18" charset="0"/>
                <a:ea typeface="Arial Unicode MS" pitchFamily="34" charset="-128"/>
                <a:cs typeface="Times New Roman" panose="02020603050405020304" pitchFamily="18" charset="0"/>
              </a:rPr>
              <a:t> </a:t>
            </a:r>
            <a:r>
              <a:rPr kumimoji="0" lang="en-US" altLang="zh-CN" sz="4800" b="0" i="0" u="none" strike="noStrike" kern="1200" cap="none" spc="0" normalizeH="0" baseline="0" noProof="0" dirty="0" err="1">
                <a:ln>
                  <a:noFill/>
                </a:ln>
                <a:solidFill>
                  <a:schemeClr val="accent1">
                    <a:lumMod val="50000"/>
                  </a:schemeClr>
                </a:solidFill>
                <a:effectLst/>
                <a:uLnTx/>
                <a:uFillTx/>
                <a:latin typeface="Times New Roman" panose="02020603050405020304" pitchFamily="18" charset="0"/>
                <a:ea typeface="Arial Unicode MS" pitchFamily="34" charset="-128"/>
                <a:cs typeface="Times New Roman" panose="02020603050405020304" pitchFamily="18" charset="0"/>
              </a:rPr>
              <a:t>kịch</a:t>
            </a:r>
            <a:r>
              <a:rPr kumimoji="0" lang="en-US" altLang="zh-CN" sz="4800" b="0" i="0" u="none" strike="noStrike" kern="1200" cap="none" spc="0" normalizeH="0" baseline="0" noProof="0" dirty="0">
                <a:ln>
                  <a:noFill/>
                </a:ln>
                <a:solidFill>
                  <a:schemeClr val="accent1">
                    <a:lumMod val="50000"/>
                  </a:schemeClr>
                </a:solidFill>
                <a:effectLst/>
                <a:uLnTx/>
                <a:uFillTx/>
                <a:latin typeface="Times New Roman" panose="02020603050405020304" pitchFamily="18" charset="0"/>
                <a:ea typeface="Arial Unicode MS" pitchFamily="34" charset="-128"/>
                <a:cs typeface="Times New Roman" panose="02020603050405020304" pitchFamily="18" charset="0"/>
              </a:rPr>
              <a:t>? </a:t>
            </a:r>
            <a:r>
              <a:rPr lang="en-US" altLang="zh-CN" sz="4800" dirty="0">
                <a:solidFill>
                  <a:schemeClr val="accent1">
                    <a:lumMod val="50000"/>
                  </a:schemeClr>
                </a:solidFill>
                <a:latin typeface="Times New Roman" panose="02020603050405020304" pitchFamily="18" charset="0"/>
                <a:ea typeface="Arial Unicode MS" pitchFamily="34" charset="-128"/>
                <a:cs typeface="Times New Roman" panose="02020603050405020304" pitchFamily="18" charset="0"/>
              </a:rPr>
              <a:t>v</a:t>
            </a:r>
            <a:r>
              <a:rPr kumimoji="0" lang="en-US" altLang="zh-CN" sz="4800" b="0" i="0" u="none" strike="noStrike" kern="1200" cap="none" spc="0" normalizeH="0" baseline="0" noProof="0" dirty="0">
                <a:ln>
                  <a:noFill/>
                </a:ln>
                <a:solidFill>
                  <a:schemeClr val="accent1">
                    <a:lumMod val="50000"/>
                  </a:schemeClr>
                </a:solidFill>
                <a:effectLst/>
                <a:uLnTx/>
                <a:uFillTx/>
                <a:latin typeface="Times New Roman" panose="02020603050405020304" pitchFamily="18" charset="0"/>
                <a:ea typeface="Arial Unicode MS" pitchFamily="34" charset="-128"/>
                <a:cs typeface="Times New Roman" panose="02020603050405020304" pitchFamily="18" charset="0"/>
              </a:rPr>
              <a:t>à </a:t>
            </a:r>
            <a:r>
              <a:rPr kumimoji="0" lang="en-US" altLang="zh-CN" sz="4800" b="0" i="0" u="none" strike="noStrike" kern="1200" cap="none" spc="0" normalizeH="0" baseline="0" noProof="0" dirty="0" err="1">
                <a:ln>
                  <a:noFill/>
                </a:ln>
                <a:solidFill>
                  <a:schemeClr val="accent1">
                    <a:lumMod val="50000"/>
                  </a:schemeClr>
                </a:solidFill>
                <a:effectLst/>
                <a:uLnTx/>
                <a:uFillTx/>
                <a:latin typeface="Times New Roman" panose="02020603050405020304" pitchFamily="18" charset="0"/>
                <a:ea typeface="Arial Unicode MS" pitchFamily="34" charset="-128"/>
                <a:cs typeface="Times New Roman" panose="02020603050405020304" pitchFamily="18" charset="0"/>
              </a:rPr>
              <a:t>hài</a:t>
            </a:r>
            <a:r>
              <a:rPr kumimoji="0" lang="en-US" altLang="zh-CN" sz="4800" b="0" i="0" u="none" strike="noStrike" kern="1200" cap="none" spc="0" normalizeH="0" baseline="0" noProof="0" dirty="0">
                <a:ln>
                  <a:noFill/>
                </a:ln>
                <a:solidFill>
                  <a:schemeClr val="accent1">
                    <a:lumMod val="50000"/>
                  </a:schemeClr>
                </a:solidFill>
                <a:effectLst/>
                <a:uLnTx/>
                <a:uFillTx/>
                <a:latin typeface="Times New Roman" panose="02020603050405020304" pitchFamily="18" charset="0"/>
                <a:ea typeface="Arial Unicode MS" pitchFamily="34" charset="-128"/>
                <a:cs typeface="Times New Roman" panose="02020603050405020304" pitchFamily="18" charset="0"/>
              </a:rPr>
              <a:t> </a:t>
            </a:r>
            <a:r>
              <a:rPr kumimoji="0" lang="en-US" altLang="zh-CN" sz="4800" b="0" i="0" u="none" strike="noStrike" kern="1200" cap="none" spc="0" normalizeH="0" baseline="0" noProof="0" dirty="0" err="1">
                <a:ln>
                  <a:noFill/>
                </a:ln>
                <a:solidFill>
                  <a:schemeClr val="accent1">
                    <a:lumMod val="50000"/>
                  </a:schemeClr>
                </a:solidFill>
                <a:effectLst/>
                <a:uLnTx/>
                <a:uFillTx/>
                <a:latin typeface="Times New Roman" panose="02020603050405020304" pitchFamily="18" charset="0"/>
                <a:ea typeface="Arial Unicode MS" pitchFamily="34" charset="-128"/>
                <a:cs typeface="Times New Roman" panose="02020603050405020304" pitchFamily="18" charset="0"/>
              </a:rPr>
              <a:t>kịch</a:t>
            </a:r>
            <a:r>
              <a:rPr kumimoji="0" lang="en-US" altLang="zh-CN" sz="4800" b="0" i="0" u="none" strike="noStrike" kern="1200" cap="none" spc="0" normalizeH="0" baseline="0" noProof="0" dirty="0">
                <a:ln>
                  <a:noFill/>
                </a:ln>
                <a:solidFill>
                  <a:schemeClr val="accent1">
                    <a:lumMod val="50000"/>
                  </a:schemeClr>
                </a:solidFill>
                <a:effectLst/>
                <a:uLnTx/>
                <a:uFillTx/>
                <a:latin typeface="Times New Roman" panose="02020603050405020304" pitchFamily="18" charset="0"/>
                <a:ea typeface="Arial Unicode MS" pitchFamily="34" charset="-128"/>
                <a:cs typeface="Times New Roman" panose="02020603050405020304" pitchFamily="18" charset="0"/>
              </a:rPr>
              <a:t>? </a:t>
            </a:r>
            <a:endParaRPr kumimoji="0" lang="en-US" altLang="zh-CN" sz="4800" b="1" i="1" u="none" strike="noStrike" kern="1200" cap="none" spc="0" normalizeH="0" baseline="0" noProof="0" dirty="0">
              <a:ln>
                <a:noFill/>
              </a:ln>
              <a:solidFill>
                <a:schemeClr val="accent1">
                  <a:lumMod val="50000"/>
                </a:schemeClr>
              </a:solidFill>
              <a:effectLst/>
              <a:uLnTx/>
              <a:uFillTx/>
              <a:latin typeface="Times New Roman" panose="02020603050405020304" pitchFamily="18" charset="0"/>
              <a:ea typeface="Arial Unicode MS" pitchFamily="34" charset="-128"/>
              <a:cs typeface="Times New Roman" panose="02020603050405020304" pitchFamily="18" charset="0"/>
            </a:endParaRPr>
          </a:p>
        </p:txBody>
      </p:sp>
      <p:sp>
        <p:nvSpPr>
          <p:cNvPr id="7" name="Nút Hành động: Đến Trang chủ 6">
            <a:hlinkClick r:id="rId2" action="ppaction://hlinksldjump" highlightClick="1"/>
            <a:extLst>
              <a:ext uri="{FF2B5EF4-FFF2-40B4-BE49-F238E27FC236}">
                <a16:creationId xmlns:a16="http://schemas.microsoft.com/office/drawing/2014/main" id="{5262337C-E65E-F866-0749-4B60710CB7BB}"/>
              </a:ext>
            </a:extLst>
          </p:cNvPr>
          <p:cNvSpPr/>
          <p:nvPr/>
        </p:nvSpPr>
        <p:spPr>
          <a:xfrm>
            <a:off x="8570794" y="600501"/>
            <a:ext cx="1296537" cy="1166164"/>
          </a:xfrm>
          <a:prstGeom prst="actionButtonHom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174849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80">
                                          <p:stCondLst>
                                            <p:cond delay="0"/>
                                          </p:stCondLst>
                                        </p:cTn>
                                        <p:tgtEl>
                                          <p:spTgt spid="2"/>
                                        </p:tgtEl>
                                      </p:cBhvr>
                                    </p:animEffect>
                                    <p:anim calcmode="lin" valueType="num">
                                      <p:cBhvr>
                                        <p:cTn id="1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gtEl>
                                      </p:cBhvr>
                                      <p:to x="100000" y="60000"/>
                                    </p:animScale>
                                    <p:animScale>
                                      <p:cBhvr>
                                        <p:cTn id="19" dur="166" decel="50000">
                                          <p:stCondLst>
                                            <p:cond delay="676"/>
                                          </p:stCondLst>
                                        </p:cTn>
                                        <p:tgtEl>
                                          <p:spTgt spid="2"/>
                                        </p:tgtEl>
                                      </p:cBhvr>
                                      <p:to x="100000" y="100000"/>
                                    </p:animScale>
                                    <p:animScale>
                                      <p:cBhvr>
                                        <p:cTn id="20" dur="26">
                                          <p:stCondLst>
                                            <p:cond delay="1312"/>
                                          </p:stCondLst>
                                        </p:cTn>
                                        <p:tgtEl>
                                          <p:spTgt spid="2"/>
                                        </p:tgtEl>
                                      </p:cBhvr>
                                      <p:to x="100000" y="80000"/>
                                    </p:animScale>
                                    <p:animScale>
                                      <p:cBhvr>
                                        <p:cTn id="21" dur="166" decel="50000">
                                          <p:stCondLst>
                                            <p:cond delay="1338"/>
                                          </p:stCondLst>
                                        </p:cTn>
                                        <p:tgtEl>
                                          <p:spTgt spid="2"/>
                                        </p:tgtEl>
                                      </p:cBhvr>
                                      <p:to x="100000" y="100000"/>
                                    </p:animScale>
                                    <p:animScale>
                                      <p:cBhvr>
                                        <p:cTn id="22" dur="26">
                                          <p:stCondLst>
                                            <p:cond delay="1642"/>
                                          </p:stCondLst>
                                        </p:cTn>
                                        <p:tgtEl>
                                          <p:spTgt spid="2"/>
                                        </p:tgtEl>
                                      </p:cBhvr>
                                      <p:to x="100000" y="90000"/>
                                    </p:animScale>
                                    <p:animScale>
                                      <p:cBhvr>
                                        <p:cTn id="23" dur="166" decel="50000">
                                          <p:stCondLst>
                                            <p:cond delay="1668"/>
                                          </p:stCondLst>
                                        </p:cTn>
                                        <p:tgtEl>
                                          <p:spTgt spid="2"/>
                                        </p:tgtEl>
                                      </p:cBhvr>
                                      <p:to x="100000" y="100000"/>
                                    </p:animScale>
                                    <p:animScale>
                                      <p:cBhvr>
                                        <p:cTn id="24" dur="26">
                                          <p:stCondLst>
                                            <p:cond delay="1808"/>
                                          </p:stCondLst>
                                        </p:cTn>
                                        <p:tgtEl>
                                          <p:spTgt spid="2"/>
                                        </p:tgtEl>
                                      </p:cBhvr>
                                      <p:to x="100000" y="95000"/>
                                    </p:animScale>
                                    <p:animScale>
                                      <p:cBhvr>
                                        <p:cTn id="25" dur="166" decel="50000">
                                          <p:stCondLst>
                                            <p:cond delay="1834"/>
                                          </p:stCondLst>
                                        </p:cTn>
                                        <p:tgtEl>
                                          <p:spTgt spid="2"/>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80">
                                          <p:stCondLst>
                                            <p:cond delay="0"/>
                                          </p:stCondLst>
                                        </p:cTn>
                                        <p:tgtEl>
                                          <p:spTgt spid="16"/>
                                        </p:tgtEl>
                                      </p:cBhvr>
                                    </p:animEffect>
                                    <p:anim calcmode="lin" valueType="num">
                                      <p:cBhvr>
                                        <p:cTn id="29"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4" dur="26">
                                          <p:stCondLst>
                                            <p:cond delay="650"/>
                                          </p:stCondLst>
                                        </p:cTn>
                                        <p:tgtEl>
                                          <p:spTgt spid="16"/>
                                        </p:tgtEl>
                                      </p:cBhvr>
                                      <p:to x="100000" y="60000"/>
                                    </p:animScale>
                                    <p:animScale>
                                      <p:cBhvr>
                                        <p:cTn id="35" dur="166" decel="50000">
                                          <p:stCondLst>
                                            <p:cond delay="676"/>
                                          </p:stCondLst>
                                        </p:cTn>
                                        <p:tgtEl>
                                          <p:spTgt spid="16"/>
                                        </p:tgtEl>
                                      </p:cBhvr>
                                      <p:to x="100000" y="100000"/>
                                    </p:animScale>
                                    <p:animScale>
                                      <p:cBhvr>
                                        <p:cTn id="36" dur="26">
                                          <p:stCondLst>
                                            <p:cond delay="1312"/>
                                          </p:stCondLst>
                                        </p:cTn>
                                        <p:tgtEl>
                                          <p:spTgt spid="16"/>
                                        </p:tgtEl>
                                      </p:cBhvr>
                                      <p:to x="100000" y="80000"/>
                                    </p:animScale>
                                    <p:animScale>
                                      <p:cBhvr>
                                        <p:cTn id="37" dur="166" decel="50000">
                                          <p:stCondLst>
                                            <p:cond delay="1338"/>
                                          </p:stCondLst>
                                        </p:cTn>
                                        <p:tgtEl>
                                          <p:spTgt spid="16"/>
                                        </p:tgtEl>
                                      </p:cBhvr>
                                      <p:to x="100000" y="100000"/>
                                    </p:animScale>
                                    <p:animScale>
                                      <p:cBhvr>
                                        <p:cTn id="38" dur="26">
                                          <p:stCondLst>
                                            <p:cond delay="1642"/>
                                          </p:stCondLst>
                                        </p:cTn>
                                        <p:tgtEl>
                                          <p:spTgt spid="16"/>
                                        </p:tgtEl>
                                      </p:cBhvr>
                                      <p:to x="100000" y="90000"/>
                                    </p:animScale>
                                    <p:animScale>
                                      <p:cBhvr>
                                        <p:cTn id="39" dur="166" decel="50000">
                                          <p:stCondLst>
                                            <p:cond delay="1668"/>
                                          </p:stCondLst>
                                        </p:cTn>
                                        <p:tgtEl>
                                          <p:spTgt spid="16"/>
                                        </p:tgtEl>
                                      </p:cBhvr>
                                      <p:to x="100000" y="100000"/>
                                    </p:animScale>
                                    <p:animScale>
                                      <p:cBhvr>
                                        <p:cTn id="40" dur="26">
                                          <p:stCondLst>
                                            <p:cond delay="1808"/>
                                          </p:stCondLst>
                                        </p:cTn>
                                        <p:tgtEl>
                                          <p:spTgt spid="16"/>
                                        </p:tgtEl>
                                      </p:cBhvr>
                                      <p:to x="100000" y="95000"/>
                                    </p:animScale>
                                    <p:animScale>
                                      <p:cBhvr>
                                        <p:cTn id="41"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52697" y="222070"/>
            <a:ext cx="4807132" cy="932279"/>
            <a:chOff x="352697" y="104503"/>
            <a:chExt cx="4807132" cy="932279"/>
          </a:xfrm>
        </p:grpSpPr>
        <p:sp>
          <p:nvSpPr>
            <p:cNvPr id="5" name="Rectangle 4"/>
            <p:cNvSpPr/>
            <p:nvPr/>
          </p:nvSpPr>
          <p:spPr>
            <a:xfrm>
              <a:off x="352697" y="104503"/>
              <a:ext cx="4807132" cy="93227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6" name="TextBox 5">
              <a:extLst>
                <a:ext uri="{FF2B5EF4-FFF2-40B4-BE49-F238E27FC236}">
                  <a16:creationId xmlns:a16="http://schemas.microsoft.com/office/drawing/2014/main" id="{908E5B7A-84EE-460E-80E9-68E963C16E52}"/>
                </a:ext>
              </a:extLst>
            </p:cNvPr>
            <p:cNvSpPr txBox="1"/>
            <p:nvPr/>
          </p:nvSpPr>
          <p:spPr>
            <a:xfrm>
              <a:off x="352698" y="104504"/>
              <a:ext cx="459812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Nhân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vật</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kịch</a:t>
              </a: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2.2</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Quan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chức</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thị</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trấn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pSp>
      <p:pic>
        <p:nvPicPr>
          <p:cNvPr id="1026" name="Picture 2" descr="https://www.dtv-ebook.com/images/Cover/35633207876_7b53fe3437_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736" y="-19050"/>
            <a:ext cx="4762500" cy="687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98867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Arrow: Right 281">
            <a:extLst>
              <a:ext uri="{FF2B5EF4-FFF2-40B4-BE49-F238E27FC236}">
                <a16:creationId xmlns:a16="http://schemas.microsoft.com/office/drawing/2014/main" id="{F65DE54C-3D65-432C-8A29-C52129B44E4E}"/>
              </a:ext>
            </a:extLst>
          </p:cNvPr>
          <p:cNvSpPr/>
          <p:nvPr/>
        </p:nvSpPr>
        <p:spPr>
          <a:xfrm>
            <a:off x="4465359" y="0"/>
            <a:ext cx="3040955" cy="728663"/>
          </a:xfrm>
          <a:prstGeom prst="rightArrow">
            <a:avLst>
              <a:gd name="adj1" fmla="val 69049"/>
              <a:gd name="adj2" fmla="val 42063"/>
            </a:avLst>
          </a:prstGeom>
          <a:solidFill>
            <a:schemeClr val="accent6">
              <a:lumMod val="75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Hoạt</a:t>
            </a:r>
            <a:r>
              <a:rPr kumimoji="0" 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động</a:t>
            </a:r>
            <a:r>
              <a:rPr kumimoji="0" 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nhóm</a:t>
            </a:r>
            <a:endParaRPr kumimoji="0" 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pic>
        <p:nvPicPr>
          <p:cNvPr id="2" name="Picture 1">
            <a:extLst>
              <a:ext uri="{FF2B5EF4-FFF2-40B4-BE49-F238E27FC236}">
                <a16:creationId xmlns:a16="http://schemas.microsoft.com/office/drawing/2014/main" id="{37BDB000-BF64-4F4B-9E5A-19B4C445A151}"/>
              </a:ext>
            </a:extLst>
          </p:cNvPr>
          <p:cNvPicPr>
            <a:picLocks noChangeAspect="1"/>
          </p:cNvPicPr>
          <p:nvPr/>
        </p:nvPicPr>
        <p:blipFill>
          <a:blip r:embed="rId2"/>
          <a:stretch>
            <a:fillRect/>
          </a:stretch>
        </p:blipFill>
        <p:spPr>
          <a:xfrm>
            <a:off x="0" y="-42652"/>
            <a:ext cx="3618007" cy="2085706"/>
          </a:xfrm>
          <a:prstGeom prst="rect">
            <a:avLst/>
          </a:prstGeom>
        </p:spPr>
      </p:pic>
      <p:sp>
        <p:nvSpPr>
          <p:cNvPr id="14" name="Rectangle 13"/>
          <p:cNvSpPr/>
          <p:nvPr/>
        </p:nvSpPr>
        <p:spPr>
          <a:xfrm>
            <a:off x="8031261" y="8767"/>
            <a:ext cx="4824549"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PHIẾU HỌC TẬP SỐ 4</a:t>
            </a:r>
            <a:endPar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LỚP…………NHÓM ..</a:t>
            </a:r>
            <a:endPar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p>
        </p:txBody>
      </p:sp>
      <p:grpSp>
        <p:nvGrpSpPr>
          <p:cNvPr id="7" name="Group 6"/>
          <p:cNvGrpSpPr/>
          <p:nvPr/>
        </p:nvGrpSpPr>
        <p:grpSpPr>
          <a:xfrm>
            <a:off x="2687531" y="745924"/>
            <a:ext cx="2594260" cy="2594260"/>
            <a:chOff x="2687531" y="745924"/>
            <a:chExt cx="2594260" cy="2594260"/>
          </a:xfrm>
        </p:grpSpPr>
        <p:sp>
          <p:nvSpPr>
            <p:cNvPr id="16" name="Oval 15"/>
            <p:cNvSpPr/>
            <p:nvPr/>
          </p:nvSpPr>
          <p:spPr>
            <a:xfrm>
              <a:off x="2687531" y="745924"/>
              <a:ext cx="2594260" cy="2594260"/>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6" name="TextBox 5"/>
            <p:cNvSpPr txBox="1"/>
            <p:nvPr/>
          </p:nvSpPr>
          <p:spPr>
            <a:xfrm>
              <a:off x="3162032" y="1000201"/>
              <a:ext cx="1737360"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2441"/>
                  </a:solidFill>
                  <a:effectLst/>
                  <a:uLnTx/>
                  <a:uFillTx/>
                  <a:latin typeface="Times New Roman" panose="02020603050405020304" pitchFamily="18" charset="0"/>
                  <a:ea typeface="+mn-ea"/>
                  <a:cs typeface="Times New Roman" panose="02020603050405020304" pitchFamily="18" charset="0"/>
                </a:rPr>
                <a:t>NHÓM 1</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Bản</a:t>
              </a:r>
              <a:r>
                <a:rPr kumimoji="0" lang="en-US" sz="2400" b="0"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chất</a:t>
              </a:r>
              <a:r>
                <a:rPr kumimoji="0" lang="en-US" sz="2400" b="0"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thực</a:t>
              </a:r>
              <a:r>
                <a:rPr kumimoji="0" lang="en-US" sz="2400" b="0"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sự</a:t>
              </a:r>
              <a:r>
                <a:rPr kumimoji="0" lang="en-US" sz="2400" b="0"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của</a:t>
              </a:r>
              <a:r>
                <a:rPr kumimoji="0" lang="en-US" sz="2400" b="0"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đám</a:t>
              </a:r>
              <a:r>
                <a:rPr kumimoji="0" lang="en-US" sz="2400" b="0"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quan</a:t>
              </a:r>
              <a:r>
                <a:rPr kumimoji="0" lang="en-US" sz="2400" b="0"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lại</a:t>
              </a:r>
              <a:r>
                <a:rPr kumimoji="0" lang="en-US" sz="2400" b="0"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thị</a:t>
              </a:r>
              <a:r>
                <a:rPr kumimoji="0" lang="en-US" sz="2400" b="0"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trấn</a:t>
              </a:r>
              <a:endParaRPr kumimoji="0" lang="en-US" sz="2400" b="0"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endParaRPr>
            </a:p>
          </p:txBody>
        </p:sp>
      </p:grpSp>
      <p:grpSp>
        <p:nvGrpSpPr>
          <p:cNvPr id="24" name="Group 23"/>
          <p:cNvGrpSpPr/>
          <p:nvPr/>
        </p:nvGrpSpPr>
        <p:grpSpPr>
          <a:xfrm>
            <a:off x="8179753" y="745924"/>
            <a:ext cx="2594260" cy="2594260"/>
            <a:chOff x="8179753" y="745924"/>
            <a:chExt cx="2594260" cy="2594260"/>
          </a:xfrm>
        </p:grpSpPr>
        <p:sp>
          <p:nvSpPr>
            <p:cNvPr id="17" name="Oval 16"/>
            <p:cNvSpPr/>
            <p:nvPr/>
          </p:nvSpPr>
          <p:spPr>
            <a:xfrm>
              <a:off x="8179753" y="745924"/>
              <a:ext cx="2594260" cy="2594260"/>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20" name="TextBox 19"/>
            <p:cNvSpPr txBox="1"/>
            <p:nvPr/>
          </p:nvSpPr>
          <p:spPr>
            <a:xfrm>
              <a:off x="8451669" y="888892"/>
              <a:ext cx="2138539"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2441"/>
                  </a:solidFill>
                  <a:effectLst/>
                  <a:uLnTx/>
                  <a:uFillTx/>
                  <a:latin typeface="Times New Roman" panose="02020603050405020304" pitchFamily="18" charset="0"/>
                  <a:ea typeface="+mn-ea"/>
                  <a:cs typeface="Times New Roman" panose="02020603050405020304" pitchFamily="18" charset="0"/>
                </a:rPr>
                <a:t>NHÓM 2</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Thái</a:t>
              </a:r>
              <a:r>
                <a:rPr kumimoji="0" lang="en-US" sz="2400" b="0"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độ</a:t>
              </a:r>
              <a:r>
                <a:rPr kumimoji="0" lang="en-US" sz="2400" b="0"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của</a:t>
              </a:r>
              <a:r>
                <a:rPr kumimoji="0" lang="en-US" sz="2400" b="0"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quan</a:t>
              </a:r>
              <a:r>
                <a:rPr kumimoji="0" lang="en-US" sz="2400" b="0"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chức</a:t>
              </a:r>
              <a:r>
                <a:rPr kumimoji="0" lang="en-US" sz="2400" b="0"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thành</a:t>
              </a:r>
              <a:r>
                <a:rPr kumimoji="0" lang="en-US" sz="2400" b="0"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phố</a:t>
              </a:r>
              <a:r>
                <a:rPr kumimoji="0" lang="en-US" sz="2400" b="0"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với</a:t>
              </a:r>
              <a:r>
                <a:rPr kumimoji="0" lang="en-US" sz="2400" b="0"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Khơ-lét-xta-cốp</a:t>
              </a:r>
              <a:endParaRPr kumimoji="0" lang="en-US" sz="2400" b="0"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endParaRPr>
            </a:p>
          </p:txBody>
        </p:sp>
      </p:grpSp>
      <p:grpSp>
        <p:nvGrpSpPr>
          <p:cNvPr id="25" name="Group 24"/>
          <p:cNvGrpSpPr/>
          <p:nvPr/>
        </p:nvGrpSpPr>
        <p:grpSpPr>
          <a:xfrm>
            <a:off x="8179753" y="4263740"/>
            <a:ext cx="2594260" cy="2594260"/>
            <a:chOff x="8179753" y="4263740"/>
            <a:chExt cx="2594260" cy="2594260"/>
          </a:xfrm>
        </p:grpSpPr>
        <p:sp>
          <p:nvSpPr>
            <p:cNvPr id="18" name="Oval 17"/>
            <p:cNvSpPr/>
            <p:nvPr/>
          </p:nvSpPr>
          <p:spPr>
            <a:xfrm>
              <a:off x="8179753" y="4263740"/>
              <a:ext cx="2594260" cy="2594260"/>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21" name="TextBox 20"/>
            <p:cNvSpPr txBox="1"/>
            <p:nvPr/>
          </p:nvSpPr>
          <p:spPr>
            <a:xfrm>
              <a:off x="8451668" y="4263740"/>
              <a:ext cx="2138539"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2441"/>
                  </a:solidFill>
                  <a:effectLst/>
                  <a:uLnTx/>
                  <a:uFillTx/>
                  <a:latin typeface="Times New Roman" panose="02020603050405020304" pitchFamily="18" charset="0"/>
                  <a:ea typeface="+mn-ea"/>
                  <a:cs typeface="Times New Roman" panose="02020603050405020304" pitchFamily="18" charset="0"/>
                </a:rPr>
                <a:t>NHÓM 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Kết</a:t>
              </a:r>
              <a:r>
                <a:rPr kumimoji="0" lang="en-US" sz="2400" b="0"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quả</a:t>
              </a:r>
              <a:r>
                <a:rPr kumimoji="0" lang="en-US" sz="2400" b="0"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của</a:t>
              </a:r>
              <a:r>
                <a:rPr kumimoji="0" lang="en-US" sz="2400" b="0"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việc</a:t>
              </a:r>
              <a:r>
                <a:rPr kumimoji="0" lang="en-US" sz="2400" b="0"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nhận</a:t>
              </a:r>
              <a:r>
                <a:rPr kumimoji="0" lang="en-US" sz="2400" b="0"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nhầm</a:t>
              </a:r>
              <a:r>
                <a:rPr kumimoji="0" lang="en-US" sz="2400" b="0"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Khơ-lét-xta-cốp</a:t>
              </a:r>
              <a:endParaRPr kumimoji="0" lang="en-US" sz="2400" b="0"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Là</a:t>
              </a:r>
              <a:r>
                <a:rPr kumimoji="0" lang="en-US" sz="2400" b="0"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quan</a:t>
              </a:r>
              <a:r>
                <a:rPr kumimoji="0" lang="en-US" sz="2400" b="0"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thanh</a:t>
              </a:r>
              <a:r>
                <a:rPr kumimoji="0" lang="en-US" sz="2400" b="0"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tra</a:t>
              </a:r>
              <a:endParaRPr kumimoji="0" lang="en-US" sz="2400" b="0"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endParaRPr>
            </a:p>
          </p:txBody>
        </p:sp>
      </p:grpSp>
      <p:grpSp>
        <p:nvGrpSpPr>
          <p:cNvPr id="26" name="Group 25"/>
          <p:cNvGrpSpPr/>
          <p:nvPr/>
        </p:nvGrpSpPr>
        <p:grpSpPr>
          <a:xfrm>
            <a:off x="2687531" y="4263740"/>
            <a:ext cx="2594260" cy="2594260"/>
            <a:chOff x="2687531" y="4263740"/>
            <a:chExt cx="2594260" cy="2594260"/>
          </a:xfrm>
        </p:grpSpPr>
        <p:sp>
          <p:nvSpPr>
            <p:cNvPr id="5" name="Oval 4"/>
            <p:cNvSpPr/>
            <p:nvPr/>
          </p:nvSpPr>
          <p:spPr>
            <a:xfrm>
              <a:off x="2687531" y="4263740"/>
              <a:ext cx="2594260" cy="2594260"/>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22" name="TextBox 21"/>
            <p:cNvSpPr txBox="1"/>
            <p:nvPr/>
          </p:nvSpPr>
          <p:spPr>
            <a:xfrm>
              <a:off x="2915391" y="4406708"/>
              <a:ext cx="2138539"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2441"/>
                  </a:solidFill>
                  <a:effectLst/>
                  <a:uLnTx/>
                  <a:uFillTx/>
                  <a:latin typeface="Times New Roman" panose="02020603050405020304" pitchFamily="18" charset="0"/>
                  <a:ea typeface="+mn-ea"/>
                  <a:cs typeface="Times New Roman" panose="02020603050405020304" pitchFamily="18" charset="0"/>
                </a:rPr>
                <a:t>NHÓM 4</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Nghệ</a:t>
              </a:r>
              <a:r>
                <a:rPr kumimoji="0" lang="en-US" sz="2400" b="0"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thuật</a:t>
              </a:r>
              <a:r>
                <a:rPr kumimoji="0" lang="en-US" sz="2400" b="0"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xây</a:t>
              </a:r>
              <a:r>
                <a:rPr kumimoji="0" lang="en-US" sz="2400" b="0"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dựng</a:t>
              </a:r>
              <a:r>
                <a:rPr kumimoji="0" lang="en-US" sz="2400" b="0"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chân</a:t>
              </a:r>
              <a:r>
                <a:rPr kumimoji="0" lang="en-US" sz="2400" b="0"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dung </a:t>
              </a:r>
              <a:r>
                <a:rPr kumimoji="0" lang="en-US" sz="2400" b="0"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nhân</a:t>
              </a:r>
              <a:r>
                <a:rPr kumimoji="0" lang="en-US" sz="2400" b="0"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vật</a:t>
              </a:r>
              <a:r>
                <a:rPr kumimoji="0" lang="en-US" sz="2400" b="0"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trào</a:t>
              </a:r>
              <a:r>
                <a:rPr kumimoji="0" lang="en-US" sz="2400" b="0"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phúng</a:t>
              </a:r>
              <a:endParaRPr kumimoji="0" lang="en-US" sz="2400" b="0"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endParaRPr>
            </a:p>
          </p:txBody>
        </p:sp>
      </p:grpSp>
      <p:grpSp>
        <p:nvGrpSpPr>
          <p:cNvPr id="8" name="Group 7"/>
          <p:cNvGrpSpPr/>
          <p:nvPr/>
        </p:nvGrpSpPr>
        <p:grpSpPr>
          <a:xfrm>
            <a:off x="5485447" y="2513987"/>
            <a:ext cx="2594260" cy="2594260"/>
            <a:chOff x="5485447" y="2513987"/>
            <a:chExt cx="2594260" cy="2594260"/>
          </a:xfrm>
        </p:grpSpPr>
        <p:sp>
          <p:nvSpPr>
            <p:cNvPr id="19" name="Oval 18"/>
            <p:cNvSpPr/>
            <p:nvPr/>
          </p:nvSpPr>
          <p:spPr>
            <a:xfrm>
              <a:off x="5485447" y="2513987"/>
              <a:ext cx="2594260" cy="2594260"/>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23" name="TextBox 22"/>
            <p:cNvSpPr txBox="1"/>
            <p:nvPr/>
          </p:nvSpPr>
          <p:spPr>
            <a:xfrm>
              <a:off x="5756292" y="2827884"/>
              <a:ext cx="2138539"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2441"/>
                  </a:solidFill>
                  <a:effectLst/>
                  <a:uLnTx/>
                  <a:uFillTx/>
                  <a:latin typeface="Times New Roman" panose="02020603050405020304" pitchFamily="18" charset="0"/>
                  <a:ea typeface="+mn-ea"/>
                  <a:cs typeface="Times New Roman" panose="02020603050405020304" pitchFamily="18" charset="0"/>
                </a:rPr>
                <a:t>ĐÁNH GIÁ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Phần</a:t>
              </a:r>
              <a:r>
                <a:rPr kumimoji="0" lang="en-US" sz="2400" b="0"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dành</a:t>
              </a:r>
              <a:r>
                <a:rPr kumimoji="0" lang="en-US" sz="2400" b="0"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cho</a:t>
              </a:r>
              <a:r>
                <a:rPr kumimoji="0" lang="en-US" sz="2400" b="0"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nhóm</a:t>
              </a:r>
              <a:r>
                <a:rPr kumimoji="0" lang="en-US" sz="2400" b="0"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nhanh</a:t>
              </a:r>
              <a:r>
                <a:rPr kumimoji="0" lang="en-US" sz="2400" b="0"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tay</a:t>
              </a:r>
              <a:r>
                <a:rPr kumimoji="0" lang="en-US" sz="2400" b="0"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giành</a:t>
              </a:r>
              <a:r>
                <a:rPr kumimoji="0" lang="en-US" sz="2400" b="0"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được</a:t>
              </a:r>
              <a:r>
                <a:rPr kumimoji="0" lang="en-US" sz="2400" b="0"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quyền</a:t>
              </a:r>
              <a:r>
                <a:rPr kumimoji="0" lang="en-US" sz="2400" b="0"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trả</a:t>
              </a:r>
              <a:r>
                <a:rPr kumimoji="0" lang="en-US" sz="2400" b="0"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lời</a:t>
              </a:r>
              <a:endParaRPr kumimoji="0" lang="en-US" sz="2400" b="0"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endParaRPr>
            </a:p>
          </p:txBody>
        </p:sp>
      </p:grpSp>
    </p:spTree>
    <p:extLst>
      <p:ext uri="{BB962C8B-B14F-4D97-AF65-F5344CB8AC3E}">
        <p14:creationId xmlns:p14="http://schemas.microsoft.com/office/powerpoint/2010/main" val="62083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82"/>
                                        </p:tgtEl>
                                        <p:attrNameLst>
                                          <p:attrName>style.visibility</p:attrName>
                                        </p:attrNameLst>
                                      </p:cBhvr>
                                      <p:to>
                                        <p:strVal val="visible"/>
                                      </p:to>
                                    </p:set>
                                    <p:animEffect transition="in" filter="barn(inVertical)">
                                      <p:cBhvr>
                                        <p:cTn id="10" dur="500"/>
                                        <p:tgtEl>
                                          <p:spTgt spid="282"/>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circle(in)">
                                      <p:cBhvr>
                                        <p:cTn id="24" dur="20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down)">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arn(inVertical)">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 grpId="0" animBg="1"/>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929312" cy="3314700"/>
          </a:xfrm>
          <a:prstGeom prst="rect">
            <a:avLst/>
          </a:prstGeom>
          <a:noFill/>
          <a:ln>
            <a:solidFill>
              <a:schemeClr val="accent2">
                <a:lumMod val="75000"/>
              </a:schemeClr>
            </a:solidFill>
          </a:ln>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14700"/>
            <a:ext cx="5929312" cy="3543300"/>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833" y="1"/>
            <a:ext cx="5929312" cy="3314700"/>
          </a:xfrm>
          <a:prstGeom prst="rect">
            <a:avLst/>
          </a:prstGeom>
          <a:noFill/>
          <a:ln>
            <a:solidFill>
              <a:schemeClr val="accent2">
                <a:lumMod val="75000"/>
              </a:schemeClr>
            </a:solidFill>
          </a:ln>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833" y="3314700"/>
            <a:ext cx="5929312" cy="3543300"/>
          </a:xfrm>
          <a:prstGeom prst="rect">
            <a:avLst/>
          </a:prstGeom>
          <a:noFill/>
          <a:ln>
            <a:solidFill>
              <a:srgbClr val="00B050"/>
            </a:solidFill>
          </a:ln>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val="349283949"/>
              </p:ext>
            </p:extLst>
          </p:nvPr>
        </p:nvGraphicFramePr>
        <p:xfrm>
          <a:off x="128586" y="469877"/>
          <a:ext cx="5672138" cy="2468880"/>
        </p:xfrm>
        <a:graphic>
          <a:graphicData uri="http://schemas.openxmlformats.org/drawingml/2006/table">
            <a:tbl>
              <a:tblPr firstRow="1" bandRow="1">
                <a:tableStyleId>{616DA210-FB5B-4158-B5E0-FEB733F419BA}</a:tableStyleId>
              </a:tblPr>
              <a:tblGrid>
                <a:gridCol w="2500314">
                  <a:extLst>
                    <a:ext uri="{9D8B030D-6E8A-4147-A177-3AD203B41FA5}">
                      <a16:colId xmlns:a16="http://schemas.microsoft.com/office/drawing/2014/main" val="849585705"/>
                    </a:ext>
                  </a:extLst>
                </a:gridCol>
                <a:gridCol w="3171824">
                  <a:extLst>
                    <a:ext uri="{9D8B030D-6E8A-4147-A177-3AD203B41FA5}">
                      <a16:colId xmlns:a16="http://schemas.microsoft.com/office/drawing/2014/main" val="2481219953"/>
                    </a:ext>
                  </a:extLst>
                </a:gridCol>
              </a:tblGrid>
              <a:tr h="286879">
                <a:tc gridSpan="2">
                  <a:txBody>
                    <a:bodyPr/>
                    <a:lstStyle/>
                    <a:p>
                      <a:pPr algn="ctr"/>
                      <a:r>
                        <a:rPr lang="vi-VN" sz="2400" baseline="0" dirty="0">
                          <a:solidFill>
                            <a:srgbClr val="C70A80"/>
                          </a:solidFill>
                          <a:latin typeface="Times New Roman" panose="02020603050405020304" pitchFamily="18" charset="0"/>
                          <a:cs typeface="Times New Roman" panose="02020603050405020304" pitchFamily="18" charset="0"/>
                        </a:rPr>
                        <a:t>BẢN CHẤT CỦA ĐÁM QUAN LẠI</a:t>
                      </a:r>
                      <a:endParaRPr lang="en-US" sz="2400" dirty="0">
                        <a:solidFill>
                          <a:srgbClr val="C70A80"/>
                        </a:solidFill>
                        <a:latin typeface="Times New Roman" panose="02020603050405020304" pitchFamily="18" charset="0"/>
                        <a:cs typeface="Times New Roman" panose="02020603050405020304" pitchFamily="18" charset="0"/>
                      </a:endParaRPr>
                    </a:p>
                  </a:txBody>
                  <a:tcPr/>
                </a:tc>
                <a:tc hMerge="1">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758556700"/>
                  </a:ext>
                </a:extLst>
              </a:tr>
              <a:tr h="286879">
                <a:tc>
                  <a:txBody>
                    <a:bodyPr/>
                    <a:lstStyle/>
                    <a:p>
                      <a:pPr algn="ctr"/>
                      <a:r>
                        <a:rPr lang="vi-VN" sz="2400" dirty="0">
                          <a:solidFill>
                            <a:srgbClr val="FFC000"/>
                          </a:solidFill>
                          <a:latin typeface="Times New Roman" panose="02020603050405020304" pitchFamily="18" charset="0"/>
                          <a:cs typeface="Times New Roman" panose="02020603050405020304" pitchFamily="18" charset="0"/>
                        </a:rPr>
                        <a:t>Biểu</a:t>
                      </a:r>
                      <a:r>
                        <a:rPr lang="vi-VN" sz="2400" baseline="0" dirty="0">
                          <a:solidFill>
                            <a:srgbClr val="FFC000"/>
                          </a:solidFill>
                          <a:latin typeface="Times New Roman" panose="02020603050405020304" pitchFamily="18" charset="0"/>
                          <a:cs typeface="Times New Roman" panose="02020603050405020304" pitchFamily="18" charset="0"/>
                        </a:rPr>
                        <a:t> hiện cụ thể</a:t>
                      </a:r>
                      <a:endParaRPr lang="en-US" sz="2400" dirty="0">
                        <a:solidFill>
                          <a:srgbClr val="FFC000"/>
                        </a:solidFill>
                        <a:latin typeface="Times New Roman" panose="02020603050405020304" pitchFamily="18" charset="0"/>
                        <a:cs typeface="Times New Roman" panose="02020603050405020304" pitchFamily="18" charset="0"/>
                      </a:endParaRPr>
                    </a:p>
                  </a:txBody>
                  <a:tcPr/>
                </a:tc>
                <a:tc>
                  <a:txBody>
                    <a:bodyPr/>
                    <a:lstStyle/>
                    <a:p>
                      <a:pPr algn="ctr"/>
                      <a:r>
                        <a:rPr lang="vi-VN" sz="2400" dirty="0">
                          <a:solidFill>
                            <a:srgbClr val="FFC000"/>
                          </a:solidFill>
                          <a:latin typeface="Times New Roman" panose="02020603050405020304" pitchFamily="18" charset="0"/>
                          <a:cs typeface="Times New Roman" panose="02020603050405020304" pitchFamily="18" charset="0"/>
                        </a:rPr>
                        <a:t>Dẫn</a:t>
                      </a:r>
                      <a:r>
                        <a:rPr lang="vi-VN" sz="2400" baseline="0" dirty="0">
                          <a:solidFill>
                            <a:srgbClr val="FFC000"/>
                          </a:solidFill>
                          <a:latin typeface="Times New Roman" panose="02020603050405020304" pitchFamily="18" charset="0"/>
                          <a:cs typeface="Times New Roman" panose="02020603050405020304" pitchFamily="18" charset="0"/>
                        </a:rPr>
                        <a:t> chứng chứng minh</a:t>
                      </a:r>
                      <a:endParaRPr lang="en-US" sz="2400" dirty="0">
                        <a:solidFill>
                          <a:srgbClr val="FFC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27856618"/>
                  </a:ext>
                </a:extLst>
              </a:tr>
              <a:tr h="286879">
                <a:tc>
                  <a:txBody>
                    <a:bodyPr/>
                    <a:lstStyle/>
                    <a:p>
                      <a:endParaRPr lang="vi-VN" sz="2400" dirty="0">
                        <a:latin typeface="Times New Roman" panose="02020603050405020304" pitchFamily="18" charset="0"/>
                        <a:cs typeface="Times New Roman" panose="02020603050405020304" pitchFamily="18" charset="0"/>
                      </a:endParaRPr>
                    </a:p>
                    <a:p>
                      <a:endParaRPr lang="vi-VN" sz="2400" dirty="0">
                        <a:latin typeface="Times New Roman" panose="02020603050405020304" pitchFamily="18" charset="0"/>
                        <a:cs typeface="Times New Roman" panose="02020603050405020304" pitchFamily="18" charset="0"/>
                      </a:endParaRPr>
                    </a:p>
                    <a:p>
                      <a:endParaRPr lang="vi-VN"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5256292"/>
                  </a:ext>
                </a:extLst>
              </a:tr>
            </a:tbl>
          </a:graphicData>
        </a:graphic>
      </p:graphicFrame>
      <p:sp>
        <p:nvSpPr>
          <p:cNvPr id="4" name="TextBox 3"/>
          <p:cNvSpPr txBox="1"/>
          <p:nvPr/>
        </p:nvSpPr>
        <p:spPr>
          <a:xfrm>
            <a:off x="2150268" y="106976"/>
            <a:ext cx="1628775" cy="461665"/>
          </a:xfrm>
          <a:prstGeom prst="rect">
            <a:avLst/>
          </a:prstGeom>
          <a:noFill/>
        </p:spPr>
        <p:txBody>
          <a:bodyPr wrap="square" rtlCol="0">
            <a:spAutoFit/>
          </a:bodyPr>
          <a:lstStyle/>
          <a:p>
            <a:r>
              <a:rPr lang="vi-VN" sz="2400" b="1" dirty="0">
                <a:solidFill>
                  <a:srgbClr val="C00000"/>
                </a:solidFill>
                <a:latin typeface="Times New Roman" panose="02020603050405020304" pitchFamily="18" charset="0"/>
                <a:cs typeface="Times New Roman" panose="02020603050405020304" pitchFamily="18" charset="0"/>
              </a:rPr>
              <a:t>NHÓM 1 </a:t>
            </a:r>
            <a:endParaRPr lang="en-US" b="1" dirty="0">
              <a:solidFill>
                <a:srgbClr val="C00000"/>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2292424006"/>
              </p:ext>
            </p:extLst>
          </p:nvPr>
        </p:nvGraphicFramePr>
        <p:xfrm>
          <a:off x="6291697" y="469877"/>
          <a:ext cx="5805053" cy="2468880"/>
        </p:xfrm>
        <a:graphic>
          <a:graphicData uri="http://schemas.openxmlformats.org/drawingml/2006/table">
            <a:tbl>
              <a:tblPr firstRow="1" bandRow="1">
                <a:tableStyleId>{616DA210-FB5B-4158-B5E0-FEB733F419BA}</a:tableStyleId>
              </a:tblPr>
              <a:tblGrid>
                <a:gridCol w="2558904">
                  <a:extLst>
                    <a:ext uri="{9D8B030D-6E8A-4147-A177-3AD203B41FA5}">
                      <a16:colId xmlns:a16="http://schemas.microsoft.com/office/drawing/2014/main" val="849585705"/>
                    </a:ext>
                  </a:extLst>
                </a:gridCol>
                <a:gridCol w="3246149">
                  <a:extLst>
                    <a:ext uri="{9D8B030D-6E8A-4147-A177-3AD203B41FA5}">
                      <a16:colId xmlns:a16="http://schemas.microsoft.com/office/drawing/2014/main" val="2481219953"/>
                    </a:ext>
                  </a:extLst>
                </a:gridCol>
              </a:tblGrid>
              <a:tr h="286879">
                <a:tc gridSpan="2">
                  <a:txBody>
                    <a:bodyPr/>
                    <a:lstStyle/>
                    <a:p>
                      <a:pPr algn="ctr"/>
                      <a:r>
                        <a:rPr lang="vi-VN" sz="2400" baseline="0" dirty="0">
                          <a:solidFill>
                            <a:schemeClr val="accent5">
                              <a:lumMod val="50000"/>
                            </a:schemeClr>
                          </a:solidFill>
                          <a:latin typeface="Times New Roman" panose="02020603050405020304" pitchFamily="18" charset="0"/>
                          <a:cs typeface="Times New Roman" panose="02020603050405020304" pitchFamily="18" charset="0"/>
                        </a:rPr>
                        <a:t>THÁI ĐỘ ĐỐI VỚI KHƠ-LÉT-XTA-CỐP</a:t>
                      </a: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a:txBody>
                  <a:tcPr/>
                </a:tc>
                <a:tc hMerge="1">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758556700"/>
                  </a:ext>
                </a:extLst>
              </a:tr>
              <a:tr h="286879">
                <a:tc>
                  <a:txBody>
                    <a:bodyPr/>
                    <a:lstStyle/>
                    <a:p>
                      <a:pPr algn="ctr"/>
                      <a:r>
                        <a:rPr lang="vi-VN" sz="2400" dirty="0">
                          <a:solidFill>
                            <a:srgbClr val="C00000"/>
                          </a:solidFill>
                          <a:latin typeface="Times New Roman" panose="02020603050405020304" pitchFamily="18" charset="0"/>
                          <a:cs typeface="Times New Roman" panose="02020603050405020304" pitchFamily="18" charset="0"/>
                        </a:rPr>
                        <a:t>Biểu</a:t>
                      </a:r>
                      <a:r>
                        <a:rPr lang="vi-VN" sz="2400" baseline="0" dirty="0">
                          <a:solidFill>
                            <a:srgbClr val="C00000"/>
                          </a:solidFill>
                          <a:latin typeface="Times New Roman" panose="02020603050405020304" pitchFamily="18" charset="0"/>
                          <a:cs typeface="Times New Roman" panose="02020603050405020304" pitchFamily="18" charset="0"/>
                        </a:rPr>
                        <a:t> hiện cụ thể</a:t>
                      </a:r>
                      <a:endParaRPr lang="en-US" sz="2400" dirty="0">
                        <a:solidFill>
                          <a:srgbClr val="C00000"/>
                        </a:solidFill>
                        <a:latin typeface="Times New Roman" panose="02020603050405020304" pitchFamily="18" charset="0"/>
                        <a:cs typeface="Times New Roman" panose="02020603050405020304" pitchFamily="18" charset="0"/>
                      </a:endParaRPr>
                    </a:p>
                  </a:txBody>
                  <a:tcPr/>
                </a:tc>
                <a:tc>
                  <a:txBody>
                    <a:bodyPr/>
                    <a:lstStyle/>
                    <a:p>
                      <a:pPr algn="ctr"/>
                      <a:r>
                        <a:rPr lang="vi-VN" sz="2400" dirty="0">
                          <a:solidFill>
                            <a:srgbClr val="C00000"/>
                          </a:solidFill>
                          <a:latin typeface="Times New Roman" panose="02020603050405020304" pitchFamily="18" charset="0"/>
                          <a:cs typeface="Times New Roman" panose="02020603050405020304" pitchFamily="18" charset="0"/>
                        </a:rPr>
                        <a:t>Dẫn</a:t>
                      </a:r>
                      <a:r>
                        <a:rPr lang="vi-VN" sz="2400" baseline="0" dirty="0">
                          <a:solidFill>
                            <a:srgbClr val="C00000"/>
                          </a:solidFill>
                          <a:latin typeface="Times New Roman" panose="02020603050405020304" pitchFamily="18" charset="0"/>
                          <a:cs typeface="Times New Roman" panose="02020603050405020304" pitchFamily="18" charset="0"/>
                        </a:rPr>
                        <a:t> chứng chứng minh</a:t>
                      </a:r>
                      <a:endParaRPr lang="en-US" sz="2400" dirty="0">
                        <a:solidFill>
                          <a:srgbClr val="C0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27856618"/>
                  </a:ext>
                </a:extLst>
              </a:tr>
              <a:tr h="286879">
                <a:tc>
                  <a:txBody>
                    <a:bodyPr/>
                    <a:lstStyle/>
                    <a:p>
                      <a:endParaRPr lang="vi-VN" sz="2400" dirty="0">
                        <a:latin typeface="Times New Roman" panose="02020603050405020304" pitchFamily="18" charset="0"/>
                        <a:cs typeface="Times New Roman" panose="02020603050405020304" pitchFamily="18" charset="0"/>
                      </a:endParaRPr>
                    </a:p>
                    <a:p>
                      <a:endParaRPr lang="vi-VN" sz="2400" dirty="0">
                        <a:latin typeface="Times New Roman" panose="02020603050405020304" pitchFamily="18" charset="0"/>
                        <a:cs typeface="Times New Roman" panose="02020603050405020304" pitchFamily="18" charset="0"/>
                      </a:endParaRPr>
                    </a:p>
                    <a:p>
                      <a:endParaRPr lang="vi-VN"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5256292"/>
                  </a:ext>
                </a:extLst>
              </a:tr>
            </a:tbl>
          </a:graphicData>
        </a:graphic>
      </p:graphicFrame>
      <p:sp>
        <p:nvSpPr>
          <p:cNvPr id="10" name="TextBox 9"/>
          <p:cNvSpPr txBox="1"/>
          <p:nvPr/>
        </p:nvSpPr>
        <p:spPr>
          <a:xfrm>
            <a:off x="8403430" y="106976"/>
            <a:ext cx="1628775" cy="461665"/>
          </a:xfrm>
          <a:prstGeom prst="rect">
            <a:avLst/>
          </a:prstGeom>
          <a:noFill/>
        </p:spPr>
        <p:txBody>
          <a:bodyPr wrap="square" rtlCol="0">
            <a:spAutoFit/>
          </a:bodyPr>
          <a:lstStyle/>
          <a:p>
            <a:r>
              <a:rPr lang="vi-VN" sz="2400" b="1" dirty="0">
                <a:solidFill>
                  <a:srgbClr val="C00000"/>
                </a:solidFill>
                <a:latin typeface="Times New Roman" panose="02020603050405020304" pitchFamily="18" charset="0"/>
                <a:cs typeface="Times New Roman" panose="02020603050405020304" pitchFamily="18" charset="0"/>
              </a:rPr>
              <a:t>NHÓM 2 </a:t>
            </a:r>
            <a:endParaRPr lang="en-US" b="1" dirty="0">
              <a:solidFill>
                <a:srgbClr val="C00000"/>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1296200981"/>
              </p:ext>
            </p:extLst>
          </p:nvPr>
        </p:nvGraphicFramePr>
        <p:xfrm>
          <a:off x="128586" y="4160520"/>
          <a:ext cx="5672138" cy="2468880"/>
        </p:xfrm>
        <a:graphic>
          <a:graphicData uri="http://schemas.openxmlformats.org/drawingml/2006/table">
            <a:tbl>
              <a:tblPr firstRow="1" bandRow="1">
                <a:tableStyleId>{616DA210-FB5B-4158-B5E0-FEB733F419BA}</a:tableStyleId>
              </a:tblPr>
              <a:tblGrid>
                <a:gridCol w="2500314">
                  <a:extLst>
                    <a:ext uri="{9D8B030D-6E8A-4147-A177-3AD203B41FA5}">
                      <a16:colId xmlns:a16="http://schemas.microsoft.com/office/drawing/2014/main" val="849585705"/>
                    </a:ext>
                  </a:extLst>
                </a:gridCol>
                <a:gridCol w="3171824">
                  <a:extLst>
                    <a:ext uri="{9D8B030D-6E8A-4147-A177-3AD203B41FA5}">
                      <a16:colId xmlns:a16="http://schemas.microsoft.com/office/drawing/2014/main" val="2481219953"/>
                    </a:ext>
                  </a:extLst>
                </a:gridCol>
              </a:tblGrid>
              <a:tr h="286879">
                <a:tc gridSpan="2">
                  <a:txBody>
                    <a:bodyPr/>
                    <a:lstStyle/>
                    <a:p>
                      <a:pPr algn="ctr"/>
                      <a:r>
                        <a:rPr lang="vi-VN" sz="2400" baseline="0" dirty="0">
                          <a:solidFill>
                            <a:srgbClr val="C70A80"/>
                          </a:solidFill>
                          <a:latin typeface="Times New Roman" panose="02020603050405020304" pitchFamily="18" charset="0"/>
                          <a:cs typeface="Times New Roman" panose="02020603050405020304" pitchFamily="18" charset="0"/>
                        </a:rPr>
                        <a:t>KẾT QUẢ CỦA VIỆC NHẬN NHẦM</a:t>
                      </a:r>
                      <a:endParaRPr lang="en-US" sz="2400" dirty="0">
                        <a:solidFill>
                          <a:srgbClr val="C70A80"/>
                        </a:solidFill>
                        <a:latin typeface="Times New Roman" panose="02020603050405020304" pitchFamily="18" charset="0"/>
                        <a:cs typeface="Times New Roman" panose="02020603050405020304" pitchFamily="18" charset="0"/>
                      </a:endParaRPr>
                    </a:p>
                  </a:txBody>
                  <a:tcPr/>
                </a:tc>
                <a:tc hMerge="1">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758556700"/>
                  </a:ext>
                </a:extLst>
              </a:tr>
              <a:tr h="286879">
                <a:tc>
                  <a:txBody>
                    <a:bodyPr/>
                    <a:lstStyle/>
                    <a:p>
                      <a:pPr algn="ctr"/>
                      <a:r>
                        <a:rPr lang="vi-VN" sz="2400" dirty="0">
                          <a:solidFill>
                            <a:srgbClr val="002060"/>
                          </a:solidFill>
                          <a:latin typeface="Times New Roman" panose="02020603050405020304" pitchFamily="18" charset="0"/>
                          <a:cs typeface="Times New Roman" panose="02020603050405020304" pitchFamily="18" charset="0"/>
                        </a:rPr>
                        <a:t>Biểu</a:t>
                      </a:r>
                      <a:r>
                        <a:rPr lang="vi-VN" sz="2400" baseline="0" dirty="0">
                          <a:solidFill>
                            <a:srgbClr val="002060"/>
                          </a:solidFill>
                          <a:latin typeface="Times New Roman" panose="02020603050405020304" pitchFamily="18" charset="0"/>
                          <a:cs typeface="Times New Roman" panose="02020603050405020304" pitchFamily="18" charset="0"/>
                        </a:rPr>
                        <a:t> hiện cụ thể</a:t>
                      </a:r>
                      <a:endParaRPr lang="en-US" sz="2400" dirty="0">
                        <a:solidFill>
                          <a:srgbClr val="002060"/>
                        </a:solidFill>
                        <a:latin typeface="Times New Roman" panose="02020603050405020304" pitchFamily="18" charset="0"/>
                        <a:cs typeface="Times New Roman" panose="02020603050405020304" pitchFamily="18" charset="0"/>
                      </a:endParaRPr>
                    </a:p>
                  </a:txBody>
                  <a:tcPr/>
                </a:tc>
                <a:tc>
                  <a:txBody>
                    <a:bodyPr/>
                    <a:lstStyle/>
                    <a:p>
                      <a:pPr algn="ctr"/>
                      <a:r>
                        <a:rPr lang="vi-VN" sz="2400" dirty="0">
                          <a:solidFill>
                            <a:srgbClr val="002060"/>
                          </a:solidFill>
                          <a:latin typeface="Times New Roman" panose="02020603050405020304" pitchFamily="18" charset="0"/>
                          <a:cs typeface="Times New Roman" panose="02020603050405020304" pitchFamily="18" charset="0"/>
                        </a:rPr>
                        <a:t>Dẫn</a:t>
                      </a:r>
                      <a:r>
                        <a:rPr lang="vi-VN" sz="2400" baseline="0" dirty="0">
                          <a:solidFill>
                            <a:srgbClr val="002060"/>
                          </a:solidFill>
                          <a:latin typeface="Times New Roman" panose="02020603050405020304" pitchFamily="18" charset="0"/>
                          <a:cs typeface="Times New Roman" panose="02020603050405020304" pitchFamily="18" charset="0"/>
                        </a:rPr>
                        <a:t> chứng chứng minh</a:t>
                      </a:r>
                      <a:endParaRPr lang="en-US" sz="2400" dirty="0">
                        <a:solidFill>
                          <a:srgbClr val="00206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27856618"/>
                  </a:ext>
                </a:extLst>
              </a:tr>
              <a:tr h="286879">
                <a:tc>
                  <a:txBody>
                    <a:bodyPr/>
                    <a:lstStyle/>
                    <a:p>
                      <a:endParaRPr lang="vi-VN" sz="2400" dirty="0">
                        <a:latin typeface="Times New Roman" panose="02020603050405020304" pitchFamily="18" charset="0"/>
                        <a:cs typeface="Times New Roman" panose="02020603050405020304" pitchFamily="18" charset="0"/>
                      </a:endParaRPr>
                    </a:p>
                    <a:p>
                      <a:endParaRPr lang="vi-VN" sz="2400" dirty="0">
                        <a:latin typeface="Times New Roman" panose="02020603050405020304" pitchFamily="18" charset="0"/>
                        <a:cs typeface="Times New Roman" panose="02020603050405020304" pitchFamily="18" charset="0"/>
                      </a:endParaRPr>
                    </a:p>
                    <a:p>
                      <a:endParaRPr lang="vi-VN"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5256292"/>
                  </a:ext>
                </a:extLst>
              </a:tr>
            </a:tbl>
          </a:graphicData>
        </a:graphic>
      </p:graphicFrame>
      <p:sp>
        <p:nvSpPr>
          <p:cNvPr id="12" name="TextBox 11"/>
          <p:cNvSpPr txBox="1"/>
          <p:nvPr/>
        </p:nvSpPr>
        <p:spPr>
          <a:xfrm>
            <a:off x="1874043" y="3701087"/>
            <a:ext cx="1628775" cy="461665"/>
          </a:xfrm>
          <a:prstGeom prst="rect">
            <a:avLst/>
          </a:prstGeom>
          <a:noFill/>
        </p:spPr>
        <p:txBody>
          <a:bodyPr wrap="square" rtlCol="0">
            <a:spAutoFit/>
          </a:bodyPr>
          <a:lstStyle/>
          <a:p>
            <a:r>
              <a:rPr lang="vi-VN" sz="2400" b="1" dirty="0">
                <a:solidFill>
                  <a:srgbClr val="C00000"/>
                </a:solidFill>
                <a:latin typeface="Times New Roman" panose="02020603050405020304" pitchFamily="18" charset="0"/>
                <a:cs typeface="Times New Roman" panose="02020603050405020304" pitchFamily="18" charset="0"/>
              </a:rPr>
              <a:t>NHÓM 3 </a:t>
            </a:r>
            <a:endParaRPr lang="en-US" b="1" dirty="0">
              <a:solidFill>
                <a:srgbClr val="C00000"/>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1385085995"/>
              </p:ext>
            </p:extLst>
          </p:nvPr>
        </p:nvGraphicFramePr>
        <p:xfrm>
          <a:off x="6291697" y="4160520"/>
          <a:ext cx="5805053" cy="2468880"/>
        </p:xfrm>
        <a:graphic>
          <a:graphicData uri="http://schemas.openxmlformats.org/drawingml/2006/table">
            <a:tbl>
              <a:tblPr firstRow="1" bandRow="1">
                <a:tableStyleId>{616DA210-FB5B-4158-B5E0-FEB733F419BA}</a:tableStyleId>
              </a:tblPr>
              <a:tblGrid>
                <a:gridCol w="2558904">
                  <a:extLst>
                    <a:ext uri="{9D8B030D-6E8A-4147-A177-3AD203B41FA5}">
                      <a16:colId xmlns:a16="http://schemas.microsoft.com/office/drawing/2014/main" val="849585705"/>
                    </a:ext>
                  </a:extLst>
                </a:gridCol>
                <a:gridCol w="3246149">
                  <a:extLst>
                    <a:ext uri="{9D8B030D-6E8A-4147-A177-3AD203B41FA5}">
                      <a16:colId xmlns:a16="http://schemas.microsoft.com/office/drawing/2014/main" val="2481219953"/>
                    </a:ext>
                  </a:extLst>
                </a:gridCol>
              </a:tblGrid>
              <a:tr h="286879">
                <a:tc gridSpan="2">
                  <a:txBody>
                    <a:bodyPr/>
                    <a:lstStyle/>
                    <a:p>
                      <a:pPr algn="ctr"/>
                      <a:r>
                        <a:rPr lang="vi-VN" sz="2400" baseline="0" dirty="0">
                          <a:solidFill>
                            <a:srgbClr val="FF0000"/>
                          </a:solidFill>
                          <a:latin typeface="Times New Roman" panose="02020603050405020304" pitchFamily="18" charset="0"/>
                          <a:cs typeface="Times New Roman" panose="02020603050405020304" pitchFamily="18" charset="0"/>
                        </a:rPr>
                        <a:t>NGHỆ THUẬT XÂY DỰNG NHÂN VẬT</a:t>
                      </a:r>
                      <a:endParaRPr lang="en-US" sz="2400" dirty="0">
                        <a:solidFill>
                          <a:srgbClr val="FF0000"/>
                        </a:solidFill>
                        <a:latin typeface="Times New Roman" panose="02020603050405020304" pitchFamily="18" charset="0"/>
                        <a:cs typeface="Times New Roman" panose="02020603050405020304" pitchFamily="18" charset="0"/>
                      </a:endParaRPr>
                    </a:p>
                  </a:txBody>
                  <a:tcPr/>
                </a:tc>
                <a:tc hMerge="1">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758556700"/>
                  </a:ext>
                </a:extLst>
              </a:tr>
              <a:tr h="286879">
                <a:tc>
                  <a:txBody>
                    <a:bodyPr/>
                    <a:lstStyle/>
                    <a:p>
                      <a:pPr algn="ctr"/>
                      <a:r>
                        <a:rPr lang="vi-VN" sz="2400" dirty="0">
                          <a:solidFill>
                            <a:srgbClr val="002060"/>
                          </a:solidFill>
                          <a:latin typeface="Times New Roman" panose="02020603050405020304" pitchFamily="18" charset="0"/>
                          <a:cs typeface="Times New Roman" panose="02020603050405020304" pitchFamily="18" charset="0"/>
                        </a:rPr>
                        <a:t>Biểu</a:t>
                      </a:r>
                      <a:r>
                        <a:rPr lang="vi-VN" sz="2400" baseline="0" dirty="0">
                          <a:solidFill>
                            <a:srgbClr val="002060"/>
                          </a:solidFill>
                          <a:latin typeface="Times New Roman" panose="02020603050405020304" pitchFamily="18" charset="0"/>
                          <a:cs typeface="Times New Roman" panose="02020603050405020304" pitchFamily="18" charset="0"/>
                        </a:rPr>
                        <a:t> hiện cụ thể</a:t>
                      </a:r>
                      <a:endParaRPr lang="en-US" sz="2400" dirty="0">
                        <a:solidFill>
                          <a:srgbClr val="002060"/>
                        </a:solidFill>
                        <a:latin typeface="Times New Roman" panose="02020603050405020304" pitchFamily="18" charset="0"/>
                        <a:cs typeface="Times New Roman" panose="02020603050405020304" pitchFamily="18" charset="0"/>
                      </a:endParaRPr>
                    </a:p>
                  </a:txBody>
                  <a:tcPr/>
                </a:tc>
                <a:tc>
                  <a:txBody>
                    <a:bodyPr/>
                    <a:lstStyle/>
                    <a:p>
                      <a:pPr algn="ctr"/>
                      <a:r>
                        <a:rPr lang="vi-VN" sz="2400" dirty="0">
                          <a:solidFill>
                            <a:srgbClr val="002060"/>
                          </a:solidFill>
                          <a:latin typeface="Times New Roman" panose="02020603050405020304" pitchFamily="18" charset="0"/>
                          <a:cs typeface="Times New Roman" panose="02020603050405020304" pitchFamily="18" charset="0"/>
                        </a:rPr>
                        <a:t>Dẫn</a:t>
                      </a:r>
                      <a:r>
                        <a:rPr lang="vi-VN" sz="2400" baseline="0" dirty="0">
                          <a:solidFill>
                            <a:srgbClr val="002060"/>
                          </a:solidFill>
                          <a:latin typeface="Times New Roman" panose="02020603050405020304" pitchFamily="18" charset="0"/>
                          <a:cs typeface="Times New Roman" panose="02020603050405020304" pitchFamily="18" charset="0"/>
                        </a:rPr>
                        <a:t> chứng chứng minh</a:t>
                      </a:r>
                      <a:endParaRPr lang="en-US" sz="2400" dirty="0">
                        <a:solidFill>
                          <a:srgbClr val="00206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27856618"/>
                  </a:ext>
                </a:extLst>
              </a:tr>
              <a:tr h="286879">
                <a:tc>
                  <a:txBody>
                    <a:bodyPr/>
                    <a:lstStyle/>
                    <a:p>
                      <a:endParaRPr lang="vi-VN" sz="2400" dirty="0">
                        <a:latin typeface="Times New Roman" panose="02020603050405020304" pitchFamily="18" charset="0"/>
                        <a:cs typeface="Times New Roman" panose="02020603050405020304" pitchFamily="18" charset="0"/>
                      </a:endParaRPr>
                    </a:p>
                    <a:p>
                      <a:endParaRPr lang="vi-VN" sz="2400" dirty="0">
                        <a:latin typeface="Times New Roman" panose="02020603050405020304" pitchFamily="18" charset="0"/>
                        <a:cs typeface="Times New Roman" panose="02020603050405020304" pitchFamily="18" charset="0"/>
                      </a:endParaRPr>
                    </a:p>
                    <a:p>
                      <a:endParaRPr lang="vi-VN" sz="2400" dirty="0">
                        <a:solidFill>
                          <a:srgbClr val="00B050"/>
                        </a:solidFill>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5256292"/>
                  </a:ext>
                </a:extLst>
              </a:tr>
            </a:tbl>
          </a:graphicData>
        </a:graphic>
      </p:graphicFrame>
      <p:sp>
        <p:nvSpPr>
          <p:cNvPr id="14" name="TextBox 13"/>
          <p:cNvSpPr txBox="1"/>
          <p:nvPr/>
        </p:nvSpPr>
        <p:spPr>
          <a:xfrm>
            <a:off x="8403430" y="3797619"/>
            <a:ext cx="1628775" cy="461665"/>
          </a:xfrm>
          <a:prstGeom prst="rect">
            <a:avLst/>
          </a:prstGeom>
          <a:noFill/>
        </p:spPr>
        <p:txBody>
          <a:bodyPr wrap="square" rtlCol="0">
            <a:spAutoFit/>
          </a:bodyPr>
          <a:lstStyle/>
          <a:p>
            <a:r>
              <a:rPr lang="vi-VN" sz="2400" b="1" dirty="0">
                <a:solidFill>
                  <a:srgbClr val="C00000"/>
                </a:solidFill>
                <a:latin typeface="Times New Roman" panose="02020603050405020304" pitchFamily="18" charset="0"/>
                <a:cs typeface="Times New Roman" panose="02020603050405020304" pitchFamily="18" charset="0"/>
              </a:rPr>
              <a:t>NHÓM 4 </a:t>
            </a:r>
            <a:endParaRPr lang="en-US" b="1" dirty="0">
              <a:solidFill>
                <a:srgbClr val="C00000"/>
              </a:solidFill>
            </a:endParaRPr>
          </a:p>
        </p:txBody>
      </p:sp>
    </p:spTree>
    <p:extLst>
      <p:ext uri="{BB962C8B-B14F-4D97-AF65-F5344CB8AC3E}">
        <p14:creationId xmlns:p14="http://schemas.microsoft.com/office/powerpoint/2010/main" val="37372567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2000"/>
                                        <p:tgtEl>
                                          <p:spTgt spid="10"/>
                                        </p:tgtEl>
                                      </p:cBhvr>
                                    </p:animEffect>
                                  </p:childTnLst>
                                </p:cTn>
                              </p:par>
                              <p:par>
                                <p:cTn id="16" presetID="6" presetClass="entr" presetSubtype="16"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heel(1)">
                                      <p:cBhvr>
                                        <p:cTn id="23" dur="2000"/>
                                        <p:tgtEl>
                                          <p:spTgt spid="12"/>
                                        </p:tgtEl>
                                      </p:cBhvr>
                                    </p:animEffect>
                                  </p:childTnLst>
                                </p:cTn>
                              </p:par>
                              <p:par>
                                <p:cTn id="24" presetID="21" presetClass="entr" presetSubtype="1"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heel(1)">
                                      <p:cBhvr>
                                        <p:cTn id="26" dur="2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randombar(horizontal)">
                                      <p:cBhvr>
                                        <p:cTn id="31" dur="500"/>
                                        <p:tgtEl>
                                          <p:spTgt spid="14"/>
                                        </p:tgtEl>
                                      </p:cBhvr>
                                    </p:animEffect>
                                  </p:childTnLst>
                                </p:cTn>
                              </p:par>
                              <p:par>
                                <p:cTn id="32" presetID="14" presetClass="entr" presetSubtype="1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randombar(horizontal)">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2"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52697" y="104503"/>
            <a:ext cx="4807132" cy="932279"/>
            <a:chOff x="352697" y="104503"/>
            <a:chExt cx="4807132" cy="932279"/>
          </a:xfrm>
        </p:grpSpPr>
        <p:sp>
          <p:nvSpPr>
            <p:cNvPr id="13" name="Rectangle 12"/>
            <p:cNvSpPr/>
            <p:nvPr/>
          </p:nvSpPr>
          <p:spPr>
            <a:xfrm>
              <a:off x="352697" y="104503"/>
              <a:ext cx="4807132" cy="93227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4" name="TextBox 3">
              <a:extLst>
                <a:ext uri="{FF2B5EF4-FFF2-40B4-BE49-F238E27FC236}">
                  <a16:creationId xmlns:a16="http://schemas.microsoft.com/office/drawing/2014/main" id="{908E5B7A-84EE-460E-80E9-68E963C16E52}"/>
                </a:ext>
              </a:extLst>
            </p:cNvPr>
            <p:cNvSpPr txBox="1"/>
            <p:nvPr/>
          </p:nvSpPr>
          <p:spPr>
            <a:xfrm>
              <a:off x="352698" y="104504"/>
              <a:ext cx="459812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Nhân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vật</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kịch</a:t>
              </a: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2.2</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Quan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chức</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thị</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trấn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pSp>
      <p:grpSp>
        <p:nvGrpSpPr>
          <p:cNvPr id="12" name="Group 11"/>
          <p:cNvGrpSpPr/>
          <p:nvPr/>
        </p:nvGrpSpPr>
        <p:grpSpPr>
          <a:xfrm>
            <a:off x="214313" y="1657644"/>
            <a:ext cx="2743200" cy="2743200"/>
            <a:chOff x="377392" y="1776294"/>
            <a:chExt cx="2743200" cy="2743200"/>
          </a:xfrm>
        </p:grpSpPr>
        <p:sp>
          <p:nvSpPr>
            <p:cNvPr id="11" name="Oval 10"/>
            <p:cNvSpPr/>
            <p:nvPr/>
          </p:nvSpPr>
          <p:spPr>
            <a:xfrm>
              <a:off x="377392" y="1776294"/>
              <a:ext cx="2743200" cy="274320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6" name="TextBox 5"/>
            <p:cNvSpPr txBox="1"/>
            <p:nvPr/>
          </p:nvSpPr>
          <p:spPr>
            <a:xfrm>
              <a:off x="682192" y="2328973"/>
              <a:ext cx="2159726" cy="1569660"/>
            </a:xfrm>
            <a:prstGeom prst="rect">
              <a:avLst/>
            </a:prstGeom>
            <a:no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70A80"/>
                  </a:solidFill>
                  <a:effectLst/>
                  <a:uLnTx/>
                  <a:uFillTx/>
                  <a:latin typeface="Times New Roman" panose="02020603050405020304" pitchFamily="18" charset="0"/>
                  <a:ea typeface="+mn-ea"/>
                  <a:cs typeface="Times New Roman" panose="02020603050405020304" pitchFamily="18" charset="0"/>
                </a:rPr>
                <a:t>BẢN CHẤT CỦA ĐÁM QUAN CHỨC THỊ TRẤN</a:t>
              </a:r>
            </a:p>
          </p:txBody>
        </p:sp>
      </p:grpSp>
      <p:sp>
        <p:nvSpPr>
          <p:cNvPr id="8" name="Rectangle 7"/>
          <p:cNvSpPr/>
          <p:nvPr/>
        </p:nvSpPr>
        <p:spPr>
          <a:xfrm>
            <a:off x="3120592" y="1128179"/>
            <a:ext cx="8662106" cy="939713"/>
          </a:xfrm>
          <a:prstGeom prst="rect">
            <a:avLst/>
          </a:prstGeom>
          <a:solidFill>
            <a:srgbClr val="C70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Xấu</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xa</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đồi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bại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tắc</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trách</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vi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phạm</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pháp</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luật</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đạo</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đức</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nghề</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nghiệp</a:t>
            </a:r>
            <a:r>
              <a:rPr kumimoji="0" lang="en-US" sz="18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a:t>
            </a:r>
            <a:endParaRPr kumimoji="0" lang="en-US" sz="1800"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9" name="Rectangle 8"/>
          <p:cNvSpPr/>
          <p:nvPr/>
        </p:nvSpPr>
        <p:spPr>
          <a:xfrm>
            <a:off x="3120592" y="2402769"/>
            <a:ext cx="8662106" cy="9935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Hèn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nhát</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sợ</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hãi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lo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lắng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bị</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lật</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tẩy</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a:t>
            </a:r>
            <a:endParaRPr kumimoji="0" lang="en-US" sz="2400"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10" name="Rectangle 9"/>
          <p:cNvSpPr/>
          <p:nvPr/>
        </p:nvSpPr>
        <p:spPr>
          <a:xfrm>
            <a:off x="3120592" y="3729611"/>
            <a:ext cx="8662106" cy="93382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Ngu</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dốt</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liều</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lĩnh</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nhận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nhầm</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quan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thanh</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tra</a:t>
            </a:r>
            <a:endParaRPr kumimoji="0" lang="en-US" sz="2400" b="0" i="0" u="none" strike="noStrike" kern="1200" cap="none" spc="0" normalizeH="0" baseline="0" noProof="0" dirty="0">
              <a:ln>
                <a:noFill/>
              </a:ln>
              <a:solidFill>
                <a:srgbClr val="FFFFFF"/>
              </a:solidFill>
              <a:effectLst/>
              <a:uLnTx/>
              <a:uFillTx/>
              <a:latin typeface="Franklin Gothic Book"/>
              <a:ea typeface="+mn-ea"/>
              <a:cs typeface="+mn-cs"/>
            </a:endParaRPr>
          </a:p>
        </p:txBody>
      </p:sp>
    </p:spTree>
    <p:extLst>
      <p:ext uri="{BB962C8B-B14F-4D97-AF65-F5344CB8AC3E}">
        <p14:creationId xmlns:p14="http://schemas.microsoft.com/office/powerpoint/2010/main" val="179985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52697" y="222070"/>
            <a:ext cx="4807132" cy="932279"/>
            <a:chOff x="352697" y="104503"/>
            <a:chExt cx="4807132" cy="932279"/>
          </a:xfrm>
        </p:grpSpPr>
        <p:sp>
          <p:nvSpPr>
            <p:cNvPr id="5" name="Rectangle 4"/>
            <p:cNvSpPr/>
            <p:nvPr/>
          </p:nvSpPr>
          <p:spPr>
            <a:xfrm>
              <a:off x="352697" y="104503"/>
              <a:ext cx="4807132" cy="93227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6" name="TextBox 5">
              <a:extLst>
                <a:ext uri="{FF2B5EF4-FFF2-40B4-BE49-F238E27FC236}">
                  <a16:creationId xmlns:a16="http://schemas.microsoft.com/office/drawing/2014/main" id="{908E5B7A-84EE-460E-80E9-68E963C16E52}"/>
                </a:ext>
              </a:extLst>
            </p:cNvPr>
            <p:cNvSpPr txBox="1"/>
            <p:nvPr/>
          </p:nvSpPr>
          <p:spPr>
            <a:xfrm>
              <a:off x="352698" y="104504"/>
              <a:ext cx="459812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Nhân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vật</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kịch</a:t>
              </a: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2.2</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Quan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chức</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thị</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trấn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pSp>
    </p:spTree>
    <p:extLst>
      <p:ext uri="{BB962C8B-B14F-4D97-AF65-F5344CB8AC3E}">
        <p14:creationId xmlns:p14="http://schemas.microsoft.com/office/powerpoint/2010/main" val="31737906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52697" y="222070"/>
            <a:ext cx="4807132" cy="932279"/>
            <a:chOff x="352697" y="104503"/>
            <a:chExt cx="4807132" cy="932279"/>
          </a:xfrm>
        </p:grpSpPr>
        <p:sp>
          <p:nvSpPr>
            <p:cNvPr id="5" name="Rectangle 4"/>
            <p:cNvSpPr/>
            <p:nvPr/>
          </p:nvSpPr>
          <p:spPr>
            <a:xfrm>
              <a:off x="352697" y="104503"/>
              <a:ext cx="4807132" cy="93227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6" name="TextBox 5">
              <a:extLst>
                <a:ext uri="{FF2B5EF4-FFF2-40B4-BE49-F238E27FC236}">
                  <a16:creationId xmlns:a16="http://schemas.microsoft.com/office/drawing/2014/main" id="{908E5B7A-84EE-460E-80E9-68E963C16E52}"/>
                </a:ext>
              </a:extLst>
            </p:cNvPr>
            <p:cNvSpPr txBox="1"/>
            <p:nvPr/>
          </p:nvSpPr>
          <p:spPr>
            <a:xfrm>
              <a:off x="352698" y="104504"/>
              <a:ext cx="459812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Nhân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vật</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kịch</a:t>
              </a: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2.2</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Quan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chức</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thị</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trấn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pSp>
      <p:sp>
        <p:nvSpPr>
          <p:cNvPr id="2" name="TextBox 1"/>
          <p:cNvSpPr txBox="1"/>
          <p:nvPr/>
        </p:nvSpPr>
        <p:spPr>
          <a:xfrm>
            <a:off x="1191491" y="2410688"/>
            <a:ext cx="10002982" cy="2677656"/>
          </a:xfrm>
          <a:prstGeom prst="rect">
            <a:avLst/>
          </a:prstGeom>
          <a:noFill/>
        </p:spPr>
        <p:txBody>
          <a:bodyPr wrap="square" rtlCol="0">
            <a:spAutoFit/>
          </a:bodyPr>
          <a:lstStyle/>
          <a:p>
            <a:pPr algn="just"/>
            <a:r>
              <a:rPr lang="en-US" sz="2400" dirty="0">
                <a:solidFill>
                  <a:srgbClr val="000000"/>
                </a:solidFill>
                <a:latin typeface="Times New Roman" panose="02020603050405020304" pitchFamily="18" charset="0"/>
                <a:cs typeface="Times New Roman" panose="02020603050405020304" pitchFamily="18" charset="0"/>
              </a:rPr>
              <a:t>-</a:t>
            </a:r>
            <a:r>
              <a:rPr lang="vi-VN" sz="2400" dirty="0">
                <a:solidFill>
                  <a:srgbClr val="000000"/>
                </a:solidFill>
                <a:latin typeface="Times New Roman" panose="02020603050405020304" pitchFamily="18" charset="0"/>
                <a:cs typeface="Times New Roman" panose="02020603050405020304" pitchFamily="18" charset="0"/>
              </a:rPr>
              <a:t>Thị trưởng </a:t>
            </a:r>
            <a:r>
              <a:rPr lang="vi-VN" sz="2400" i="1" dirty="0">
                <a:solidFill>
                  <a:srgbClr val="000000"/>
                </a:solidFill>
                <a:latin typeface="Times New Roman" panose="02020603050405020304" pitchFamily="18" charset="0"/>
                <a:cs typeface="Times New Roman" panose="02020603050405020304" pitchFamily="18" charset="0"/>
              </a:rPr>
              <a:t>“ </a:t>
            </a:r>
            <a:r>
              <a:rPr lang="vi-VN" sz="2400" b="1" i="1" dirty="0">
                <a:solidFill>
                  <a:srgbClr val="000000"/>
                </a:solidFill>
                <a:latin typeface="Times New Roman" panose="02020603050405020304" pitchFamily="18" charset="0"/>
                <a:cs typeface="Times New Roman" panose="02020603050405020304" pitchFamily="18" charset="0"/>
              </a:rPr>
              <a:t>ngu như một con ngựa thiến lông xám</a:t>
            </a:r>
            <a:r>
              <a:rPr lang="vi-VN" sz="2400" i="1" dirty="0">
                <a:solidFill>
                  <a:srgbClr val="000000"/>
                </a:solidFill>
                <a:latin typeface="Times New Roman" panose="02020603050405020304" pitchFamily="18" charset="0"/>
                <a:cs typeface="Times New Roman" panose="02020603050405020304" pitchFamily="18" charset="0"/>
              </a:rPr>
              <a:t>”</a:t>
            </a:r>
            <a:endParaRPr lang="vi-VN" sz="2400" dirty="0">
              <a:solidFill>
                <a:srgbClr val="000000"/>
              </a:solidFill>
              <a:latin typeface="Times New Roman" panose="02020603050405020304" pitchFamily="18" charset="0"/>
              <a:cs typeface="Times New Roman" panose="02020603050405020304" pitchFamily="18" charset="0"/>
            </a:endParaRPr>
          </a:p>
          <a:p>
            <a:pPr algn="just"/>
            <a:r>
              <a:rPr lang="vi-VN" sz="2400" dirty="0">
                <a:solidFill>
                  <a:srgbClr val="000000"/>
                </a:solidFill>
                <a:latin typeface="Times New Roman" panose="02020603050405020304" pitchFamily="18" charset="0"/>
                <a:cs typeface="Times New Roman" panose="02020603050405020304" pitchFamily="18" charset="0"/>
              </a:rPr>
              <a:t>- Chủ sự bưu vụ “</a:t>
            </a:r>
            <a:r>
              <a:rPr lang="vi-VN" sz="2400" b="1" i="1" dirty="0">
                <a:solidFill>
                  <a:srgbClr val="000000"/>
                </a:solidFill>
                <a:latin typeface="Times New Roman" panose="02020603050405020304" pitchFamily="18" charset="0"/>
                <a:cs typeface="Times New Roman" panose="02020603050405020304" pitchFamily="18" charset="0"/>
              </a:rPr>
              <a:t>giống thằng Mi- khê – ép...chắc cũng chè rượu và bần tiện như thế”</a:t>
            </a:r>
          </a:p>
          <a:p>
            <a:pPr algn="just"/>
            <a:r>
              <a:rPr lang="vi-VN" sz="2400" dirty="0">
                <a:solidFill>
                  <a:srgbClr val="000000"/>
                </a:solidFill>
                <a:latin typeface="Times New Roman" panose="02020603050405020304" pitchFamily="18" charset="0"/>
                <a:cs typeface="Times New Roman" panose="02020603050405020304" pitchFamily="18" charset="0"/>
              </a:rPr>
              <a:t>- Ác-tê-mi-phi-líp-pô-vích : “</a:t>
            </a:r>
            <a:r>
              <a:rPr lang="vi-VN" sz="2400" b="1" i="1" dirty="0">
                <a:solidFill>
                  <a:srgbClr val="000000"/>
                </a:solidFill>
                <a:latin typeface="Times New Roman" panose="02020603050405020304" pitchFamily="18" charset="0"/>
                <a:cs typeface="Times New Roman" panose="02020603050405020304" pitchFamily="18" charset="0"/>
              </a:rPr>
              <a:t>Thằng viện trưởng viện tế bần là một con lợn chính cống đội mũ nồi”</a:t>
            </a:r>
          </a:p>
          <a:p>
            <a:pPr algn="just"/>
            <a:r>
              <a:rPr lang="vi-VN" sz="2400" dirty="0">
                <a:solidFill>
                  <a:srgbClr val="000000"/>
                </a:solidFill>
                <a:latin typeface="Times New Roman" panose="02020603050405020304" pitchFamily="18" charset="0"/>
                <a:cs typeface="Times New Roman" panose="02020603050405020304" pitchFamily="18" charset="0"/>
              </a:rPr>
              <a:t>- Lu-ca lu-kích : </a:t>
            </a:r>
            <a:r>
              <a:rPr lang="vi-VN" sz="2400" b="1" i="1" dirty="0">
                <a:solidFill>
                  <a:srgbClr val="000000"/>
                </a:solidFill>
                <a:latin typeface="Times New Roman" panose="02020603050405020304" pitchFamily="18" charset="0"/>
                <a:cs typeface="Times New Roman" panose="02020603050405020304" pitchFamily="18" charset="0"/>
              </a:rPr>
              <a:t>“ Thằng kiểm học, người sặc mùi hành</a:t>
            </a:r>
            <a:r>
              <a:rPr lang="vi-VN" sz="2400" dirty="0">
                <a:solidFill>
                  <a:srgbClr val="000000"/>
                </a:solidFill>
                <a:latin typeface="Times New Roman" panose="02020603050405020304" pitchFamily="18" charset="0"/>
                <a:cs typeface="Times New Roman" panose="02020603050405020304" pitchFamily="18" charset="0"/>
              </a:rPr>
              <a:t>”</a:t>
            </a:r>
          </a:p>
          <a:p>
            <a:pPr algn="just"/>
            <a:r>
              <a:rPr lang="vi-VN" sz="2400" dirty="0">
                <a:solidFill>
                  <a:srgbClr val="000000"/>
                </a:solidFill>
                <a:latin typeface="Times New Roman" panose="02020603050405020304" pitchFamily="18" charset="0"/>
                <a:cs typeface="Times New Roman" panose="02020603050405020304" pitchFamily="18" charset="0"/>
              </a:rPr>
              <a:t>- An-mốt phi- ô –do- rô – vích : </a:t>
            </a:r>
            <a:r>
              <a:rPr lang="vi-VN" sz="2400" b="1" i="1" dirty="0">
                <a:solidFill>
                  <a:srgbClr val="000000"/>
                </a:solidFill>
                <a:latin typeface="Times New Roman" panose="02020603050405020304" pitchFamily="18" charset="0"/>
                <a:cs typeface="Times New Roman" panose="02020603050405020304" pitchFamily="18" charset="0"/>
              </a:rPr>
              <a:t>“Thằng chánh án...thật hết sức mô- ve –tông</a:t>
            </a:r>
            <a:r>
              <a:rPr lang="vi-VN" sz="2400" dirty="0">
                <a:solidFill>
                  <a:srgbClr val="000000"/>
                </a:solidFill>
                <a:latin typeface="Times New Roman" panose="02020603050405020304" pitchFamily="18" charset="0"/>
                <a:cs typeface="Times New Roman" panose="02020603050405020304" pitchFamily="18" charset="0"/>
              </a:rPr>
              <a:t>”.</a:t>
            </a:r>
          </a:p>
        </p:txBody>
      </p:sp>
      <p:sp>
        <p:nvSpPr>
          <p:cNvPr id="4" name="Rectangle 3"/>
          <p:cNvSpPr/>
          <p:nvPr/>
        </p:nvSpPr>
        <p:spPr>
          <a:xfrm>
            <a:off x="2964873" y="1385455"/>
            <a:ext cx="6719454" cy="817418"/>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HÌNH ẢNH ĐÁM QUAN LẠI THỊ TRẤN TRONG CÁI NHÌN CỦA KHƠ-LÉT-XTA-CỐP</a:t>
            </a:r>
          </a:p>
        </p:txBody>
      </p:sp>
    </p:spTree>
    <p:extLst>
      <p:ext uri="{BB962C8B-B14F-4D97-AF65-F5344CB8AC3E}">
        <p14:creationId xmlns:p14="http://schemas.microsoft.com/office/powerpoint/2010/main" val="37988088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52697" y="104503"/>
            <a:ext cx="4807132" cy="932279"/>
            <a:chOff x="352697" y="104503"/>
            <a:chExt cx="4807132" cy="932279"/>
          </a:xfrm>
        </p:grpSpPr>
        <p:sp>
          <p:nvSpPr>
            <p:cNvPr id="13" name="Rectangle 12"/>
            <p:cNvSpPr/>
            <p:nvPr/>
          </p:nvSpPr>
          <p:spPr>
            <a:xfrm>
              <a:off x="352697" y="104503"/>
              <a:ext cx="4807132" cy="93227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4" name="TextBox 3">
              <a:extLst>
                <a:ext uri="{FF2B5EF4-FFF2-40B4-BE49-F238E27FC236}">
                  <a16:creationId xmlns:a16="http://schemas.microsoft.com/office/drawing/2014/main" id="{908E5B7A-84EE-460E-80E9-68E963C16E52}"/>
                </a:ext>
              </a:extLst>
            </p:cNvPr>
            <p:cNvSpPr txBox="1"/>
            <p:nvPr/>
          </p:nvSpPr>
          <p:spPr>
            <a:xfrm>
              <a:off x="352698" y="104504"/>
              <a:ext cx="459812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Nhân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vật</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kịch</a:t>
              </a: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2.2</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Quan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chức</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thị</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trấn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pSp>
      <p:grpSp>
        <p:nvGrpSpPr>
          <p:cNvPr id="12" name="Group 11"/>
          <p:cNvGrpSpPr/>
          <p:nvPr/>
        </p:nvGrpSpPr>
        <p:grpSpPr>
          <a:xfrm>
            <a:off x="214313" y="1657644"/>
            <a:ext cx="2743200" cy="2743200"/>
            <a:chOff x="377392" y="1776294"/>
            <a:chExt cx="2743200" cy="2743200"/>
          </a:xfrm>
        </p:grpSpPr>
        <p:sp>
          <p:nvSpPr>
            <p:cNvPr id="11" name="Oval 10"/>
            <p:cNvSpPr/>
            <p:nvPr/>
          </p:nvSpPr>
          <p:spPr>
            <a:xfrm>
              <a:off x="377392" y="1776294"/>
              <a:ext cx="2743200" cy="274320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6" name="TextBox 5"/>
            <p:cNvSpPr txBox="1"/>
            <p:nvPr/>
          </p:nvSpPr>
          <p:spPr>
            <a:xfrm>
              <a:off x="655114" y="2547729"/>
              <a:ext cx="2159726" cy="1200329"/>
            </a:xfrm>
            <a:prstGeom prst="rect">
              <a:avLst/>
            </a:prstGeom>
            <a:no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70A80"/>
                  </a:solidFill>
                  <a:effectLst/>
                  <a:uLnTx/>
                  <a:uFillTx/>
                  <a:latin typeface="Times New Roman" panose="02020603050405020304" pitchFamily="18" charset="0"/>
                  <a:ea typeface="+mn-ea"/>
                  <a:cs typeface="Times New Roman" panose="02020603050405020304" pitchFamily="18" charset="0"/>
                </a:rPr>
                <a:t>THÁI ĐỘ VỚI KHƠ-LÉT-XTA-CỐP</a:t>
              </a:r>
            </a:p>
          </p:txBody>
        </p:sp>
      </p:grpSp>
      <p:sp>
        <p:nvSpPr>
          <p:cNvPr id="8" name="Rectangle 7"/>
          <p:cNvSpPr/>
          <p:nvPr/>
        </p:nvSpPr>
        <p:spPr>
          <a:xfrm>
            <a:off x="3120592" y="1441691"/>
            <a:ext cx="8662106" cy="529465"/>
          </a:xfrm>
          <a:prstGeom prst="rect">
            <a:avLst/>
          </a:prstGeom>
          <a:solidFill>
            <a:srgbClr val="C70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Kính</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cẩn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luồn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cúi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khúm</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núm</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sợ</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sệt</a:t>
            </a:r>
            <a:endParaRPr kumimoji="0" lang="en-US" sz="2400"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14" name="Rectangle 13"/>
          <p:cNvSpPr/>
          <p:nvPr/>
        </p:nvSpPr>
        <p:spPr>
          <a:xfrm>
            <a:off x="3120592" y="2147671"/>
            <a:ext cx="8662106" cy="529465"/>
          </a:xfrm>
          <a:prstGeom prst="rect">
            <a:avLst/>
          </a:prstGeom>
          <a:solidFill>
            <a:srgbClr val="F96A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mn-cs"/>
              </a:rPr>
              <a:t>Mù quáng tin tưởng, thiếu hiểu biết.</a:t>
            </a:r>
            <a:endParaRPr kumimoji="0" lang="en-US" sz="2400"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15" name="Rectangle 14"/>
          <p:cNvSpPr/>
          <p:nvPr/>
        </p:nvSpPr>
        <p:spPr>
          <a:xfrm>
            <a:off x="3120592" y="2853651"/>
            <a:ext cx="8662106" cy="529465"/>
          </a:xfrm>
          <a:prstGeom prst="rect">
            <a:avLst/>
          </a:prstGeom>
          <a:solidFill>
            <a:srgbClr val="389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Lo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lắng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sợ</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hãi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hoảng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loạn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khi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Khơ-lét-xta-cốp</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khoác</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lác</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thị</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uy</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a:t>
            </a:r>
            <a:endParaRPr kumimoji="0" lang="en-US" sz="2400"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16" name="Rectangle 15"/>
          <p:cNvSpPr/>
          <p:nvPr/>
        </p:nvSpPr>
        <p:spPr>
          <a:xfrm>
            <a:off x="3120592" y="3520442"/>
            <a:ext cx="8662106" cy="529465"/>
          </a:xfrm>
          <a:prstGeom prst="rect">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mn-cs"/>
              </a:rPr>
              <a:t>Xu nịnh, bợ đỡ, đút lót cấp trên</a:t>
            </a:r>
            <a:endParaRPr kumimoji="0" lang="en-US" sz="2400"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17" name="Rectangle 16"/>
          <p:cNvSpPr/>
          <p:nvPr/>
        </p:nvSpPr>
        <p:spPr>
          <a:xfrm>
            <a:off x="3120592" y="4205194"/>
            <a:ext cx="8662106" cy="52946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mn-cs"/>
              </a:rPr>
              <a:t>Kiêu căng, ngạo mạn, hãnh tiến, khoe khoang,..</a:t>
            </a:r>
            <a:endParaRPr kumimoji="0" lang="en-US" sz="2400" b="0" i="0" u="none" strike="noStrike" kern="1200" cap="none" spc="0" normalizeH="0" baseline="0" noProof="0" dirty="0">
              <a:ln>
                <a:noFill/>
              </a:ln>
              <a:solidFill>
                <a:srgbClr val="FFFFFF"/>
              </a:solidFill>
              <a:effectLst/>
              <a:uLnTx/>
              <a:uFillTx/>
              <a:latin typeface="Franklin Gothic Book"/>
              <a:ea typeface="+mn-ea"/>
              <a:cs typeface="+mn-cs"/>
            </a:endParaRPr>
          </a:p>
        </p:txBody>
      </p:sp>
    </p:spTree>
    <p:extLst>
      <p:ext uri="{BB962C8B-B14F-4D97-AF65-F5344CB8AC3E}">
        <p14:creationId xmlns:p14="http://schemas.microsoft.com/office/powerpoint/2010/main" val="4110378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15" grpId="0" animBg="1"/>
      <p:bldP spid="16" grpId="0" animBg="1"/>
      <p:bldP spid="1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52697" y="104503"/>
            <a:ext cx="4807132" cy="932279"/>
            <a:chOff x="352697" y="104503"/>
            <a:chExt cx="4807132" cy="932279"/>
          </a:xfrm>
        </p:grpSpPr>
        <p:sp>
          <p:nvSpPr>
            <p:cNvPr id="13" name="Rectangle 12"/>
            <p:cNvSpPr/>
            <p:nvPr/>
          </p:nvSpPr>
          <p:spPr>
            <a:xfrm>
              <a:off x="352697" y="104503"/>
              <a:ext cx="4807132" cy="93227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4" name="TextBox 3">
              <a:extLst>
                <a:ext uri="{FF2B5EF4-FFF2-40B4-BE49-F238E27FC236}">
                  <a16:creationId xmlns:a16="http://schemas.microsoft.com/office/drawing/2014/main" id="{908E5B7A-84EE-460E-80E9-68E963C16E52}"/>
                </a:ext>
              </a:extLst>
            </p:cNvPr>
            <p:cNvSpPr txBox="1"/>
            <p:nvPr/>
          </p:nvSpPr>
          <p:spPr>
            <a:xfrm>
              <a:off x="352698" y="104504"/>
              <a:ext cx="459812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Nhân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vật</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kịch</a:t>
              </a: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2.2</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Quan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chức</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thị</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trấn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pSp>
      <p:grpSp>
        <p:nvGrpSpPr>
          <p:cNvPr id="12" name="Group 11"/>
          <p:cNvGrpSpPr/>
          <p:nvPr/>
        </p:nvGrpSpPr>
        <p:grpSpPr>
          <a:xfrm>
            <a:off x="175124" y="2067892"/>
            <a:ext cx="2743200" cy="2743200"/>
            <a:chOff x="377392" y="1776294"/>
            <a:chExt cx="2743200" cy="2743200"/>
          </a:xfrm>
        </p:grpSpPr>
        <p:sp>
          <p:nvSpPr>
            <p:cNvPr id="11" name="Oval 10"/>
            <p:cNvSpPr/>
            <p:nvPr/>
          </p:nvSpPr>
          <p:spPr>
            <a:xfrm>
              <a:off x="377392" y="1776294"/>
              <a:ext cx="2743200" cy="274320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6" name="TextBox 5"/>
            <p:cNvSpPr txBox="1"/>
            <p:nvPr/>
          </p:nvSpPr>
          <p:spPr>
            <a:xfrm>
              <a:off x="681240" y="2178398"/>
              <a:ext cx="2159726" cy="1938992"/>
            </a:xfrm>
            <a:prstGeom prst="rect">
              <a:avLst/>
            </a:prstGeom>
            <a:no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70A80"/>
                  </a:solidFill>
                  <a:effectLst/>
                  <a:uLnTx/>
                  <a:uFillTx/>
                  <a:latin typeface="Times New Roman" panose="02020603050405020304" pitchFamily="18" charset="0"/>
                  <a:ea typeface="+mn-ea"/>
                  <a:cs typeface="Times New Roman" panose="02020603050405020304" pitchFamily="18" charset="0"/>
                </a:rPr>
                <a:t>KẾT QUẢ CỦA VIỆC NHẬN NHẦM QUAN THANH TRA</a:t>
              </a:r>
            </a:p>
          </p:txBody>
        </p:sp>
      </p:grpSp>
      <p:sp>
        <p:nvSpPr>
          <p:cNvPr id="8" name="Rectangle 7"/>
          <p:cNvSpPr/>
          <p:nvPr/>
        </p:nvSpPr>
        <p:spPr>
          <a:xfrm>
            <a:off x="3120592" y="1128179"/>
            <a:ext cx="4804208" cy="939713"/>
          </a:xfrm>
          <a:prstGeom prst="rect">
            <a:avLst/>
          </a:prstGeom>
          <a:solidFill>
            <a:srgbClr val="C70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Nhận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được</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tin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báo</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Khơ-lét-xta-cốp</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không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phải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quan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thanh</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tra</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4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3120592" y="2402769"/>
            <a:ext cx="4804208" cy="9935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Thị</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trưởng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vỡ</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mộng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quan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lại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tự</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châm</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biếm</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lẫn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nhau</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3120592" y="3774775"/>
            <a:ext cx="8662106" cy="93382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-Lo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lắng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sợ</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hãi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tột</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độ</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khi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nhận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được</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tin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báo</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Quan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thanh</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tra</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đích</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thực</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vừa</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mới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đến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thành</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phố</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yêu</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cầu</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tất</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cả</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tới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trình</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diện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p:cNvSpPr/>
          <p:nvPr/>
        </p:nvSpPr>
        <p:spPr>
          <a:xfrm>
            <a:off x="3120592" y="5087035"/>
            <a:ext cx="8662106" cy="933828"/>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=&gt;”</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Lời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tuyên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bố</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như</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sét</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đánh</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làm</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cho</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tất</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cả</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kinh</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hoàng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đờ</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ra</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như</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hóa</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đá</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đẩy</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đám</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quan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chức</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thị</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trấn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vào</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tấn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bi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hài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tiền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mất</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tật</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mang</a:t>
            </a:r>
            <a:endParaRPr kumimoji="0" lang="en-US" sz="24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descr="Soạn bài Quan thanh tra | Hay nhất Soạn văn 12 Cánh diề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9499" y="231168"/>
            <a:ext cx="4092501" cy="3165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23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52697" y="104503"/>
            <a:ext cx="4807132" cy="932279"/>
            <a:chOff x="352697" y="104503"/>
            <a:chExt cx="4807132" cy="932279"/>
          </a:xfrm>
        </p:grpSpPr>
        <p:sp>
          <p:nvSpPr>
            <p:cNvPr id="13" name="Rectangle 12"/>
            <p:cNvSpPr/>
            <p:nvPr/>
          </p:nvSpPr>
          <p:spPr>
            <a:xfrm>
              <a:off x="352697" y="104503"/>
              <a:ext cx="4807132" cy="93227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4" name="TextBox 3">
              <a:extLst>
                <a:ext uri="{FF2B5EF4-FFF2-40B4-BE49-F238E27FC236}">
                  <a16:creationId xmlns:a16="http://schemas.microsoft.com/office/drawing/2014/main" id="{908E5B7A-84EE-460E-80E9-68E963C16E52}"/>
                </a:ext>
              </a:extLst>
            </p:cNvPr>
            <p:cNvSpPr txBox="1"/>
            <p:nvPr/>
          </p:nvSpPr>
          <p:spPr>
            <a:xfrm>
              <a:off x="352698" y="104504"/>
              <a:ext cx="459812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Nhân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vật</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kịch</a:t>
              </a: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2.2</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Quan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chức</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thị</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trấn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pSp>
      <p:grpSp>
        <p:nvGrpSpPr>
          <p:cNvPr id="12" name="Group 11"/>
          <p:cNvGrpSpPr/>
          <p:nvPr/>
        </p:nvGrpSpPr>
        <p:grpSpPr>
          <a:xfrm>
            <a:off x="214313" y="1519094"/>
            <a:ext cx="2743200" cy="2743200"/>
            <a:chOff x="377392" y="1776294"/>
            <a:chExt cx="2743200" cy="2743200"/>
          </a:xfrm>
        </p:grpSpPr>
        <p:sp>
          <p:nvSpPr>
            <p:cNvPr id="11" name="Oval 10"/>
            <p:cNvSpPr/>
            <p:nvPr/>
          </p:nvSpPr>
          <p:spPr>
            <a:xfrm>
              <a:off x="377392" y="1776294"/>
              <a:ext cx="2743200" cy="274320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6" name="TextBox 5"/>
            <p:cNvSpPr txBox="1"/>
            <p:nvPr/>
          </p:nvSpPr>
          <p:spPr>
            <a:xfrm>
              <a:off x="623885" y="2363064"/>
              <a:ext cx="2250213" cy="1569660"/>
            </a:xfrm>
            <a:prstGeom prst="rect">
              <a:avLst/>
            </a:prstGeom>
            <a:no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70A80"/>
                  </a:solidFill>
                  <a:effectLst/>
                  <a:uLnTx/>
                  <a:uFillTx/>
                  <a:latin typeface="Times New Roman" panose="02020603050405020304" pitchFamily="18" charset="0"/>
                  <a:ea typeface="+mn-ea"/>
                  <a:cs typeface="Times New Roman" panose="02020603050405020304" pitchFamily="18" charset="0"/>
                </a:rPr>
                <a:t>NGHỆ THUẬT XÂY DỰNG CHÂN DUNG TRÀO PHÚNG</a:t>
              </a:r>
            </a:p>
          </p:txBody>
        </p:sp>
      </p:grpSp>
      <p:sp>
        <p:nvSpPr>
          <p:cNvPr id="8" name="Rectangle 7"/>
          <p:cNvSpPr/>
          <p:nvPr/>
        </p:nvSpPr>
        <p:spPr>
          <a:xfrm>
            <a:off x="3120592" y="1128179"/>
            <a:ext cx="8662106" cy="939713"/>
          </a:xfrm>
          <a:prstGeom prst="rect">
            <a:avLst/>
          </a:prstGeom>
          <a:solidFill>
            <a:srgbClr val="C70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Nghệ</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thuật</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phóng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đại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cường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điệu</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tương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phản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đối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lập</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r>
              <a:rPr lang="en-US"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Lời</a:t>
            </a:r>
            <a:r>
              <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khoác</a:t>
            </a:r>
            <a:r>
              <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lác</a:t>
            </a:r>
            <a:r>
              <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của</a:t>
            </a:r>
            <a:r>
              <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Khơ-lét-xta-cốp</a:t>
            </a:r>
            <a:r>
              <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nỗi</a:t>
            </a:r>
            <a:r>
              <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sợ</a:t>
            </a:r>
            <a:r>
              <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hãi</a:t>
            </a:r>
            <a:r>
              <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của</a:t>
            </a:r>
            <a:r>
              <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đám</a:t>
            </a:r>
            <a:r>
              <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quan</a:t>
            </a:r>
            <a:r>
              <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lại</a:t>
            </a:r>
            <a:r>
              <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thái</a:t>
            </a:r>
            <a:r>
              <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độ</a:t>
            </a:r>
            <a:r>
              <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và</a:t>
            </a:r>
            <a:r>
              <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cách</a:t>
            </a:r>
            <a:r>
              <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ứng</a:t>
            </a:r>
            <a:r>
              <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xử</a:t>
            </a:r>
            <a:r>
              <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của</a:t>
            </a:r>
            <a:r>
              <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các</a:t>
            </a:r>
            <a:r>
              <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nhân</a:t>
            </a:r>
            <a:r>
              <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vật</a:t>
            </a:r>
            <a:r>
              <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với</a:t>
            </a:r>
            <a:r>
              <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nhau</a:t>
            </a:r>
            <a:r>
              <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endParaRPr kumimoji="0" lang="en-US"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3120592" y="2402769"/>
            <a:ext cx="8662106" cy="9935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Ngôn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ngữ</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ngoa</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dụ</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mang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tính</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chất</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mỉa</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mai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châm</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biếm</a:t>
            </a:r>
            <a:endPar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en-US" sz="24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đốt</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đuốc</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giữa</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ban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ngày</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cũng</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thấy</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việc</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gì</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thị</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trấn</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coi</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tử</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tế</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a:t>
            </a: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3120592" y="3729611"/>
            <a:ext cx="8662106" cy="93382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Chỉ</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dẫn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sân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khấu</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hài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hước</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thú</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vị</a:t>
            </a:r>
            <a:endPar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endParaRPr>
          </a:p>
          <a:p>
            <a:pPr marR="0" lvl="0" algn="ctr" defTabSz="914400" rtl="0" eaLnBrk="1" fontAlgn="auto" latinLnBrk="0" hangingPunct="1">
              <a:lnSpc>
                <a:spcPct val="100000"/>
              </a:lnSpc>
              <a:spcBef>
                <a:spcPts val="0"/>
              </a:spcBef>
              <a:spcAft>
                <a:spcPts val="0"/>
              </a:spcAft>
              <a:buClrTx/>
              <a:buSzTx/>
              <a:tabLst/>
              <a:defRPr/>
            </a:pPr>
            <a:r>
              <a:rPr lang="en-US" sz="1600" dirty="0">
                <a:solidFill>
                  <a:schemeClr val="tx1"/>
                </a:solidFill>
                <a:latin typeface="Times New Roman" panose="02020603050405020304" pitchFamily="18" charset="0"/>
              </a:rPr>
              <a:t>(-“</a:t>
            </a:r>
            <a:r>
              <a:rPr lang="en-US" sz="1600" dirty="0" err="1">
                <a:solidFill>
                  <a:schemeClr val="tx1"/>
                </a:solidFill>
                <a:latin typeface="Times New Roman" panose="02020603050405020304" pitchFamily="18" charset="0"/>
              </a:rPr>
              <a:t>Thị</a:t>
            </a:r>
            <a:r>
              <a:rPr lang="en-US" sz="1600" dirty="0">
                <a:solidFill>
                  <a:schemeClr val="tx1"/>
                </a:solidFill>
                <a:latin typeface="Times New Roman" panose="02020603050405020304" pitchFamily="18" charset="0"/>
              </a:rPr>
              <a:t> </a:t>
            </a:r>
            <a:r>
              <a:rPr lang="en-US" sz="1600" dirty="0" err="1">
                <a:solidFill>
                  <a:schemeClr val="tx1"/>
                </a:solidFill>
                <a:latin typeface="Times New Roman" panose="02020603050405020304" pitchFamily="18" charset="0"/>
              </a:rPr>
              <a:t>trưởng</a:t>
            </a:r>
            <a:r>
              <a:rPr lang="en-US" sz="1600" dirty="0">
                <a:solidFill>
                  <a:schemeClr val="tx1"/>
                </a:solidFill>
                <a:latin typeface="Times New Roman" panose="02020603050405020304" pitchFamily="18" charset="0"/>
              </a:rPr>
              <a:t> </a:t>
            </a:r>
            <a:r>
              <a:rPr lang="en-US" sz="1600" dirty="0" err="1">
                <a:solidFill>
                  <a:schemeClr val="tx1"/>
                </a:solidFill>
                <a:latin typeface="Times New Roman" panose="02020603050405020304" pitchFamily="18" charset="0"/>
              </a:rPr>
              <a:t>và</a:t>
            </a:r>
            <a:r>
              <a:rPr lang="en-US" sz="1600" dirty="0">
                <a:solidFill>
                  <a:schemeClr val="tx1"/>
                </a:solidFill>
                <a:latin typeface="Times New Roman" panose="02020603050405020304" pitchFamily="18" charset="0"/>
              </a:rPr>
              <a:t> </a:t>
            </a:r>
            <a:r>
              <a:rPr lang="en-US" sz="1600" dirty="0" err="1">
                <a:solidFill>
                  <a:schemeClr val="tx1"/>
                </a:solidFill>
                <a:latin typeface="Times New Roman" panose="02020603050405020304" pitchFamily="18" charset="0"/>
              </a:rPr>
              <a:t>mọi</a:t>
            </a:r>
            <a:r>
              <a:rPr lang="en-US" sz="1600" dirty="0">
                <a:solidFill>
                  <a:schemeClr val="tx1"/>
                </a:solidFill>
                <a:latin typeface="Times New Roman" panose="02020603050405020304" pitchFamily="18" charset="0"/>
              </a:rPr>
              <a:t> </a:t>
            </a:r>
            <a:r>
              <a:rPr lang="en-US" sz="1600" dirty="0" err="1">
                <a:solidFill>
                  <a:schemeClr val="tx1"/>
                </a:solidFill>
                <a:latin typeface="Times New Roman" panose="02020603050405020304" pitchFamily="18" charset="0"/>
              </a:rPr>
              <a:t>người</a:t>
            </a:r>
            <a:r>
              <a:rPr lang="en-US" sz="1600" dirty="0">
                <a:solidFill>
                  <a:schemeClr val="tx1"/>
                </a:solidFill>
                <a:latin typeface="Times New Roman" panose="02020603050405020304" pitchFamily="18" charset="0"/>
              </a:rPr>
              <a:t> </a:t>
            </a:r>
            <a:r>
              <a:rPr lang="en-US" sz="1600" dirty="0" err="1">
                <a:solidFill>
                  <a:schemeClr val="tx1"/>
                </a:solidFill>
                <a:latin typeface="Times New Roman" panose="02020603050405020304" pitchFamily="18" charset="0"/>
              </a:rPr>
              <a:t>khác</a:t>
            </a:r>
            <a:r>
              <a:rPr lang="en-US" sz="1600" dirty="0">
                <a:solidFill>
                  <a:schemeClr val="tx1"/>
                </a:solidFill>
                <a:latin typeface="Times New Roman" panose="02020603050405020304" pitchFamily="18" charset="0"/>
              </a:rPr>
              <a:t> </a:t>
            </a:r>
            <a:r>
              <a:rPr lang="en-US" sz="1600" dirty="0" err="1">
                <a:solidFill>
                  <a:schemeClr val="tx1"/>
                </a:solidFill>
                <a:latin typeface="Times New Roman" panose="02020603050405020304" pitchFamily="18" charset="0"/>
              </a:rPr>
              <a:t>khúm</a:t>
            </a:r>
            <a:r>
              <a:rPr lang="en-US" sz="1600" dirty="0">
                <a:solidFill>
                  <a:schemeClr val="tx1"/>
                </a:solidFill>
                <a:latin typeface="Times New Roman" panose="02020603050405020304" pitchFamily="18" charset="0"/>
              </a:rPr>
              <a:t> </a:t>
            </a:r>
            <a:r>
              <a:rPr lang="en-US" sz="1600" dirty="0" err="1">
                <a:solidFill>
                  <a:schemeClr val="tx1"/>
                </a:solidFill>
                <a:latin typeface="Times New Roman" panose="02020603050405020304" pitchFamily="18" charset="0"/>
              </a:rPr>
              <a:t>núm</a:t>
            </a:r>
            <a:r>
              <a:rPr lang="en-US" sz="1600" dirty="0">
                <a:solidFill>
                  <a:schemeClr val="tx1"/>
                </a:solidFill>
                <a:latin typeface="Times New Roman" panose="02020603050405020304" pitchFamily="18" charset="0"/>
              </a:rPr>
              <a:t> </a:t>
            </a:r>
            <a:r>
              <a:rPr lang="en-US" sz="1600" dirty="0" err="1">
                <a:solidFill>
                  <a:schemeClr val="tx1"/>
                </a:solidFill>
                <a:latin typeface="Times New Roman" panose="02020603050405020304" pitchFamily="18" charset="0"/>
              </a:rPr>
              <a:t>đứng</a:t>
            </a:r>
            <a:r>
              <a:rPr lang="en-US" sz="1600" dirty="0">
                <a:solidFill>
                  <a:schemeClr val="tx1"/>
                </a:solidFill>
                <a:latin typeface="Times New Roman" panose="02020603050405020304" pitchFamily="18" charset="0"/>
              </a:rPr>
              <a:t> </a:t>
            </a:r>
            <a:r>
              <a:rPr lang="en-US" sz="1600" dirty="0" err="1">
                <a:solidFill>
                  <a:schemeClr val="tx1"/>
                </a:solidFill>
                <a:latin typeface="Times New Roman" panose="02020603050405020304" pitchFamily="18" charset="0"/>
              </a:rPr>
              <a:t>cả</a:t>
            </a:r>
            <a:r>
              <a:rPr lang="en-US" sz="1600" dirty="0">
                <a:solidFill>
                  <a:schemeClr val="tx1"/>
                </a:solidFill>
                <a:latin typeface="Times New Roman" panose="02020603050405020304" pitchFamily="18" charset="0"/>
              </a:rPr>
              <a:t> </a:t>
            </a:r>
            <a:r>
              <a:rPr lang="en-US" sz="1600" dirty="0" err="1">
                <a:solidFill>
                  <a:schemeClr val="tx1"/>
                </a:solidFill>
                <a:latin typeface="Times New Roman" panose="02020603050405020304" pitchFamily="18" charset="0"/>
              </a:rPr>
              <a:t>dậy</a:t>
            </a:r>
            <a:r>
              <a:rPr lang="en-US" sz="1600" dirty="0">
                <a:solidFill>
                  <a:schemeClr val="tx1"/>
                </a:solidFill>
                <a:latin typeface="Times New Roman" panose="02020603050405020304" pitchFamily="18" charset="0"/>
              </a:rPr>
              <a:t>”</a:t>
            </a:r>
          </a:p>
          <a:p>
            <a:pPr marR="0" lvl="0" algn="ctr" defTabSz="914400" rtl="0" eaLnBrk="1" fontAlgn="auto" latinLnBrk="0" hangingPunct="1">
              <a:lnSpc>
                <a:spcPct val="100000"/>
              </a:lnSpc>
              <a:spcBef>
                <a:spcPts val="0"/>
              </a:spcBef>
              <a:spcAft>
                <a:spcPts val="0"/>
              </a:spcAft>
              <a:buClrTx/>
              <a:buSzTx/>
              <a:tabLst/>
              <a:defRPr/>
            </a:pPr>
            <a:r>
              <a:rPr kumimoji="0" lang="en-US" sz="1600" b="0" i="0" u="none" strike="noStrike" kern="1200" cap="none" spc="0" normalizeH="0" baseline="0" noProof="0" dirty="0">
                <a:ln>
                  <a:noFill/>
                </a:ln>
                <a:solidFill>
                  <a:schemeClr val="tx1"/>
                </a:solidFill>
                <a:effectLst/>
                <a:uLnTx/>
                <a:uFillTx/>
                <a:latin typeface="Times New Roman" panose="02020603050405020304" pitchFamily="18" charset="0"/>
              </a:rPr>
              <a:t>- “</a:t>
            </a:r>
            <a:r>
              <a:rPr kumimoji="0" lang="en-US" sz="1600" b="0" i="0" u="none" strike="noStrike" kern="1200" cap="none" spc="0" normalizeH="0" baseline="0" noProof="0" dirty="0" err="1">
                <a:ln>
                  <a:noFill/>
                </a:ln>
                <a:solidFill>
                  <a:schemeClr val="tx1"/>
                </a:solidFill>
                <a:effectLst/>
                <a:uLnTx/>
                <a:uFillTx/>
                <a:latin typeface="Times New Roman" panose="02020603050405020304" pitchFamily="18" charset="0"/>
              </a:rPr>
              <a:t>Thị</a:t>
            </a:r>
            <a:r>
              <a:rPr kumimoji="0" lang="en-US" sz="1600" b="0" i="0" u="none" strike="noStrike" kern="1200" cap="none" spc="0" normalizeH="0" noProof="0" dirty="0">
                <a:ln>
                  <a:noFill/>
                </a:ln>
                <a:solidFill>
                  <a:schemeClr val="tx1"/>
                </a:solidFill>
                <a:effectLst/>
                <a:uLnTx/>
                <a:uFillTx/>
                <a:latin typeface="Times New Roman" panose="02020603050405020304" pitchFamily="18" charset="0"/>
              </a:rPr>
              <a:t> </a:t>
            </a:r>
            <a:r>
              <a:rPr kumimoji="0" lang="en-US" sz="1600" b="0" i="0" u="none" strike="noStrike" kern="1200" cap="none" spc="0" normalizeH="0" noProof="0" dirty="0" err="1">
                <a:ln>
                  <a:noFill/>
                </a:ln>
                <a:solidFill>
                  <a:schemeClr val="tx1"/>
                </a:solidFill>
                <a:effectLst/>
                <a:uLnTx/>
                <a:uFillTx/>
                <a:latin typeface="Times New Roman" panose="02020603050405020304" pitchFamily="18" charset="0"/>
              </a:rPr>
              <a:t>trưởng</a:t>
            </a:r>
            <a:r>
              <a:rPr kumimoji="0" lang="en-US" sz="1600" b="0" i="0" u="none" strike="noStrike" kern="1200" cap="none" spc="0" normalizeH="0" noProof="0" dirty="0">
                <a:ln>
                  <a:noFill/>
                </a:ln>
                <a:solidFill>
                  <a:schemeClr val="tx1"/>
                </a:solidFill>
                <a:effectLst/>
                <a:uLnTx/>
                <a:uFillTx/>
                <a:latin typeface="Times New Roman" panose="02020603050405020304" pitchFamily="18" charset="0"/>
              </a:rPr>
              <a:t> </a:t>
            </a:r>
            <a:r>
              <a:rPr kumimoji="0" lang="en-US" sz="1600" b="0" i="0" u="none" strike="noStrike" kern="1200" cap="none" spc="0" normalizeH="0" noProof="0" dirty="0" err="1">
                <a:ln>
                  <a:noFill/>
                </a:ln>
                <a:solidFill>
                  <a:schemeClr val="tx1"/>
                </a:solidFill>
                <a:effectLst/>
                <a:uLnTx/>
                <a:uFillTx/>
                <a:latin typeface="Times New Roman" panose="02020603050405020304" pitchFamily="18" charset="0"/>
              </a:rPr>
              <a:t>và</a:t>
            </a:r>
            <a:r>
              <a:rPr kumimoji="0" lang="en-US" sz="1600" b="0" i="0" u="none" strike="noStrike" kern="1200" cap="none" spc="0" normalizeH="0" noProof="0" dirty="0">
                <a:ln>
                  <a:noFill/>
                </a:ln>
                <a:solidFill>
                  <a:schemeClr val="tx1"/>
                </a:solidFill>
                <a:effectLst/>
                <a:uLnTx/>
                <a:uFillTx/>
                <a:latin typeface="Times New Roman" panose="02020603050405020304" pitchFamily="18" charset="0"/>
              </a:rPr>
              <a:t> </a:t>
            </a:r>
            <a:r>
              <a:rPr kumimoji="0" lang="en-US" sz="1600" b="0" i="0" u="none" strike="noStrike" kern="1200" cap="none" spc="0" normalizeH="0" noProof="0" dirty="0" err="1">
                <a:ln>
                  <a:noFill/>
                </a:ln>
                <a:solidFill>
                  <a:schemeClr val="tx1"/>
                </a:solidFill>
                <a:effectLst/>
                <a:uLnTx/>
                <a:uFillTx/>
                <a:latin typeface="Times New Roman" panose="02020603050405020304" pitchFamily="18" charset="0"/>
              </a:rPr>
              <a:t>mọi</a:t>
            </a:r>
            <a:r>
              <a:rPr kumimoji="0" lang="en-US" sz="1600" b="0" i="0" u="none" strike="noStrike" kern="1200" cap="none" spc="0" normalizeH="0" noProof="0" dirty="0">
                <a:ln>
                  <a:noFill/>
                </a:ln>
                <a:solidFill>
                  <a:schemeClr val="tx1"/>
                </a:solidFill>
                <a:effectLst/>
                <a:uLnTx/>
                <a:uFillTx/>
                <a:latin typeface="Times New Roman" panose="02020603050405020304" pitchFamily="18" charset="0"/>
              </a:rPr>
              <a:t> </a:t>
            </a:r>
            <a:r>
              <a:rPr kumimoji="0" lang="en-US" sz="1600" b="0" i="0" u="none" strike="noStrike" kern="1200" cap="none" spc="0" normalizeH="0" noProof="0" dirty="0" err="1">
                <a:ln>
                  <a:noFill/>
                </a:ln>
                <a:solidFill>
                  <a:schemeClr val="tx1"/>
                </a:solidFill>
                <a:effectLst/>
                <a:uLnTx/>
                <a:uFillTx/>
                <a:latin typeface="Times New Roman" panose="02020603050405020304" pitchFamily="18" charset="0"/>
              </a:rPr>
              <a:t>người</a:t>
            </a:r>
            <a:r>
              <a:rPr kumimoji="0" lang="en-US" sz="1600" b="0" i="0" u="none" strike="noStrike" kern="1200" cap="none" spc="0" normalizeH="0" noProof="0" dirty="0">
                <a:ln>
                  <a:noFill/>
                </a:ln>
                <a:solidFill>
                  <a:schemeClr val="tx1"/>
                </a:solidFill>
                <a:effectLst/>
                <a:uLnTx/>
                <a:uFillTx/>
                <a:latin typeface="Times New Roman" panose="02020603050405020304" pitchFamily="18" charset="0"/>
              </a:rPr>
              <a:t> </a:t>
            </a:r>
            <a:r>
              <a:rPr kumimoji="0" lang="en-US" sz="1600" b="0" i="0" u="none" strike="noStrike" kern="1200" cap="none" spc="0" normalizeH="0" noProof="0" dirty="0" err="1">
                <a:ln>
                  <a:noFill/>
                </a:ln>
                <a:solidFill>
                  <a:schemeClr val="tx1"/>
                </a:solidFill>
                <a:effectLst/>
                <a:uLnTx/>
                <a:uFillTx/>
                <a:latin typeface="Times New Roman" panose="02020603050405020304" pitchFamily="18" charset="0"/>
              </a:rPr>
              <a:t>đều</a:t>
            </a:r>
            <a:r>
              <a:rPr kumimoji="0" lang="en-US" sz="1600" b="0" i="0" u="none" strike="noStrike" kern="1200" cap="none" spc="0" normalizeH="0" noProof="0" dirty="0">
                <a:ln>
                  <a:noFill/>
                </a:ln>
                <a:solidFill>
                  <a:schemeClr val="tx1"/>
                </a:solidFill>
                <a:effectLst/>
                <a:uLnTx/>
                <a:uFillTx/>
                <a:latin typeface="Times New Roman" panose="02020603050405020304" pitchFamily="18" charset="0"/>
              </a:rPr>
              <a:t> run </a:t>
            </a:r>
            <a:r>
              <a:rPr kumimoji="0" lang="en-US" sz="1600" b="0" i="0" u="none" strike="noStrike" kern="1200" cap="none" spc="0" normalizeH="0" noProof="0" dirty="0" err="1">
                <a:ln>
                  <a:noFill/>
                </a:ln>
                <a:solidFill>
                  <a:schemeClr val="tx1"/>
                </a:solidFill>
                <a:effectLst/>
                <a:uLnTx/>
                <a:uFillTx/>
                <a:latin typeface="Times New Roman" panose="02020603050405020304" pitchFamily="18" charset="0"/>
              </a:rPr>
              <a:t>cầm</a:t>
            </a:r>
            <a:r>
              <a:rPr kumimoji="0" lang="en-US" sz="1600" b="0" i="0" u="none" strike="noStrike" kern="1200" cap="none" spc="0" normalizeH="0" noProof="0" dirty="0">
                <a:ln>
                  <a:noFill/>
                </a:ln>
                <a:solidFill>
                  <a:schemeClr val="tx1"/>
                </a:solidFill>
                <a:effectLst/>
                <a:uLnTx/>
                <a:uFillTx/>
                <a:latin typeface="Times New Roman" panose="02020603050405020304" pitchFamily="18" charset="0"/>
              </a:rPr>
              <a:t> </a:t>
            </a:r>
            <a:r>
              <a:rPr kumimoji="0" lang="en-US" sz="1600" b="0" i="0" u="none" strike="noStrike" kern="1200" cap="none" spc="0" normalizeH="0" noProof="0" dirty="0" err="1">
                <a:ln>
                  <a:noFill/>
                </a:ln>
                <a:solidFill>
                  <a:schemeClr val="tx1"/>
                </a:solidFill>
                <a:effectLst/>
                <a:uLnTx/>
                <a:uFillTx/>
                <a:latin typeface="Times New Roman" panose="02020603050405020304" pitchFamily="18" charset="0"/>
              </a:rPr>
              <a:t>cập</a:t>
            </a:r>
            <a:r>
              <a:rPr kumimoji="0" lang="en-US" sz="1600" b="0" i="0" u="none" strike="noStrike" kern="1200" cap="none" spc="0" normalizeH="0" noProof="0" dirty="0">
                <a:ln>
                  <a:noFill/>
                </a:ln>
                <a:solidFill>
                  <a:schemeClr val="tx1"/>
                </a:solidFill>
                <a:effectLst/>
                <a:uLnTx/>
                <a:uFillTx/>
                <a:latin typeface="Times New Roman" panose="02020603050405020304" pitchFamily="18" charset="0"/>
              </a:rPr>
              <a:t> </a:t>
            </a:r>
            <a:r>
              <a:rPr kumimoji="0" lang="en-US" sz="1600" b="0" i="0" u="none" strike="noStrike" kern="1200" cap="none" spc="0" normalizeH="0" noProof="0" dirty="0" err="1">
                <a:ln>
                  <a:noFill/>
                </a:ln>
                <a:solidFill>
                  <a:schemeClr val="tx1"/>
                </a:solidFill>
                <a:effectLst/>
                <a:uLnTx/>
                <a:uFillTx/>
                <a:latin typeface="Times New Roman" panose="02020603050405020304" pitchFamily="18" charset="0"/>
              </a:rPr>
              <a:t>vì</a:t>
            </a:r>
            <a:r>
              <a:rPr kumimoji="0" lang="en-US" sz="1600" b="0" i="0" u="none" strike="noStrike" kern="1200" cap="none" spc="0" normalizeH="0" noProof="0" dirty="0">
                <a:ln>
                  <a:noFill/>
                </a:ln>
                <a:solidFill>
                  <a:schemeClr val="tx1"/>
                </a:solidFill>
                <a:effectLst/>
                <a:uLnTx/>
                <a:uFillTx/>
                <a:latin typeface="Times New Roman" panose="02020603050405020304" pitchFamily="18" charset="0"/>
              </a:rPr>
              <a:t> </a:t>
            </a:r>
            <a:r>
              <a:rPr kumimoji="0" lang="en-US" sz="1600" b="0" i="0" u="none" strike="noStrike" kern="1200" cap="none" spc="0" normalizeH="0" noProof="0" dirty="0" err="1">
                <a:ln>
                  <a:noFill/>
                </a:ln>
                <a:solidFill>
                  <a:schemeClr val="tx1"/>
                </a:solidFill>
                <a:effectLst/>
                <a:uLnTx/>
                <a:uFillTx/>
                <a:latin typeface="Times New Roman" panose="02020603050405020304" pitchFamily="18" charset="0"/>
              </a:rPr>
              <a:t>hoảng</a:t>
            </a:r>
            <a:r>
              <a:rPr kumimoji="0" lang="en-US" sz="1600" b="0" i="0" u="none" strike="noStrike" kern="1200" cap="none" spc="0" normalizeH="0" noProof="0" dirty="0">
                <a:ln>
                  <a:noFill/>
                </a:ln>
                <a:solidFill>
                  <a:schemeClr val="tx1"/>
                </a:solidFill>
                <a:effectLst/>
                <a:uLnTx/>
                <a:uFillTx/>
                <a:latin typeface="Times New Roman" panose="02020603050405020304" pitchFamily="18" charset="0"/>
              </a:rPr>
              <a:t> </a:t>
            </a:r>
            <a:r>
              <a:rPr kumimoji="0" lang="en-US" sz="1600" b="0" i="0" u="none" strike="noStrike" kern="1200" cap="none" spc="0" normalizeH="0" noProof="0" dirty="0" err="1">
                <a:ln>
                  <a:noFill/>
                </a:ln>
                <a:solidFill>
                  <a:schemeClr val="tx1"/>
                </a:solidFill>
                <a:effectLst/>
                <a:uLnTx/>
                <a:uFillTx/>
                <a:latin typeface="Times New Roman" panose="02020603050405020304" pitchFamily="18" charset="0"/>
              </a:rPr>
              <a:t>sợ</a:t>
            </a:r>
            <a:r>
              <a:rPr kumimoji="0" lang="en-US" sz="1600" b="0" i="0" u="none" strike="noStrike" kern="1200" cap="none" spc="0" normalizeH="0" noProof="0" dirty="0">
                <a:ln>
                  <a:noFill/>
                </a:ln>
                <a:solidFill>
                  <a:schemeClr val="tx1"/>
                </a:solidFill>
                <a:effectLst/>
                <a:uLnTx/>
                <a:uFillTx/>
                <a:latin typeface="Times New Roman" panose="02020603050405020304" pitchFamily="18" charset="0"/>
              </a:rPr>
              <a:t>; </a:t>
            </a:r>
            <a:r>
              <a:rPr kumimoji="0" lang="en-US" sz="1600" b="0" i="0" u="none" strike="noStrike" kern="1200" cap="none" spc="0" normalizeH="0" noProof="0" dirty="0" err="1">
                <a:ln>
                  <a:noFill/>
                </a:ln>
                <a:solidFill>
                  <a:schemeClr val="tx1"/>
                </a:solidFill>
                <a:effectLst/>
                <a:uLnTx/>
                <a:uFillTx/>
                <a:latin typeface="Times New Roman" panose="02020603050405020304" pitchFamily="18" charset="0"/>
              </a:rPr>
              <a:t>Khơ-lét-xta-cốp</a:t>
            </a:r>
            <a:r>
              <a:rPr kumimoji="0" lang="en-US" sz="1600" b="0" i="0" u="none" strike="noStrike" kern="1200" cap="none" spc="0" normalizeH="0" noProof="0" dirty="0">
                <a:ln>
                  <a:noFill/>
                </a:ln>
                <a:solidFill>
                  <a:schemeClr val="tx1"/>
                </a:solidFill>
                <a:effectLst/>
                <a:uLnTx/>
                <a:uFillTx/>
                <a:latin typeface="Times New Roman" panose="02020603050405020304" pitchFamily="18" charset="0"/>
              </a:rPr>
              <a:t> </a:t>
            </a:r>
            <a:r>
              <a:rPr kumimoji="0" lang="en-US" sz="1600" b="0" i="0" u="none" strike="noStrike" kern="1200" cap="none" spc="0" normalizeH="0" noProof="0" dirty="0" err="1">
                <a:ln>
                  <a:noFill/>
                </a:ln>
                <a:solidFill>
                  <a:schemeClr val="tx1"/>
                </a:solidFill>
                <a:effectLst/>
                <a:uLnTx/>
                <a:uFillTx/>
                <a:latin typeface="Times New Roman" panose="02020603050405020304" pitchFamily="18" charset="0"/>
              </a:rPr>
              <a:t>càng</a:t>
            </a:r>
            <a:r>
              <a:rPr kumimoji="0" lang="en-US" sz="1600" b="0" i="0" u="none" strike="noStrike" kern="1200" cap="none" spc="0" normalizeH="0" noProof="0" dirty="0">
                <a:ln>
                  <a:noFill/>
                </a:ln>
                <a:solidFill>
                  <a:schemeClr val="tx1"/>
                </a:solidFill>
                <a:effectLst/>
                <a:uLnTx/>
                <a:uFillTx/>
                <a:latin typeface="Times New Roman" panose="02020603050405020304" pitchFamily="18" charset="0"/>
              </a:rPr>
              <a:t> </a:t>
            </a:r>
            <a:r>
              <a:rPr kumimoji="0" lang="en-US" sz="1600" b="0" i="0" u="none" strike="noStrike" kern="1200" cap="none" spc="0" normalizeH="0" noProof="0" dirty="0" err="1">
                <a:ln>
                  <a:noFill/>
                </a:ln>
                <a:solidFill>
                  <a:schemeClr val="tx1"/>
                </a:solidFill>
                <a:effectLst/>
                <a:uLnTx/>
                <a:uFillTx/>
                <a:latin typeface="Times New Roman" panose="02020603050405020304" pitchFamily="18" charset="0"/>
              </a:rPr>
              <a:t>nói</a:t>
            </a:r>
            <a:r>
              <a:rPr kumimoji="0" lang="en-US" sz="1600" b="0" i="0" u="none" strike="noStrike" kern="1200" cap="none" spc="0" normalizeH="0" noProof="0" dirty="0">
                <a:ln>
                  <a:noFill/>
                </a:ln>
                <a:solidFill>
                  <a:schemeClr val="tx1"/>
                </a:solidFill>
                <a:effectLst/>
                <a:uLnTx/>
                <a:uFillTx/>
                <a:latin typeface="Times New Roman" panose="02020603050405020304" pitchFamily="18" charset="0"/>
              </a:rPr>
              <a:t> </a:t>
            </a:r>
            <a:r>
              <a:rPr kumimoji="0" lang="en-US" sz="1600" b="0" i="0" u="none" strike="noStrike" kern="1200" cap="none" spc="0" normalizeH="0" noProof="0" dirty="0" err="1">
                <a:ln>
                  <a:noFill/>
                </a:ln>
                <a:solidFill>
                  <a:schemeClr val="tx1"/>
                </a:solidFill>
                <a:effectLst/>
                <a:uLnTx/>
                <a:uFillTx/>
                <a:latin typeface="Times New Roman" panose="02020603050405020304" pitchFamily="18" charset="0"/>
              </a:rPr>
              <a:t>càng</a:t>
            </a:r>
            <a:r>
              <a:rPr kumimoji="0" lang="en-US" sz="1600" b="0" i="0" u="none" strike="noStrike" kern="1200" cap="none" spc="0" normalizeH="0" noProof="0" dirty="0">
                <a:ln>
                  <a:noFill/>
                </a:ln>
                <a:solidFill>
                  <a:schemeClr val="tx1"/>
                </a:solidFill>
                <a:effectLst/>
                <a:uLnTx/>
                <a:uFillTx/>
                <a:latin typeface="Times New Roman" panose="02020603050405020304" pitchFamily="18" charset="0"/>
              </a:rPr>
              <a:t> </a:t>
            </a:r>
            <a:r>
              <a:rPr kumimoji="0" lang="en-US" sz="1600" b="0" i="0" u="none" strike="noStrike" kern="1200" cap="none" spc="0" normalizeH="0" noProof="0" dirty="0" err="1">
                <a:ln>
                  <a:noFill/>
                </a:ln>
                <a:solidFill>
                  <a:schemeClr val="tx1"/>
                </a:solidFill>
                <a:effectLst/>
                <a:uLnTx/>
                <a:uFillTx/>
                <a:latin typeface="Times New Roman" panose="02020603050405020304" pitchFamily="18" charset="0"/>
              </a:rPr>
              <a:t>hăng</a:t>
            </a:r>
            <a:r>
              <a:rPr kumimoji="0" lang="en-US" sz="1600" b="0" i="0" u="none" strike="noStrike" kern="1200" cap="none" spc="0" normalizeH="0" baseline="0" noProof="0" dirty="0">
                <a:ln>
                  <a:noFill/>
                </a:ln>
                <a:solidFill>
                  <a:schemeClr val="tx1"/>
                </a:solidFill>
                <a:effectLst/>
                <a:uLnTx/>
                <a:uFillTx/>
                <a:latin typeface="Times New Roman" panose="02020603050405020304" pitchFamily="18" charset="0"/>
              </a:rPr>
              <a:t>”)</a:t>
            </a:r>
            <a:endParaRPr kumimoji="0" lang="en-US" sz="1600" b="0" i="0" u="none" strike="noStrike" kern="1200" cap="none" spc="0" normalizeH="0" baseline="0" noProof="0" dirty="0">
              <a:ln>
                <a:noFill/>
              </a:ln>
              <a:solidFill>
                <a:schemeClr val="tx1"/>
              </a:solidFill>
              <a:effectLst/>
              <a:uLnTx/>
              <a:uFillTx/>
              <a:latin typeface="Franklin Gothic Book"/>
            </a:endParaRPr>
          </a:p>
        </p:txBody>
      </p:sp>
    </p:spTree>
    <p:extLst>
      <p:ext uri="{BB962C8B-B14F-4D97-AF65-F5344CB8AC3E}">
        <p14:creationId xmlns:p14="http://schemas.microsoft.com/office/powerpoint/2010/main" val="2036712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anim calcmode="lin" valueType="num">
                                      <p:cBhvr>
                                        <p:cTn id="13" dur="2000" fill="hold"/>
                                        <p:tgtEl>
                                          <p:spTgt spid="8"/>
                                        </p:tgtEl>
                                        <p:attrNameLst>
                                          <p:attrName>ppt_w</p:attrName>
                                        </p:attrNameLst>
                                      </p:cBhvr>
                                      <p:tavLst>
                                        <p:tav tm="0" fmla="#ppt_w*sin(2.5*pi*$)">
                                          <p:val>
                                            <p:fltVal val="0"/>
                                          </p:val>
                                        </p:tav>
                                        <p:tav tm="100000">
                                          <p:val>
                                            <p:fltVal val="1"/>
                                          </p:val>
                                        </p:tav>
                                      </p:tavLst>
                                    </p:anim>
                                    <p:anim calcmode="lin" valueType="num">
                                      <p:cBhvr>
                                        <p:cTn id="14"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80">
                                          <p:stCondLst>
                                            <p:cond delay="0"/>
                                          </p:stCondLst>
                                        </p:cTn>
                                        <p:tgtEl>
                                          <p:spTgt spid="9"/>
                                        </p:tgtEl>
                                      </p:cBhvr>
                                    </p:animEffect>
                                    <p:anim calcmode="lin" valueType="num">
                                      <p:cBhvr>
                                        <p:cTn id="2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5" dur="26">
                                          <p:stCondLst>
                                            <p:cond delay="650"/>
                                          </p:stCondLst>
                                        </p:cTn>
                                        <p:tgtEl>
                                          <p:spTgt spid="9"/>
                                        </p:tgtEl>
                                      </p:cBhvr>
                                      <p:to x="100000" y="60000"/>
                                    </p:animScale>
                                    <p:animScale>
                                      <p:cBhvr>
                                        <p:cTn id="26" dur="166" decel="50000">
                                          <p:stCondLst>
                                            <p:cond delay="676"/>
                                          </p:stCondLst>
                                        </p:cTn>
                                        <p:tgtEl>
                                          <p:spTgt spid="9"/>
                                        </p:tgtEl>
                                      </p:cBhvr>
                                      <p:to x="100000" y="100000"/>
                                    </p:animScale>
                                    <p:animScale>
                                      <p:cBhvr>
                                        <p:cTn id="27" dur="26">
                                          <p:stCondLst>
                                            <p:cond delay="1312"/>
                                          </p:stCondLst>
                                        </p:cTn>
                                        <p:tgtEl>
                                          <p:spTgt spid="9"/>
                                        </p:tgtEl>
                                      </p:cBhvr>
                                      <p:to x="100000" y="80000"/>
                                    </p:animScale>
                                    <p:animScale>
                                      <p:cBhvr>
                                        <p:cTn id="28" dur="166" decel="50000">
                                          <p:stCondLst>
                                            <p:cond delay="1338"/>
                                          </p:stCondLst>
                                        </p:cTn>
                                        <p:tgtEl>
                                          <p:spTgt spid="9"/>
                                        </p:tgtEl>
                                      </p:cBhvr>
                                      <p:to x="100000" y="100000"/>
                                    </p:animScale>
                                    <p:animScale>
                                      <p:cBhvr>
                                        <p:cTn id="29" dur="26">
                                          <p:stCondLst>
                                            <p:cond delay="1642"/>
                                          </p:stCondLst>
                                        </p:cTn>
                                        <p:tgtEl>
                                          <p:spTgt spid="9"/>
                                        </p:tgtEl>
                                      </p:cBhvr>
                                      <p:to x="100000" y="90000"/>
                                    </p:animScale>
                                    <p:animScale>
                                      <p:cBhvr>
                                        <p:cTn id="30" dur="166" decel="50000">
                                          <p:stCondLst>
                                            <p:cond delay="1668"/>
                                          </p:stCondLst>
                                        </p:cTn>
                                        <p:tgtEl>
                                          <p:spTgt spid="9"/>
                                        </p:tgtEl>
                                      </p:cBhvr>
                                      <p:to x="100000" y="100000"/>
                                    </p:animScale>
                                    <p:animScale>
                                      <p:cBhvr>
                                        <p:cTn id="31" dur="26">
                                          <p:stCondLst>
                                            <p:cond delay="1808"/>
                                          </p:stCondLst>
                                        </p:cTn>
                                        <p:tgtEl>
                                          <p:spTgt spid="9"/>
                                        </p:tgtEl>
                                      </p:cBhvr>
                                      <p:to x="100000" y="95000"/>
                                    </p:animScale>
                                    <p:animScale>
                                      <p:cBhvr>
                                        <p:cTn id="32" dur="166" decel="50000">
                                          <p:stCondLst>
                                            <p:cond delay="1834"/>
                                          </p:stCondLst>
                                        </p:cTn>
                                        <p:tgtEl>
                                          <p:spTgt spid="9"/>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52697" y="104503"/>
            <a:ext cx="4807132" cy="932279"/>
            <a:chOff x="352697" y="104503"/>
            <a:chExt cx="4807132" cy="932279"/>
          </a:xfrm>
        </p:grpSpPr>
        <p:sp>
          <p:nvSpPr>
            <p:cNvPr id="13" name="Rectangle 12"/>
            <p:cNvSpPr/>
            <p:nvPr/>
          </p:nvSpPr>
          <p:spPr>
            <a:xfrm>
              <a:off x="352697" y="104503"/>
              <a:ext cx="4807132" cy="93227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4" name="TextBox 3">
              <a:extLst>
                <a:ext uri="{FF2B5EF4-FFF2-40B4-BE49-F238E27FC236}">
                  <a16:creationId xmlns:a16="http://schemas.microsoft.com/office/drawing/2014/main" id="{908E5B7A-84EE-460E-80E9-68E963C16E52}"/>
                </a:ext>
              </a:extLst>
            </p:cNvPr>
            <p:cNvSpPr txBox="1"/>
            <p:nvPr/>
          </p:nvSpPr>
          <p:spPr>
            <a:xfrm>
              <a:off x="352698" y="104504"/>
              <a:ext cx="459812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Nhân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vật</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kịch</a:t>
              </a: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2.2</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Quan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chức</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thị</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trấn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pSp>
      <p:grpSp>
        <p:nvGrpSpPr>
          <p:cNvPr id="12" name="Group 11"/>
          <p:cNvGrpSpPr/>
          <p:nvPr/>
        </p:nvGrpSpPr>
        <p:grpSpPr>
          <a:xfrm>
            <a:off x="175124" y="2067892"/>
            <a:ext cx="2743200" cy="2743200"/>
            <a:chOff x="377392" y="1776294"/>
            <a:chExt cx="2743200" cy="2743200"/>
          </a:xfrm>
        </p:grpSpPr>
        <p:sp>
          <p:nvSpPr>
            <p:cNvPr id="11" name="Oval 10"/>
            <p:cNvSpPr/>
            <p:nvPr/>
          </p:nvSpPr>
          <p:spPr>
            <a:xfrm>
              <a:off x="377392" y="1776294"/>
              <a:ext cx="2743200" cy="2743200"/>
            </a:xfrm>
            <a:prstGeom prst="ellipse">
              <a:avLst/>
            </a:prstGeom>
            <a:solidFill>
              <a:srgbClr val="E634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6" name="TextBox 5"/>
            <p:cNvSpPr txBox="1"/>
            <p:nvPr/>
          </p:nvSpPr>
          <p:spPr>
            <a:xfrm>
              <a:off x="596538" y="2855506"/>
              <a:ext cx="2524054" cy="584775"/>
            </a:xfrm>
            <a:prstGeom prst="rect">
              <a:avLst/>
            </a:prstGeom>
            <a:no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ĐÁNH GIÁ</a:t>
              </a:r>
            </a:p>
          </p:txBody>
        </p:sp>
      </p:grpSp>
      <p:sp>
        <p:nvSpPr>
          <p:cNvPr id="8" name="Rectangle 7"/>
          <p:cNvSpPr/>
          <p:nvPr/>
        </p:nvSpPr>
        <p:spPr>
          <a:xfrm>
            <a:off x="3120591" y="1128179"/>
            <a:ext cx="8962551" cy="3091124"/>
          </a:xfrm>
          <a:prstGeom prst="rect">
            <a:avLst/>
          </a:prstGeom>
          <a:solidFill>
            <a:srgbClr val="C70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Thị</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trưởng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đám</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quan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chức</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thị</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trấn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đã</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hoàn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thành</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bức</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tranh</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thu</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nhỏ</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về</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chế</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độ</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chuyên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chế</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cực</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đoạn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xã</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hội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Nga</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đương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thời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dưới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sự</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cai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trị</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Nga</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Hoàng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Quan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chức</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ngu</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dốt</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hãnh</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tiến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ăn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chơi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đua</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đòi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giả</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tạo</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tàn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nhẫn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ra</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sức</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nhũng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nhiều</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hà</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hiếp</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nhân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dân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ăn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đút</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lót</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hối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lộ</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xu</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nịnh</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b</a:t>
            </a:r>
            <a:r>
              <a:rPr lang="vi-VN" sz="24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ợ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đỡ</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cấp</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trên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tắc</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trách</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vi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phạm</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đạo</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đức</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pháp</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luật</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Nhân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dân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lầm</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than,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khổ</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cực</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chịu</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nhiều</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bất</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công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ngang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trái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oan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ức</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p:cNvSpPr/>
          <p:nvPr/>
        </p:nvSpPr>
        <p:spPr>
          <a:xfrm>
            <a:off x="3120592" y="4441371"/>
            <a:ext cx="8962550" cy="2272938"/>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Nghệ</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thuật</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xây</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dựng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các</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chân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dung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trào</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phúng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độc</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đáo</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góp</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phần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vạch</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trần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bộ</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mặt</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giả</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tạo</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h</a:t>
            </a:r>
            <a:r>
              <a:rPr lang="vi-VN" sz="2400" dirty="0">
                <a:solidFill>
                  <a:srgbClr val="FFFFFF"/>
                </a:solidFill>
                <a:latin typeface="Times New Roman" panose="02020603050405020304" pitchFamily="18" charset="0"/>
                <a:ea typeface="Calibri" panose="020F0502020204030204" pitchFamily="34" charset="0"/>
              </a:rPr>
              <a:t>ã</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nh</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tiến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vô</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đạo</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đức</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của</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đám</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quan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lại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nước</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Nga</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đương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thời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đồng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thời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góp</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phần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đưa</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tác</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phẩm</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Quan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thanh</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tra</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trở</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thành</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một</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trong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những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vở</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hài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kịch</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xuất</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sắc</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nhất</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của</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Gô-gôn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nói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riêng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của</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văn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học</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Nga</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thế</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kỉ</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XIX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nói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chung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a:t>
            </a:r>
            <a:endParaRPr kumimoji="0" lang="en-US" sz="24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3886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heel(1)">
                                      <p:cBhvr>
                                        <p:cTn id="1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01329" y="-185336"/>
            <a:ext cx="7647012" cy="5732195"/>
          </a:xfrm>
          <a:prstGeom prst="rect">
            <a:avLst/>
          </a:prstGeom>
        </p:spPr>
      </p:pic>
      <p:sp>
        <p:nvSpPr>
          <p:cNvPr id="6" name="文本框 5"/>
          <p:cNvSpPr txBox="1"/>
          <p:nvPr/>
        </p:nvSpPr>
        <p:spPr>
          <a:xfrm rot="21139151">
            <a:off x="3794606" y="2459504"/>
            <a:ext cx="5542385" cy="1938992"/>
          </a:xfrm>
          <a:prstGeom prst="rect">
            <a:avLst/>
          </a:prstGeom>
          <a:noFill/>
        </p:spPr>
        <p:txBody>
          <a:bodyPr wrap="square" rtlCol="0">
            <a:spAutoFit/>
          </a:bodyPr>
          <a:lstStyle/>
          <a:p>
            <a:pPr algn="ctr"/>
            <a:r>
              <a:rPr lang="en-US" altLang="zh-CN" sz="6000" b="1" dirty="0">
                <a:solidFill>
                  <a:srgbClr val="37740A"/>
                </a:solidFill>
                <a:latin typeface="Cambria" panose="02040503050406030204" pitchFamily="18" charset="0"/>
                <a:ea typeface="Cambria" panose="02040503050406030204" pitchFamily="18" charset="0"/>
                <a:cs typeface="+mn-ea"/>
                <a:sym typeface="+mn-lt"/>
              </a:rPr>
              <a:t>Hình thành kiến </a:t>
            </a:r>
            <a:r>
              <a:rPr lang="en-US" altLang="zh-CN" sz="6000" b="1" dirty="0" err="1">
                <a:solidFill>
                  <a:srgbClr val="37740A"/>
                </a:solidFill>
                <a:latin typeface="Cambria" panose="02040503050406030204" pitchFamily="18" charset="0"/>
                <a:ea typeface="Cambria" panose="02040503050406030204" pitchFamily="18" charset="0"/>
                <a:cs typeface="+mn-ea"/>
                <a:sym typeface="+mn-lt"/>
              </a:rPr>
              <a:t>thức</a:t>
            </a:r>
            <a:r>
              <a:rPr lang="en-US" altLang="zh-CN" sz="6000" b="1" dirty="0">
                <a:solidFill>
                  <a:srgbClr val="37740A"/>
                </a:solidFill>
                <a:latin typeface="Cambria" panose="02040503050406030204" pitchFamily="18" charset="0"/>
                <a:ea typeface="Cambria" panose="02040503050406030204" pitchFamily="18" charset="0"/>
                <a:cs typeface="+mn-ea"/>
                <a:sym typeface="+mn-lt"/>
              </a:rPr>
              <a:t> </a:t>
            </a:r>
            <a:endParaRPr lang="zh-CN" altLang="en-US" sz="6000" b="1" dirty="0">
              <a:solidFill>
                <a:srgbClr val="37740A"/>
              </a:solidFill>
              <a:latin typeface="Cambria" panose="02040503050406030204" pitchFamily="18" charset="0"/>
              <a:cs typeface="+mn-ea"/>
              <a:sym typeface="+mn-lt"/>
            </a:endParaRPr>
          </a:p>
        </p:txBody>
      </p:sp>
      <p:pic>
        <p:nvPicPr>
          <p:cNvPr id="8" name="图片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33763" y="1601458"/>
            <a:ext cx="3966148" cy="2974611"/>
          </a:xfrm>
          <a:prstGeom prst="rect">
            <a:avLst/>
          </a:prstGeom>
        </p:spPr>
      </p:pic>
    </p:spTree>
    <p:extLst>
      <p:ext uri="{BB962C8B-B14F-4D97-AF65-F5344CB8AC3E}">
        <p14:creationId xmlns:p14="http://schemas.microsoft.com/office/powerpoint/2010/main" val="35598097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200"/>
                                        <p:tgtEl>
                                          <p:spTgt spid="8"/>
                                        </p:tgtEl>
                                      </p:cBhvr>
                                    </p:animEffect>
                                    <p:anim calcmode="lin" valueType="num">
                                      <p:cBhvr>
                                        <p:cTn id="13" dur="1200" fill="hold"/>
                                        <p:tgtEl>
                                          <p:spTgt spid="8"/>
                                        </p:tgtEl>
                                        <p:attrNameLst>
                                          <p:attrName>ppt_x</p:attrName>
                                        </p:attrNameLst>
                                      </p:cBhvr>
                                      <p:tavLst>
                                        <p:tav tm="0">
                                          <p:val>
                                            <p:strVal val="#ppt_x"/>
                                          </p:val>
                                        </p:tav>
                                        <p:tav tm="100000">
                                          <p:val>
                                            <p:strVal val="#ppt_x"/>
                                          </p:val>
                                        </p:tav>
                                      </p:tavLst>
                                    </p:anim>
                                    <p:anim calcmode="lin" valueType="num">
                                      <p:cBhvr>
                                        <p:cTn id="14" dur="1200" fill="hold"/>
                                        <p:tgtEl>
                                          <p:spTgt spid="8"/>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1600"/>
                                  </p:stCondLst>
                                  <p:iterate type="lt">
                                    <p:tmPct val="10000"/>
                                  </p:iterate>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52697" y="222070"/>
            <a:ext cx="4807132" cy="932279"/>
            <a:chOff x="352697" y="104503"/>
            <a:chExt cx="4807132" cy="932279"/>
          </a:xfrm>
        </p:grpSpPr>
        <p:sp>
          <p:nvSpPr>
            <p:cNvPr id="5" name="Rectangle 4"/>
            <p:cNvSpPr/>
            <p:nvPr/>
          </p:nvSpPr>
          <p:spPr>
            <a:xfrm>
              <a:off x="352697" y="104503"/>
              <a:ext cx="4807132" cy="93227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6" name="TextBox 5">
              <a:extLst>
                <a:ext uri="{FF2B5EF4-FFF2-40B4-BE49-F238E27FC236}">
                  <a16:creationId xmlns:a16="http://schemas.microsoft.com/office/drawing/2014/main" id="{908E5B7A-84EE-460E-80E9-68E963C16E52}"/>
                </a:ext>
              </a:extLst>
            </p:cNvPr>
            <p:cNvSpPr txBox="1"/>
            <p:nvPr/>
          </p:nvSpPr>
          <p:spPr>
            <a:xfrm>
              <a:off x="352698" y="104504"/>
              <a:ext cx="459812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Nhân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vật</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kịch</a:t>
              </a: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2.2</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Vợ</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và</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con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gái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thị</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trưởng</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pSp>
      <p:pic>
        <p:nvPicPr>
          <p:cNvPr id="3074" name="Picture 2" descr="Quan thanh tra' - hài kịch kinh điển 'cười ra nước mắt' - Giải tr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6447" y="1154349"/>
            <a:ext cx="5715000" cy="40481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430982" y="5375564"/>
            <a:ext cx="5943600" cy="830997"/>
          </a:xfrm>
          <a:prstGeom prst="rect">
            <a:avLst/>
          </a:prstGeom>
          <a:noFill/>
        </p:spPr>
        <p:txBody>
          <a:bodyPr wrap="square" rtlCol="0">
            <a:spAutoFit/>
          </a:bodyPr>
          <a:lstStyle/>
          <a:p>
            <a:pPr algn="ctr"/>
            <a:r>
              <a:rPr lang="en-US" sz="2400" b="1" dirty="0" err="1">
                <a:solidFill>
                  <a:srgbClr val="FF0000"/>
                </a:solidFill>
                <a:latin typeface="Times New Roman" panose="02020603050405020304" pitchFamily="18" charset="0"/>
                <a:cs typeface="Times New Roman" panose="02020603050405020304" pitchFamily="18" charset="0"/>
              </a:rPr>
              <a:t>Vở</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kịch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Quan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thanh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tra</a:t>
            </a:r>
            <a:r>
              <a:rPr lang="en-US" sz="2400" b="1" dirty="0">
                <a:solidFill>
                  <a:srgbClr val="FF0000"/>
                </a:solidFill>
                <a:latin typeface="Times New Roman" panose="02020603050405020304" pitchFamily="18" charset="0"/>
                <a:cs typeface="Times New Roman" panose="02020603050405020304" pitchFamily="18" charset="0"/>
              </a:rPr>
              <a:t>” – </a:t>
            </a:r>
            <a:r>
              <a:rPr lang="en-US" sz="2400" b="1" dirty="0" err="1">
                <a:solidFill>
                  <a:srgbClr val="FF0000"/>
                </a:solidFill>
                <a:latin typeface="Times New Roman" panose="02020603050405020304" pitchFamily="18" charset="0"/>
                <a:cs typeface="Times New Roman" panose="02020603050405020304" pitchFamily="18" charset="0"/>
              </a:rPr>
              <a:t>một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tác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phẩm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nổi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tiếng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của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nhà</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hát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kịch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Việt</a:t>
            </a:r>
            <a:r>
              <a:rPr lang="en-US" sz="2400" b="1" dirty="0">
                <a:solidFill>
                  <a:srgbClr val="FF0000"/>
                </a:solidFill>
                <a:latin typeface="Times New Roman" panose="02020603050405020304" pitchFamily="18" charset="0"/>
                <a:cs typeface="Times New Roman" panose="02020603050405020304" pitchFamily="18" charset="0"/>
              </a:rPr>
              <a:t> Nam</a:t>
            </a:r>
          </a:p>
        </p:txBody>
      </p:sp>
    </p:spTree>
    <p:extLst>
      <p:ext uri="{BB962C8B-B14F-4D97-AF65-F5344CB8AC3E}">
        <p14:creationId xmlns:p14="http://schemas.microsoft.com/office/powerpoint/2010/main" val="28486608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Arrow: Right 281">
            <a:extLst>
              <a:ext uri="{FF2B5EF4-FFF2-40B4-BE49-F238E27FC236}">
                <a16:creationId xmlns:a16="http://schemas.microsoft.com/office/drawing/2014/main" id="{F65DE54C-3D65-432C-8A29-C52129B44E4E}"/>
              </a:ext>
            </a:extLst>
          </p:cNvPr>
          <p:cNvSpPr/>
          <p:nvPr/>
        </p:nvSpPr>
        <p:spPr>
          <a:xfrm>
            <a:off x="4465359" y="0"/>
            <a:ext cx="3040955" cy="728663"/>
          </a:xfrm>
          <a:prstGeom prst="rightArrow">
            <a:avLst>
              <a:gd name="adj1" fmla="val 69049"/>
              <a:gd name="adj2" fmla="val 42063"/>
            </a:avLst>
          </a:prstGeom>
          <a:solidFill>
            <a:schemeClr val="accent6">
              <a:lumMod val="75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Hoạt</a:t>
            </a:r>
            <a:r>
              <a:rPr kumimoji="0" 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động</a:t>
            </a:r>
            <a:r>
              <a:rPr kumimoji="0" 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nhóm</a:t>
            </a:r>
            <a:endParaRPr kumimoji="0" 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pic>
        <p:nvPicPr>
          <p:cNvPr id="2" name="Picture 1">
            <a:extLst>
              <a:ext uri="{FF2B5EF4-FFF2-40B4-BE49-F238E27FC236}">
                <a16:creationId xmlns:a16="http://schemas.microsoft.com/office/drawing/2014/main" id="{37BDB000-BF64-4F4B-9E5A-19B4C445A151}"/>
              </a:ext>
            </a:extLst>
          </p:cNvPr>
          <p:cNvPicPr>
            <a:picLocks noChangeAspect="1"/>
          </p:cNvPicPr>
          <p:nvPr/>
        </p:nvPicPr>
        <p:blipFill>
          <a:blip r:embed="rId2"/>
          <a:stretch>
            <a:fillRect/>
          </a:stretch>
        </p:blipFill>
        <p:spPr>
          <a:xfrm>
            <a:off x="0" y="-42652"/>
            <a:ext cx="3618007" cy="2085706"/>
          </a:xfrm>
          <a:prstGeom prst="rect">
            <a:avLst/>
          </a:prstGeom>
        </p:spPr>
      </p:pic>
      <p:sp>
        <p:nvSpPr>
          <p:cNvPr id="14" name="Rectangle 13"/>
          <p:cNvSpPr/>
          <p:nvPr/>
        </p:nvSpPr>
        <p:spPr>
          <a:xfrm>
            <a:off x="8031261" y="8767"/>
            <a:ext cx="4824549"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PHIẾU HỌC TẬP SỐ 5</a:t>
            </a:r>
            <a:endPar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LỚP…………NHÓM ..</a:t>
            </a:r>
            <a:endPar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p>
        </p:txBody>
      </p:sp>
      <p:grpSp>
        <p:nvGrpSpPr>
          <p:cNvPr id="7" name="Group 6"/>
          <p:cNvGrpSpPr/>
          <p:nvPr/>
        </p:nvGrpSpPr>
        <p:grpSpPr>
          <a:xfrm>
            <a:off x="2687531" y="745924"/>
            <a:ext cx="2594260" cy="2594260"/>
            <a:chOff x="2687531" y="745924"/>
            <a:chExt cx="2594260" cy="2594260"/>
          </a:xfrm>
        </p:grpSpPr>
        <p:sp>
          <p:nvSpPr>
            <p:cNvPr id="16" name="Oval 15"/>
            <p:cNvSpPr/>
            <p:nvPr/>
          </p:nvSpPr>
          <p:spPr>
            <a:xfrm>
              <a:off x="2687531" y="745924"/>
              <a:ext cx="2594260" cy="2594260"/>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6" name="TextBox 5"/>
            <p:cNvSpPr txBox="1"/>
            <p:nvPr/>
          </p:nvSpPr>
          <p:spPr>
            <a:xfrm>
              <a:off x="3162032" y="1000201"/>
              <a:ext cx="1737360"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2441"/>
                  </a:solidFill>
                  <a:effectLst/>
                  <a:uLnTx/>
                  <a:uFillTx/>
                  <a:latin typeface="Times New Roman" panose="02020603050405020304" pitchFamily="18" charset="0"/>
                  <a:ea typeface="+mn-ea"/>
                  <a:cs typeface="Times New Roman" panose="02020603050405020304" pitchFamily="18" charset="0"/>
                </a:rPr>
                <a:t>NHÓM 2</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Bản</a:t>
              </a:r>
              <a:r>
                <a:rPr kumimoji="0" lang="en-US" sz="2400" b="1"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chất</a:t>
              </a:r>
              <a:r>
                <a:rPr kumimoji="0" lang="en-US" sz="2400" b="1"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thực</a:t>
              </a:r>
              <a:r>
                <a:rPr kumimoji="0" lang="en-US" sz="2400" b="1"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sự</a:t>
              </a:r>
              <a:r>
                <a:rPr kumimoji="0" lang="en-US" sz="2400" b="1"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của</a:t>
              </a:r>
              <a:r>
                <a:rPr kumimoji="0" lang="en-US" sz="2400" b="1"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vợ</a:t>
              </a:r>
              <a:r>
                <a:rPr kumimoji="0" lang="en-US" sz="2400" b="1"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con </a:t>
              </a:r>
              <a:r>
                <a:rPr kumimoji="0" lang="en-US" sz="2400" b="1"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thị</a:t>
              </a:r>
              <a:r>
                <a:rPr kumimoji="0" lang="en-US" sz="2400" b="1"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trưởng</a:t>
              </a:r>
              <a:endParaRPr kumimoji="0" lang="en-US" sz="2400" b="1"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endParaRPr>
            </a:p>
          </p:txBody>
        </p:sp>
      </p:grpSp>
      <p:grpSp>
        <p:nvGrpSpPr>
          <p:cNvPr id="24" name="Group 23"/>
          <p:cNvGrpSpPr/>
          <p:nvPr/>
        </p:nvGrpSpPr>
        <p:grpSpPr>
          <a:xfrm>
            <a:off x="8179753" y="745924"/>
            <a:ext cx="2594260" cy="2594260"/>
            <a:chOff x="8179753" y="745924"/>
            <a:chExt cx="2594260" cy="2594260"/>
          </a:xfrm>
        </p:grpSpPr>
        <p:sp>
          <p:nvSpPr>
            <p:cNvPr id="17" name="Oval 16"/>
            <p:cNvSpPr/>
            <p:nvPr/>
          </p:nvSpPr>
          <p:spPr>
            <a:xfrm>
              <a:off x="8179753" y="745924"/>
              <a:ext cx="2594260" cy="2594260"/>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20" name="TextBox 19"/>
            <p:cNvSpPr txBox="1"/>
            <p:nvPr/>
          </p:nvSpPr>
          <p:spPr>
            <a:xfrm>
              <a:off x="8319640" y="1384891"/>
              <a:ext cx="231795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2441"/>
                  </a:solidFill>
                  <a:effectLst/>
                  <a:uLnTx/>
                  <a:uFillTx/>
                  <a:latin typeface="Times New Roman" panose="02020603050405020304" pitchFamily="18" charset="0"/>
                  <a:ea typeface="+mn-ea"/>
                  <a:cs typeface="Times New Roman" panose="02020603050405020304" pitchFamily="18" charset="0"/>
                </a:rPr>
                <a:t>NHÓM 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Thái</a:t>
              </a:r>
              <a:r>
                <a:rPr kumimoji="0" lang="en-US" sz="2400" b="1"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độ</a:t>
              </a:r>
              <a:r>
                <a:rPr kumimoji="0" lang="en-US" sz="2400" b="1"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với</a:t>
              </a:r>
              <a:r>
                <a:rPr kumimoji="0" lang="en-US" sz="2400" b="1"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Khơ-lét-xta-cốp</a:t>
              </a:r>
              <a:endParaRPr kumimoji="0" lang="en-US" sz="2400" b="1"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endParaRPr>
            </a:p>
          </p:txBody>
        </p:sp>
      </p:grpSp>
      <p:grpSp>
        <p:nvGrpSpPr>
          <p:cNvPr id="25" name="Group 24"/>
          <p:cNvGrpSpPr/>
          <p:nvPr/>
        </p:nvGrpSpPr>
        <p:grpSpPr>
          <a:xfrm>
            <a:off x="8179753" y="4263740"/>
            <a:ext cx="2594260" cy="2594260"/>
            <a:chOff x="8179753" y="4263740"/>
            <a:chExt cx="2594260" cy="2594260"/>
          </a:xfrm>
        </p:grpSpPr>
        <p:sp>
          <p:nvSpPr>
            <p:cNvPr id="18" name="Oval 17"/>
            <p:cNvSpPr/>
            <p:nvPr/>
          </p:nvSpPr>
          <p:spPr>
            <a:xfrm>
              <a:off x="8179753" y="4263740"/>
              <a:ext cx="2594260" cy="2594260"/>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21" name="TextBox 20"/>
            <p:cNvSpPr txBox="1"/>
            <p:nvPr/>
          </p:nvSpPr>
          <p:spPr>
            <a:xfrm>
              <a:off x="8433739" y="4774256"/>
              <a:ext cx="2138539"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2441"/>
                  </a:solidFill>
                  <a:effectLst/>
                  <a:uLnTx/>
                  <a:uFillTx/>
                  <a:latin typeface="Times New Roman" panose="02020603050405020304" pitchFamily="18" charset="0"/>
                  <a:ea typeface="+mn-ea"/>
                  <a:cs typeface="Times New Roman" panose="02020603050405020304" pitchFamily="18" charset="0"/>
                </a:rPr>
                <a:t>NHÓM 4</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Thái</a:t>
              </a:r>
              <a:r>
                <a:rPr kumimoji="0" lang="en-US" sz="2400" b="1"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độ</a:t>
              </a:r>
              <a:r>
                <a:rPr kumimoji="0" lang="en-US" sz="2400" b="1"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của</a:t>
              </a:r>
              <a:r>
                <a:rPr kumimoji="0" lang="en-US" sz="2400" b="1"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hai</a:t>
              </a:r>
              <a:r>
                <a:rPr kumimoji="0" lang="en-US" sz="2400" b="1"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mẹ</a:t>
              </a:r>
              <a:r>
                <a:rPr kumimoji="0" lang="en-US" sz="2400" b="1"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con </a:t>
              </a:r>
              <a:r>
                <a:rPr kumimoji="0" lang="en-US" sz="2400" b="1"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với</a:t>
              </a:r>
              <a:r>
                <a:rPr kumimoji="0" lang="en-US" sz="2400" b="1"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nhau</a:t>
              </a:r>
              <a:endParaRPr kumimoji="0" lang="en-US" sz="2400" b="1"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endParaRPr>
            </a:p>
          </p:txBody>
        </p:sp>
      </p:grpSp>
      <p:grpSp>
        <p:nvGrpSpPr>
          <p:cNvPr id="26" name="Group 25"/>
          <p:cNvGrpSpPr/>
          <p:nvPr/>
        </p:nvGrpSpPr>
        <p:grpSpPr>
          <a:xfrm>
            <a:off x="2687531" y="4263740"/>
            <a:ext cx="2594260" cy="2594260"/>
            <a:chOff x="2687531" y="4263740"/>
            <a:chExt cx="2594260" cy="2594260"/>
          </a:xfrm>
        </p:grpSpPr>
        <p:sp>
          <p:nvSpPr>
            <p:cNvPr id="5" name="Oval 4"/>
            <p:cNvSpPr/>
            <p:nvPr/>
          </p:nvSpPr>
          <p:spPr>
            <a:xfrm>
              <a:off x="2687531" y="4263740"/>
              <a:ext cx="2594260" cy="2594260"/>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22" name="TextBox 21"/>
            <p:cNvSpPr txBox="1"/>
            <p:nvPr/>
          </p:nvSpPr>
          <p:spPr>
            <a:xfrm>
              <a:off x="2915391" y="4406708"/>
              <a:ext cx="2138539"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2441"/>
                  </a:solidFill>
                  <a:effectLst/>
                  <a:uLnTx/>
                  <a:uFillTx/>
                  <a:latin typeface="Times New Roman" panose="02020603050405020304" pitchFamily="18" charset="0"/>
                  <a:ea typeface="+mn-ea"/>
                  <a:cs typeface="Times New Roman" panose="02020603050405020304" pitchFamily="18" charset="0"/>
                </a:rPr>
                <a:t>NHÓM 1</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Nghệ</a:t>
              </a:r>
              <a:r>
                <a:rPr kumimoji="0" lang="en-US" sz="2400" b="1"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thuật</a:t>
              </a:r>
              <a:r>
                <a:rPr kumimoji="0" lang="en-US" sz="2400" b="1"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xây</a:t>
              </a:r>
              <a:r>
                <a:rPr kumimoji="0" lang="en-US" sz="2400" b="1"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dựng</a:t>
              </a:r>
              <a:r>
                <a:rPr kumimoji="0" lang="en-US" sz="2400" b="1"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chân</a:t>
              </a:r>
              <a:r>
                <a:rPr kumimoji="0" lang="en-US" sz="2400" b="1"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dung </a:t>
              </a:r>
              <a:r>
                <a:rPr kumimoji="0" lang="en-US" sz="2400" b="1"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nhân</a:t>
              </a:r>
              <a:r>
                <a:rPr kumimoji="0" lang="en-US" sz="2400" b="1"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vật</a:t>
              </a:r>
              <a:r>
                <a:rPr kumimoji="0" lang="en-US" sz="2400" b="1"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trào</a:t>
              </a:r>
              <a:r>
                <a:rPr kumimoji="0" lang="en-US" sz="2400" b="1"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phúng</a:t>
              </a:r>
              <a:endParaRPr kumimoji="0" lang="en-US" sz="2400" b="1"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endParaRPr>
            </a:p>
          </p:txBody>
        </p:sp>
      </p:grpSp>
      <p:grpSp>
        <p:nvGrpSpPr>
          <p:cNvPr id="8" name="Group 7"/>
          <p:cNvGrpSpPr/>
          <p:nvPr/>
        </p:nvGrpSpPr>
        <p:grpSpPr>
          <a:xfrm>
            <a:off x="5485447" y="2513987"/>
            <a:ext cx="2594260" cy="2594260"/>
            <a:chOff x="5485447" y="2513987"/>
            <a:chExt cx="2594260" cy="2594260"/>
          </a:xfrm>
        </p:grpSpPr>
        <p:sp>
          <p:nvSpPr>
            <p:cNvPr id="19" name="Oval 18"/>
            <p:cNvSpPr/>
            <p:nvPr/>
          </p:nvSpPr>
          <p:spPr>
            <a:xfrm>
              <a:off x="5485447" y="2513987"/>
              <a:ext cx="2594260" cy="2594260"/>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23" name="TextBox 22"/>
            <p:cNvSpPr txBox="1"/>
            <p:nvPr/>
          </p:nvSpPr>
          <p:spPr>
            <a:xfrm>
              <a:off x="5756292" y="2827884"/>
              <a:ext cx="2138539"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2441"/>
                  </a:solidFill>
                  <a:effectLst/>
                  <a:uLnTx/>
                  <a:uFillTx/>
                  <a:latin typeface="Times New Roman" panose="02020603050405020304" pitchFamily="18" charset="0"/>
                  <a:ea typeface="+mn-ea"/>
                  <a:cs typeface="Times New Roman" panose="02020603050405020304" pitchFamily="18" charset="0"/>
                </a:rPr>
                <a:t>ĐÁNH GIÁ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Phần</a:t>
              </a:r>
              <a:r>
                <a:rPr kumimoji="0" lang="en-US" sz="2400" b="1"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dành</a:t>
              </a:r>
              <a:r>
                <a:rPr kumimoji="0" lang="en-US" sz="2400" b="1"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cho</a:t>
              </a:r>
              <a:r>
                <a:rPr kumimoji="0" lang="en-US" sz="2400" b="1"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nhóm</a:t>
              </a:r>
              <a:r>
                <a:rPr kumimoji="0" lang="en-US" sz="2400" b="1"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nhanh</a:t>
              </a:r>
              <a:r>
                <a:rPr kumimoji="0" lang="en-US" sz="2400" b="1"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tay</a:t>
              </a:r>
              <a:r>
                <a:rPr kumimoji="0" lang="en-US" sz="2400" b="1"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giành</a:t>
              </a:r>
              <a:r>
                <a:rPr kumimoji="0" lang="en-US" sz="2400" b="1"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được</a:t>
              </a:r>
              <a:r>
                <a:rPr kumimoji="0" lang="en-US" sz="2400" b="1"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quyền</a:t>
              </a:r>
              <a:r>
                <a:rPr kumimoji="0" lang="en-US" sz="2400" b="1"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trả</a:t>
              </a:r>
              <a:r>
                <a:rPr kumimoji="0" lang="en-US" sz="2400" b="1"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lời</a:t>
              </a:r>
              <a:endParaRPr kumimoji="0" lang="en-US" sz="2400" b="1"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endParaRPr>
            </a:p>
          </p:txBody>
        </p:sp>
      </p:grpSp>
    </p:spTree>
    <p:extLst>
      <p:ext uri="{BB962C8B-B14F-4D97-AF65-F5344CB8AC3E}">
        <p14:creationId xmlns:p14="http://schemas.microsoft.com/office/powerpoint/2010/main" val="2606419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82"/>
                                        </p:tgtEl>
                                        <p:attrNameLst>
                                          <p:attrName>style.visibility</p:attrName>
                                        </p:attrNameLst>
                                      </p:cBhvr>
                                      <p:to>
                                        <p:strVal val="visible"/>
                                      </p:to>
                                    </p:set>
                                    <p:animEffect transition="in" filter="barn(inVertical)">
                                      <p:cBhvr>
                                        <p:cTn id="10" dur="500"/>
                                        <p:tgtEl>
                                          <p:spTgt spid="282"/>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circle(in)">
                                      <p:cBhvr>
                                        <p:cTn id="19" dur="20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down)">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 grpId="0" animBg="1"/>
      <p:bldP spid="1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929312" cy="3314700"/>
          </a:xfrm>
          <a:prstGeom prst="rect">
            <a:avLst/>
          </a:prstGeom>
          <a:noFill/>
          <a:ln>
            <a:solidFill>
              <a:schemeClr val="accent2">
                <a:lumMod val="75000"/>
              </a:schemeClr>
            </a:solidFill>
          </a:ln>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14700"/>
            <a:ext cx="5929312" cy="3543300"/>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833" y="1"/>
            <a:ext cx="5929312" cy="3314700"/>
          </a:xfrm>
          <a:prstGeom prst="rect">
            <a:avLst/>
          </a:prstGeom>
          <a:noFill/>
          <a:ln>
            <a:solidFill>
              <a:schemeClr val="accent2">
                <a:lumMod val="75000"/>
              </a:schemeClr>
            </a:solidFill>
          </a:ln>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833" y="3314700"/>
            <a:ext cx="5929312" cy="3543300"/>
          </a:xfrm>
          <a:prstGeom prst="rect">
            <a:avLst/>
          </a:prstGeom>
          <a:noFill/>
          <a:ln>
            <a:solidFill>
              <a:srgbClr val="00B050"/>
            </a:solidFill>
          </a:ln>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val="2156598556"/>
              </p:ext>
            </p:extLst>
          </p:nvPr>
        </p:nvGraphicFramePr>
        <p:xfrm>
          <a:off x="0" y="469877"/>
          <a:ext cx="5929312" cy="2468880"/>
        </p:xfrm>
        <a:graphic>
          <a:graphicData uri="http://schemas.openxmlformats.org/drawingml/2006/table">
            <a:tbl>
              <a:tblPr firstRow="1" bandRow="1">
                <a:tableStyleId>{616DA210-FB5B-4158-B5E0-FEB733F419BA}</a:tableStyleId>
              </a:tblPr>
              <a:tblGrid>
                <a:gridCol w="2613678">
                  <a:extLst>
                    <a:ext uri="{9D8B030D-6E8A-4147-A177-3AD203B41FA5}">
                      <a16:colId xmlns:a16="http://schemas.microsoft.com/office/drawing/2014/main" val="849585705"/>
                    </a:ext>
                  </a:extLst>
                </a:gridCol>
                <a:gridCol w="3315634">
                  <a:extLst>
                    <a:ext uri="{9D8B030D-6E8A-4147-A177-3AD203B41FA5}">
                      <a16:colId xmlns:a16="http://schemas.microsoft.com/office/drawing/2014/main" val="2481219953"/>
                    </a:ext>
                  </a:extLst>
                </a:gridCol>
              </a:tblGrid>
              <a:tr h="286879">
                <a:tc gridSpan="2">
                  <a:txBody>
                    <a:bodyPr/>
                    <a:lstStyle/>
                    <a:p>
                      <a:pPr algn="ctr"/>
                      <a:r>
                        <a:rPr lang="vi-VN" sz="2400" baseline="0" dirty="0">
                          <a:solidFill>
                            <a:srgbClr val="C70A80"/>
                          </a:solidFill>
                          <a:latin typeface="Times New Roman" panose="02020603050405020304" pitchFamily="18" charset="0"/>
                          <a:cs typeface="Times New Roman" panose="02020603050405020304" pitchFamily="18" charset="0"/>
                        </a:rPr>
                        <a:t>BẢN CHẤT CỦA VỢ CON THỊ TRƯỞNG</a:t>
                      </a:r>
                      <a:endParaRPr lang="en-US" sz="2400" dirty="0">
                        <a:solidFill>
                          <a:srgbClr val="C70A80"/>
                        </a:solidFill>
                        <a:latin typeface="Times New Roman" panose="02020603050405020304" pitchFamily="18" charset="0"/>
                        <a:cs typeface="Times New Roman" panose="02020603050405020304" pitchFamily="18" charset="0"/>
                      </a:endParaRPr>
                    </a:p>
                  </a:txBody>
                  <a:tcPr/>
                </a:tc>
                <a:tc hMerge="1">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758556700"/>
                  </a:ext>
                </a:extLst>
              </a:tr>
              <a:tr h="286879">
                <a:tc>
                  <a:txBody>
                    <a:bodyPr/>
                    <a:lstStyle/>
                    <a:p>
                      <a:pPr algn="ctr"/>
                      <a:r>
                        <a:rPr lang="vi-VN" sz="2400" dirty="0">
                          <a:solidFill>
                            <a:srgbClr val="FFC000"/>
                          </a:solidFill>
                          <a:latin typeface="Times New Roman" panose="02020603050405020304" pitchFamily="18" charset="0"/>
                          <a:cs typeface="Times New Roman" panose="02020603050405020304" pitchFamily="18" charset="0"/>
                        </a:rPr>
                        <a:t>Biểu</a:t>
                      </a:r>
                      <a:r>
                        <a:rPr lang="vi-VN" sz="2400" baseline="0" dirty="0">
                          <a:solidFill>
                            <a:srgbClr val="FFC000"/>
                          </a:solidFill>
                          <a:latin typeface="Times New Roman" panose="02020603050405020304" pitchFamily="18" charset="0"/>
                          <a:cs typeface="Times New Roman" panose="02020603050405020304" pitchFamily="18" charset="0"/>
                        </a:rPr>
                        <a:t> hiện cụ thể</a:t>
                      </a:r>
                      <a:endParaRPr lang="en-US" sz="2400" dirty="0">
                        <a:solidFill>
                          <a:srgbClr val="FFC000"/>
                        </a:solidFill>
                        <a:latin typeface="Times New Roman" panose="02020603050405020304" pitchFamily="18" charset="0"/>
                        <a:cs typeface="Times New Roman" panose="02020603050405020304" pitchFamily="18" charset="0"/>
                      </a:endParaRPr>
                    </a:p>
                  </a:txBody>
                  <a:tcPr/>
                </a:tc>
                <a:tc>
                  <a:txBody>
                    <a:bodyPr/>
                    <a:lstStyle/>
                    <a:p>
                      <a:pPr algn="ctr"/>
                      <a:r>
                        <a:rPr lang="vi-VN" sz="2400" dirty="0">
                          <a:solidFill>
                            <a:srgbClr val="FFC000"/>
                          </a:solidFill>
                          <a:latin typeface="Times New Roman" panose="02020603050405020304" pitchFamily="18" charset="0"/>
                          <a:cs typeface="Times New Roman" panose="02020603050405020304" pitchFamily="18" charset="0"/>
                        </a:rPr>
                        <a:t>Dẫn</a:t>
                      </a:r>
                      <a:r>
                        <a:rPr lang="vi-VN" sz="2400" baseline="0" dirty="0">
                          <a:solidFill>
                            <a:srgbClr val="FFC000"/>
                          </a:solidFill>
                          <a:latin typeface="Times New Roman" panose="02020603050405020304" pitchFamily="18" charset="0"/>
                          <a:cs typeface="Times New Roman" panose="02020603050405020304" pitchFamily="18" charset="0"/>
                        </a:rPr>
                        <a:t> chứng chứng minh</a:t>
                      </a:r>
                      <a:endParaRPr lang="en-US" sz="2400" dirty="0">
                        <a:solidFill>
                          <a:srgbClr val="FFC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27856618"/>
                  </a:ext>
                </a:extLst>
              </a:tr>
              <a:tr h="286879">
                <a:tc>
                  <a:txBody>
                    <a:bodyPr/>
                    <a:lstStyle/>
                    <a:p>
                      <a:endParaRPr lang="vi-VN" sz="2400" dirty="0">
                        <a:latin typeface="Times New Roman" panose="02020603050405020304" pitchFamily="18" charset="0"/>
                        <a:cs typeface="Times New Roman" panose="02020603050405020304" pitchFamily="18" charset="0"/>
                      </a:endParaRPr>
                    </a:p>
                    <a:p>
                      <a:endParaRPr lang="vi-VN" sz="2400" dirty="0">
                        <a:latin typeface="Times New Roman" panose="02020603050405020304" pitchFamily="18" charset="0"/>
                        <a:cs typeface="Times New Roman" panose="02020603050405020304" pitchFamily="18" charset="0"/>
                      </a:endParaRPr>
                    </a:p>
                    <a:p>
                      <a:endParaRPr lang="vi-VN"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5256292"/>
                  </a:ext>
                </a:extLst>
              </a:tr>
            </a:tbl>
          </a:graphicData>
        </a:graphic>
      </p:graphicFrame>
      <p:sp>
        <p:nvSpPr>
          <p:cNvPr id="4" name="TextBox 3"/>
          <p:cNvSpPr txBox="1"/>
          <p:nvPr/>
        </p:nvSpPr>
        <p:spPr>
          <a:xfrm>
            <a:off x="2150268" y="106976"/>
            <a:ext cx="16287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NHÓM </a:t>
            </a:r>
            <a:r>
              <a:rPr lang="vi-VN" sz="2400" b="1" dirty="0">
                <a:solidFill>
                  <a:srgbClr val="C00000"/>
                </a:solidFill>
                <a:latin typeface="Times New Roman" panose="02020603050405020304" pitchFamily="18" charset="0"/>
                <a:cs typeface="Times New Roman" panose="02020603050405020304" pitchFamily="18" charset="0"/>
              </a:rPr>
              <a:t>2</a:t>
            </a:r>
            <a:r>
              <a:rPr kumimoji="0" lang="vi-VN" sz="2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endParaRPr kumimoji="0" lang="en-US" sz="1800" b="1"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graphicFrame>
        <p:nvGraphicFramePr>
          <p:cNvPr id="9" name="Table 8"/>
          <p:cNvGraphicFramePr>
            <a:graphicFrameLocks noGrp="1"/>
          </p:cNvGraphicFramePr>
          <p:nvPr/>
        </p:nvGraphicFramePr>
        <p:xfrm>
          <a:off x="6291697" y="469877"/>
          <a:ext cx="5805053" cy="2468880"/>
        </p:xfrm>
        <a:graphic>
          <a:graphicData uri="http://schemas.openxmlformats.org/drawingml/2006/table">
            <a:tbl>
              <a:tblPr firstRow="1" bandRow="1">
                <a:tableStyleId>{616DA210-FB5B-4158-B5E0-FEB733F419BA}</a:tableStyleId>
              </a:tblPr>
              <a:tblGrid>
                <a:gridCol w="2558904">
                  <a:extLst>
                    <a:ext uri="{9D8B030D-6E8A-4147-A177-3AD203B41FA5}">
                      <a16:colId xmlns:a16="http://schemas.microsoft.com/office/drawing/2014/main" val="849585705"/>
                    </a:ext>
                  </a:extLst>
                </a:gridCol>
                <a:gridCol w="3246149">
                  <a:extLst>
                    <a:ext uri="{9D8B030D-6E8A-4147-A177-3AD203B41FA5}">
                      <a16:colId xmlns:a16="http://schemas.microsoft.com/office/drawing/2014/main" val="2481219953"/>
                    </a:ext>
                  </a:extLst>
                </a:gridCol>
              </a:tblGrid>
              <a:tr h="286879">
                <a:tc gridSpan="2">
                  <a:txBody>
                    <a:bodyPr/>
                    <a:lstStyle/>
                    <a:p>
                      <a:pPr algn="ctr"/>
                      <a:r>
                        <a:rPr lang="vi-VN" sz="2400" baseline="0" dirty="0">
                          <a:solidFill>
                            <a:schemeClr val="accent5">
                              <a:lumMod val="50000"/>
                            </a:schemeClr>
                          </a:solidFill>
                          <a:latin typeface="Times New Roman" panose="02020603050405020304" pitchFamily="18" charset="0"/>
                          <a:cs typeface="Times New Roman" panose="02020603050405020304" pitchFamily="18" charset="0"/>
                        </a:rPr>
                        <a:t>THÁI ĐỘ ĐỐI VỚI KHƠ-LÉT-XTA-CỐP</a:t>
                      </a: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a:txBody>
                  <a:tcPr/>
                </a:tc>
                <a:tc hMerge="1">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758556700"/>
                  </a:ext>
                </a:extLst>
              </a:tr>
              <a:tr h="286879">
                <a:tc>
                  <a:txBody>
                    <a:bodyPr/>
                    <a:lstStyle/>
                    <a:p>
                      <a:pPr algn="ctr"/>
                      <a:r>
                        <a:rPr lang="vi-VN" sz="2400" dirty="0">
                          <a:solidFill>
                            <a:srgbClr val="C00000"/>
                          </a:solidFill>
                          <a:latin typeface="Times New Roman" panose="02020603050405020304" pitchFamily="18" charset="0"/>
                          <a:cs typeface="Times New Roman" panose="02020603050405020304" pitchFamily="18" charset="0"/>
                        </a:rPr>
                        <a:t>Biểu</a:t>
                      </a:r>
                      <a:r>
                        <a:rPr lang="vi-VN" sz="2400" baseline="0" dirty="0">
                          <a:solidFill>
                            <a:srgbClr val="C00000"/>
                          </a:solidFill>
                          <a:latin typeface="Times New Roman" panose="02020603050405020304" pitchFamily="18" charset="0"/>
                          <a:cs typeface="Times New Roman" panose="02020603050405020304" pitchFamily="18" charset="0"/>
                        </a:rPr>
                        <a:t> hiện cụ thể</a:t>
                      </a:r>
                      <a:endParaRPr lang="en-US" sz="2400" dirty="0">
                        <a:solidFill>
                          <a:srgbClr val="C00000"/>
                        </a:solidFill>
                        <a:latin typeface="Times New Roman" panose="02020603050405020304" pitchFamily="18" charset="0"/>
                        <a:cs typeface="Times New Roman" panose="02020603050405020304" pitchFamily="18" charset="0"/>
                      </a:endParaRPr>
                    </a:p>
                  </a:txBody>
                  <a:tcPr/>
                </a:tc>
                <a:tc>
                  <a:txBody>
                    <a:bodyPr/>
                    <a:lstStyle/>
                    <a:p>
                      <a:pPr algn="ctr"/>
                      <a:r>
                        <a:rPr lang="vi-VN" sz="2400" dirty="0">
                          <a:solidFill>
                            <a:srgbClr val="C00000"/>
                          </a:solidFill>
                          <a:latin typeface="Times New Roman" panose="02020603050405020304" pitchFamily="18" charset="0"/>
                          <a:cs typeface="Times New Roman" panose="02020603050405020304" pitchFamily="18" charset="0"/>
                        </a:rPr>
                        <a:t>Dẫn</a:t>
                      </a:r>
                      <a:r>
                        <a:rPr lang="vi-VN" sz="2400" baseline="0" dirty="0">
                          <a:solidFill>
                            <a:srgbClr val="C00000"/>
                          </a:solidFill>
                          <a:latin typeface="Times New Roman" panose="02020603050405020304" pitchFamily="18" charset="0"/>
                          <a:cs typeface="Times New Roman" panose="02020603050405020304" pitchFamily="18" charset="0"/>
                        </a:rPr>
                        <a:t> chứng chứng minh</a:t>
                      </a:r>
                      <a:endParaRPr lang="en-US" sz="2400" dirty="0">
                        <a:solidFill>
                          <a:srgbClr val="C0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27856618"/>
                  </a:ext>
                </a:extLst>
              </a:tr>
              <a:tr h="286879">
                <a:tc>
                  <a:txBody>
                    <a:bodyPr/>
                    <a:lstStyle/>
                    <a:p>
                      <a:endParaRPr lang="vi-VN" sz="2400" dirty="0">
                        <a:latin typeface="Times New Roman" panose="02020603050405020304" pitchFamily="18" charset="0"/>
                        <a:cs typeface="Times New Roman" panose="02020603050405020304" pitchFamily="18" charset="0"/>
                      </a:endParaRPr>
                    </a:p>
                    <a:p>
                      <a:endParaRPr lang="vi-VN" sz="2400" dirty="0">
                        <a:latin typeface="Times New Roman" panose="02020603050405020304" pitchFamily="18" charset="0"/>
                        <a:cs typeface="Times New Roman" panose="02020603050405020304" pitchFamily="18" charset="0"/>
                      </a:endParaRPr>
                    </a:p>
                    <a:p>
                      <a:endParaRPr lang="vi-VN"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5256292"/>
                  </a:ext>
                </a:extLst>
              </a:tr>
            </a:tbl>
          </a:graphicData>
        </a:graphic>
      </p:graphicFrame>
      <p:sp>
        <p:nvSpPr>
          <p:cNvPr id="10" name="TextBox 9"/>
          <p:cNvSpPr txBox="1"/>
          <p:nvPr/>
        </p:nvSpPr>
        <p:spPr>
          <a:xfrm>
            <a:off x="8403430" y="106976"/>
            <a:ext cx="16287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NHÓM 3 </a:t>
            </a:r>
            <a:endParaRPr kumimoji="0" lang="en-US" sz="1800" b="1"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graphicFrame>
        <p:nvGraphicFramePr>
          <p:cNvPr id="11" name="Table 10"/>
          <p:cNvGraphicFramePr>
            <a:graphicFrameLocks noGrp="1"/>
          </p:cNvGraphicFramePr>
          <p:nvPr>
            <p:extLst>
              <p:ext uri="{D42A27DB-BD31-4B8C-83A1-F6EECF244321}">
                <p14:modId xmlns:p14="http://schemas.microsoft.com/office/powerpoint/2010/main" val="720816059"/>
              </p:ext>
            </p:extLst>
          </p:nvPr>
        </p:nvGraphicFramePr>
        <p:xfrm>
          <a:off x="128586" y="4160520"/>
          <a:ext cx="5672138" cy="2468880"/>
        </p:xfrm>
        <a:graphic>
          <a:graphicData uri="http://schemas.openxmlformats.org/drawingml/2006/table">
            <a:tbl>
              <a:tblPr firstRow="1" bandRow="1">
                <a:tableStyleId>{616DA210-FB5B-4158-B5E0-FEB733F419BA}</a:tableStyleId>
              </a:tblPr>
              <a:tblGrid>
                <a:gridCol w="2500314">
                  <a:extLst>
                    <a:ext uri="{9D8B030D-6E8A-4147-A177-3AD203B41FA5}">
                      <a16:colId xmlns:a16="http://schemas.microsoft.com/office/drawing/2014/main" val="849585705"/>
                    </a:ext>
                  </a:extLst>
                </a:gridCol>
                <a:gridCol w="3171824">
                  <a:extLst>
                    <a:ext uri="{9D8B030D-6E8A-4147-A177-3AD203B41FA5}">
                      <a16:colId xmlns:a16="http://schemas.microsoft.com/office/drawing/2014/main" val="2481219953"/>
                    </a:ext>
                  </a:extLst>
                </a:gridCol>
              </a:tblGrid>
              <a:tr h="286879">
                <a:tc gridSpan="2">
                  <a:txBody>
                    <a:bodyPr/>
                    <a:lstStyle/>
                    <a:p>
                      <a:pPr algn="ctr"/>
                      <a:r>
                        <a:rPr lang="vi-VN" sz="2400" baseline="0">
                          <a:solidFill>
                            <a:srgbClr val="C70A80"/>
                          </a:solidFill>
                          <a:latin typeface="Times New Roman" panose="02020603050405020304" pitchFamily="18" charset="0"/>
                          <a:cs typeface="Times New Roman" panose="02020603050405020304" pitchFamily="18" charset="0"/>
                        </a:rPr>
                        <a:t>NGHỆ THUẬT XÂY DỰNG NHÂN VẬT</a:t>
                      </a:r>
                      <a:endParaRPr lang="en-US" sz="2400" dirty="0">
                        <a:solidFill>
                          <a:srgbClr val="C70A80"/>
                        </a:solidFill>
                        <a:latin typeface="Times New Roman" panose="02020603050405020304" pitchFamily="18" charset="0"/>
                        <a:cs typeface="Times New Roman" panose="02020603050405020304" pitchFamily="18" charset="0"/>
                      </a:endParaRPr>
                    </a:p>
                  </a:txBody>
                  <a:tcPr/>
                </a:tc>
                <a:tc hMerge="1">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758556700"/>
                  </a:ext>
                </a:extLst>
              </a:tr>
              <a:tr h="286879">
                <a:tc>
                  <a:txBody>
                    <a:bodyPr/>
                    <a:lstStyle/>
                    <a:p>
                      <a:pPr algn="ctr"/>
                      <a:r>
                        <a:rPr lang="vi-VN" sz="2400" dirty="0">
                          <a:solidFill>
                            <a:srgbClr val="002060"/>
                          </a:solidFill>
                          <a:latin typeface="Times New Roman" panose="02020603050405020304" pitchFamily="18" charset="0"/>
                          <a:cs typeface="Times New Roman" panose="02020603050405020304" pitchFamily="18" charset="0"/>
                        </a:rPr>
                        <a:t>Biểu</a:t>
                      </a:r>
                      <a:r>
                        <a:rPr lang="vi-VN" sz="2400" baseline="0" dirty="0">
                          <a:solidFill>
                            <a:srgbClr val="002060"/>
                          </a:solidFill>
                          <a:latin typeface="Times New Roman" panose="02020603050405020304" pitchFamily="18" charset="0"/>
                          <a:cs typeface="Times New Roman" panose="02020603050405020304" pitchFamily="18" charset="0"/>
                        </a:rPr>
                        <a:t> hiện cụ thể</a:t>
                      </a:r>
                      <a:endParaRPr lang="en-US" sz="2400" dirty="0">
                        <a:solidFill>
                          <a:srgbClr val="002060"/>
                        </a:solidFill>
                        <a:latin typeface="Times New Roman" panose="02020603050405020304" pitchFamily="18" charset="0"/>
                        <a:cs typeface="Times New Roman" panose="02020603050405020304" pitchFamily="18" charset="0"/>
                      </a:endParaRPr>
                    </a:p>
                  </a:txBody>
                  <a:tcPr/>
                </a:tc>
                <a:tc>
                  <a:txBody>
                    <a:bodyPr/>
                    <a:lstStyle/>
                    <a:p>
                      <a:pPr algn="ctr"/>
                      <a:r>
                        <a:rPr lang="vi-VN" sz="2400" dirty="0">
                          <a:solidFill>
                            <a:srgbClr val="002060"/>
                          </a:solidFill>
                          <a:latin typeface="Times New Roman" panose="02020603050405020304" pitchFamily="18" charset="0"/>
                          <a:cs typeface="Times New Roman" panose="02020603050405020304" pitchFamily="18" charset="0"/>
                        </a:rPr>
                        <a:t>Dẫn</a:t>
                      </a:r>
                      <a:r>
                        <a:rPr lang="vi-VN" sz="2400" baseline="0" dirty="0">
                          <a:solidFill>
                            <a:srgbClr val="002060"/>
                          </a:solidFill>
                          <a:latin typeface="Times New Roman" panose="02020603050405020304" pitchFamily="18" charset="0"/>
                          <a:cs typeface="Times New Roman" panose="02020603050405020304" pitchFamily="18" charset="0"/>
                        </a:rPr>
                        <a:t> chứng chứng minh</a:t>
                      </a:r>
                      <a:endParaRPr lang="en-US" sz="2400" dirty="0">
                        <a:solidFill>
                          <a:srgbClr val="00206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27856618"/>
                  </a:ext>
                </a:extLst>
              </a:tr>
              <a:tr h="286879">
                <a:tc>
                  <a:txBody>
                    <a:bodyPr/>
                    <a:lstStyle/>
                    <a:p>
                      <a:endParaRPr lang="vi-VN" sz="2400" dirty="0">
                        <a:latin typeface="Times New Roman" panose="02020603050405020304" pitchFamily="18" charset="0"/>
                        <a:cs typeface="Times New Roman" panose="02020603050405020304" pitchFamily="18" charset="0"/>
                      </a:endParaRPr>
                    </a:p>
                    <a:p>
                      <a:endParaRPr lang="vi-VN" sz="2400" dirty="0">
                        <a:latin typeface="Times New Roman" panose="02020603050405020304" pitchFamily="18" charset="0"/>
                        <a:cs typeface="Times New Roman" panose="02020603050405020304" pitchFamily="18" charset="0"/>
                      </a:endParaRPr>
                    </a:p>
                    <a:p>
                      <a:endParaRPr lang="vi-VN"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5256292"/>
                  </a:ext>
                </a:extLst>
              </a:tr>
            </a:tbl>
          </a:graphicData>
        </a:graphic>
      </p:graphicFrame>
      <p:sp>
        <p:nvSpPr>
          <p:cNvPr id="12" name="TextBox 11"/>
          <p:cNvSpPr txBox="1"/>
          <p:nvPr/>
        </p:nvSpPr>
        <p:spPr>
          <a:xfrm>
            <a:off x="1874043" y="3701087"/>
            <a:ext cx="16287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NHÓM </a:t>
            </a:r>
            <a:r>
              <a:rPr lang="vi-VN" sz="2400" b="1" dirty="0">
                <a:solidFill>
                  <a:srgbClr val="C00000"/>
                </a:solidFill>
                <a:latin typeface="Times New Roman" panose="02020603050405020304" pitchFamily="18" charset="0"/>
                <a:cs typeface="Times New Roman" panose="02020603050405020304" pitchFamily="18" charset="0"/>
              </a:rPr>
              <a:t>1</a:t>
            </a:r>
            <a:endParaRPr kumimoji="0" lang="en-US" sz="1800" b="1"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graphicFrame>
        <p:nvGraphicFramePr>
          <p:cNvPr id="13" name="Table 12"/>
          <p:cNvGraphicFramePr>
            <a:graphicFrameLocks noGrp="1"/>
          </p:cNvGraphicFramePr>
          <p:nvPr>
            <p:extLst>
              <p:ext uri="{D42A27DB-BD31-4B8C-83A1-F6EECF244321}">
                <p14:modId xmlns:p14="http://schemas.microsoft.com/office/powerpoint/2010/main" val="3689636515"/>
              </p:ext>
            </p:extLst>
          </p:nvPr>
        </p:nvGraphicFramePr>
        <p:xfrm>
          <a:off x="6291697" y="4160520"/>
          <a:ext cx="5900303" cy="2468880"/>
        </p:xfrm>
        <a:graphic>
          <a:graphicData uri="http://schemas.openxmlformats.org/drawingml/2006/table">
            <a:tbl>
              <a:tblPr firstRow="1" bandRow="1">
                <a:tableStyleId>{616DA210-FB5B-4158-B5E0-FEB733F419BA}</a:tableStyleId>
              </a:tblPr>
              <a:tblGrid>
                <a:gridCol w="2600891">
                  <a:extLst>
                    <a:ext uri="{9D8B030D-6E8A-4147-A177-3AD203B41FA5}">
                      <a16:colId xmlns:a16="http://schemas.microsoft.com/office/drawing/2014/main" val="849585705"/>
                    </a:ext>
                  </a:extLst>
                </a:gridCol>
                <a:gridCol w="3299412">
                  <a:extLst>
                    <a:ext uri="{9D8B030D-6E8A-4147-A177-3AD203B41FA5}">
                      <a16:colId xmlns:a16="http://schemas.microsoft.com/office/drawing/2014/main" val="2481219953"/>
                    </a:ext>
                  </a:extLst>
                </a:gridCol>
              </a:tblGrid>
              <a:tr h="286879">
                <a:tc gridSpan="2">
                  <a:txBody>
                    <a:bodyPr/>
                    <a:lstStyle/>
                    <a:p>
                      <a:pPr algn="ctr"/>
                      <a:r>
                        <a:rPr lang="vi-VN" sz="2400" baseline="0" dirty="0">
                          <a:solidFill>
                            <a:srgbClr val="FF0000"/>
                          </a:solidFill>
                          <a:latin typeface="Times New Roman" panose="02020603050405020304" pitchFamily="18" charset="0"/>
                          <a:cs typeface="Times New Roman" panose="02020603050405020304" pitchFamily="18" charset="0"/>
                        </a:rPr>
                        <a:t>THÁI ĐỘ CỦA HAI MẸ CON VỚI NHAU</a:t>
                      </a:r>
                      <a:endParaRPr lang="en-US" sz="2400" dirty="0">
                        <a:solidFill>
                          <a:srgbClr val="FF0000"/>
                        </a:solidFill>
                        <a:latin typeface="Times New Roman" panose="02020603050405020304" pitchFamily="18" charset="0"/>
                        <a:cs typeface="Times New Roman" panose="02020603050405020304" pitchFamily="18" charset="0"/>
                      </a:endParaRPr>
                    </a:p>
                  </a:txBody>
                  <a:tcPr/>
                </a:tc>
                <a:tc hMerge="1">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758556700"/>
                  </a:ext>
                </a:extLst>
              </a:tr>
              <a:tr h="286879">
                <a:tc>
                  <a:txBody>
                    <a:bodyPr/>
                    <a:lstStyle/>
                    <a:p>
                      <a:pPr algn="ctr"/>
                      <a:r>
                        <a:rPr lang="vi-VN" sz="2400" dirty="0">
                          <a:solidFill>
                            <a:srgbClr val="002060"/>
                          </a:solidFill>
                          <a:latin typeface="Times New Roman" panose="02020603050405020304" pitchFamily="18" charset="0"/>
                          <a:cs typeface="Times New Roman" panose="02020603050405020304" pitchFamily="18" charset="0"/>
                        </a:rPr>
                        <a:t>Biểu</a:t>
                      </a:r>
                      <a:r>
                        <a:rPr lang="vi-VN" sz="2400" baseline="0" dirty="0">
                          <a:solidFill>
                            <a:srgbClr val="002060"/>
                          </a:solidFill>
                          <a:latin typeface="Times New Roman" panose="02020603050405020304" pitchFamily="18" charset="0"/>
                          <a:cs typeface="Times New Roman" panose="02020603050405020304" pitchFamily="18" charset="0"/>
                        </a:rPr>
                        <a:t> hiện cụ thể</a:t>
                      </a:r>
                      <a:endParaRPr lang="en-US" sz="2400" dirty="0">
                        <a:solidFill>
                          <a:srgbClr val="002060"/>
                        </a:solidFill>
                        <a:latin typeface="Times New Roman" panose="02020603050405020304" pitchFamily="18" charset="0"/>
                        <a:cs typeface="Times New Roman" panose="02020603050405020304" pitchFamily="18" charset="0"/>
                      </a:endParaRPr>
                    </a:p>
                  </a:txBody>
                  <a:tcPr/>
                </a:tc>
                <a:tc>
                  <a:txBody>
                    <a:bodyPr/>
                    <a:lstStyle/>
                    <a:p>
                      <a:pPr algn="ctr"/>
                      <a:r>
                        <a:rPr lang="vi-VN" sz="2400" dirty="0">
                          <a:solidFill>
                            <a:srgbClr val="002060"/>
                          </a:solidFill>
                          <a:latin typeface="Times New Roman" panose="02020603050405020304" pitchFamily="18" charset="0"/>
                          <a:cs typeface="Times New Roman" panose="02020603050405020304" pitchFamily="18" charset="0"/>
                        </a:rPr>
                        <a:t>Dẫn</a:t>
                      </a:r>
                      <a:r>
                        <a:rPr lang="vi-VN" sz="2400" baseline="0" dirty="0">
                          <a:solidFill>
                            <a:srgbClr val="002060"/>
                          </a:solidFill>
                          <a:latin typeface="Times New Roman" panose="02020603050405020304" pitchFamily="18" charset="0"/>
                          <a:cs typeface="Times New Roman" panose="02020603050405020304" pitchFamily="18" charset="0"/>
                        </a:rPr>
                        <a:t> chứng chứng minh</a:t>
                      </a:r>
                      <a:endParaRPr lang="en-US" sz="2400" dirty="0">
                        <a:solidFill>
                          <a:srgbClr val="00206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27856618"/>
                  </a:ext>
                </a:extLst>
              </a:tr>
              <a:tr h="286879">
                <a:tc>
                  <a:txBody>
                    <a:bodyPr/>
                    <a:lstStyle/>
                    <a:p>
                      <a:endParaRPr lang="vi-VN" sz="2400" dirty="0">
                        <a:latin typeface="Times New Roman" panose="02020603050405020304" pitchFamily="18" charset="0"/>
                        <a:cs typeface="Times New Roman" panose="02020603050405020304" pitchFamily="18" charset="0"/>
                      </a:endParaRPr>
                    </a:p>
                    <a:p>
                      <a:endParaRPr lang="vi-VN" sz="2400" dirty="0">
                        <a:latin typeface="Times New Roman" panose="02020603050405020304" pitchFamily="18" charset="0"/>
                        <a:cs typeface="Times New Roman" panose="02020603050405020304" pitchFamily="18" charset="0"/>
                      </a:endParaRPr>
                    </a:p>
                    <a:p>
                      <a:endParaRPr lang="vi-VN" sz="2400" dirty="0">
                        <a:solidFill>
                          <a:srgbClr val="00B050"/>
                        </a:solidFill>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5256292"/>
                  </a:ext>
                </a:extLst>
              </a:tr>
            </a:tbl>
          </a:graphicData>
        </a:graphic>
      </p:graphicFrame>
      <p:sp>
        <p:nvSpPr>
          <p:cNvPr id="14" name="TextBox 13"/>
          <p:cNvSpPr txBox="1"/>
          <p:nvPr/>
        </p:nvSpPr>
        <p:spPr>
          <a:xfrm>
            <a:off x="8403430" y="3797619"/>
            <a:ext cx="16287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NHÓM 4 </a:t>
            </a:r>
            <a:endParaRPr kumimoji="0" lang="en-US" sz="1800" b="1"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96227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2000"/>
                                        <p:tgtEl>
                                          <p:spTgt spid="10"/>
                                        </p:tgtEl>
                                      </p:cBhvr>
                                    </p:animEffect>
                                  </p:childTnLst>
                                </p:cTn>
                              </p:par>
                              <p:par>
                                <p:cTn id="16" presetID="6" presetClass="entr" presetSubtype="16"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heel(1)">
                                      <p:cBhvr>
                                        <p:cTn id="23" dur="2000"/>
                                        <p:tgtEl>
                                          <p:spTgt spid="12"/>
                                        </p:tgtEl>
                                      </p:cBhvr>
                                    </p:animEffect>
                                  </p:childTnLst>
                                </p:cTn>
                              </p:par>
                              <p:par>
                                <p:cTn id="24" presetID="21" presetClass="entr" presetSubtype="1"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heel(1)">
                                      <p:cBhvr>
                                        <p:cTn id="26" dur="2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randombar(horizontal)">
                                      <p:cBhvr>
                                        <p:cTn id="31" dur="500"/>
                                        <p:tgtEl>
                                          <p:spTgt spid="14"/>
                                        </p:tgtEl>
                                      </p:cBhvr>
                                    </p:animEffect>
                                  </p:childTnLst>
                                </p:cTn>
                              </p:par>
                              <p:par>
                                <p:cTn id="32" presetID="14" presetClass="entr" presetSubtype="1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randombar(horizontal)">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2" grpId="0"/>
      <p:bldP spid="1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14313" y="1657644"/>
            <a:ext cx="2743200" cy="2743200"/>
            <a:chOff x="377392" y="1776294"/>
            <a:chExt cx="2743200" cy="2743200"/>
          </a:xfrm>
        </p:grpSpPr>
        <p:sp>
          <p:nvSpPr>
            <p:cNvPr id="11" name="Oval 10"/>
            <p:cNvSpPr/>
            <p:nvPr/>
          </p:nvSpPr>
          <p:spPr>
            <a:xfrm>
              <a:off x="377392" y="1776294"/>
              <a:ext cx="2743200" cy="274320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6" name="TextBox 5"/>
            <p:cNvSpPr txBox="1"/>
            <p:nvPr/>
          </p:nvSpPr>
          <p:spPr>
            <a:xfrm>
              <a:off x="643480" y="2521419"/>
              <a:ext cx="2211024" cy="1200329"/>
            </a:xfrm>
            <a:prstGeom prst="rect">
              <a:avLst/>
            </a:prstGeom>
            <a:no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70A80"/>
                  </a:solidFill>
                  <a:effectLst/>
                  <a:uLnTx/>
                  <a:uFillTx/>
                  <a:latin typeface="Times New Roman" panose="02020603050405020304" pitchFamily="18" charset="0"/>
                  <a:ea typeface="+mn-ea"/>
                  <a:cs typeface="Times New Roman" panose="02020603050405020304" pitchFamily="18" charset="0"/>
                </a:rPr>
                <a:t>BẢN CHẤT CỦA VỢ CON THỊ TRƯỞNG</a:t>
              </a:r>
            </a:p>
          </p:txBody>
        </p:sp>
      </p:grpSp>
      <p:sp>
        <p:nvSpPr>
          <p:cNvPr id="8" name="Rectangle 7"/>
          <p:cNvSpPr/>
          <p:nvPr/>
        </p:nvSpPr>
        <p:spPr>
          <a:xfrm>
            <a:off x="3120592" y="1128179"/>
            <a:ext cx="8662106" cy="1523581"/>
          </a:xfrm>
          <a:prstGeom prst="rect">
            <a:avLst/>
          </a:prstGeom>
          <a:solidFill>
            <a:srgbClr val="C70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Vợ</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(An-</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na</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An-</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đrê</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ép-na</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và</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con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gái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(Ma-</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ri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-a An-</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tô</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nốp-na</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thị</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trưởng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là</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những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kẻ</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đầu</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óc</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rỗng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tuếch</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đài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các</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rởm</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chỉ</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biết</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đua</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đòi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học</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làm</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sang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và</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hãnh</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tiến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p:cNvSpPr/>
          <p:nvPr/>
        </p:nvSpPr>
        <p:spPr>
          <a:xfrm>
            <a:off x="3120592" y="2886892"/>
            <a:ext cx="8662106" cy="205086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BIỂU HIỆN TRONG ĐOẠN TRÍCH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Trưng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bày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bộ</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mặt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giả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tạo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trước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mặt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quan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thanh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tốn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lễ</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độ</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lịch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hiểu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phép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tắc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xã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giao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quan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lớn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Thích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khoe</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mẽ</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tỏ</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ra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am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hiểu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sâu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sắc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về</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chương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xã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hội</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Thích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ôm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quan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lớn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cầu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p:txBody>
      </p:sp>
      <p:pic>
        <p:nvPicPr>
          <p:cNvPr id="3" name="Picture 2"/>
          <p:cNvPicPr>
            <a:picLocks noChangeAspect="1"/>
          </p:cNvPicPr>
          <p:nvPr/>
        </p:nvPicPr>
        <p:blipFill>
          <a:blip r:embed="rId2"/>
          <a:stretch>
            <a:fillRect/>
          </a:stretch>
        </p:blipFill>
        <p:spPr>
          <a:xfrm>
            <a:off x="0" y="-1411"/>
            <a:ext cx="4901609" cy="1012024"/>
          </a:xfrm>
          <a:prstGeom prst="rect">
            <a:avLst/>
          </a:prstGeom>
        </p:spPr>
      </p:pic>
    </p:spTree>
    <p:extLst>
      <p:ext uri="{BB962C8B-B14F-4D97-AF65-F5344CB8AC3E}">
        <p14:creationId xmlns:p14="http://schemas.microsoft.com/office/powerpoint/2010/main" val="83633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80">
                                          <p:stCondLst>
                                            <p:cond delay="0"/>
                                          </p:stCondLst>
                                        </p:cTn>
                                        <p:tgtEl>
                                          <p:spTgt spid="10"/>
                                        </p:tgtEl>
                                      </p:cBhvr>
                                    </p:animEffect>
                                    <p:anim calcmode="lin" valueType="num">
                                      <p:cBhvr>
                                        <p:cTn id="1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4" dur="26">
                                          <p:stCondLst>
                                            <p:cond delay="650"/>
                                          </p:stCondLst>
                                        </p:cTn>
                                        <p:tgtEl>
                                          <p:spTgt spid="10"/>
                                        </p:tgtEl>
                                      </p:cBhvr>
                                      <p:to x="100000" y="60000"/>
                                    </p:animScale>
                                    <p:animScale>
                                      <p:cBhvr>
                                        <p:cTn id="25" dur="166" decel="50000">
                                          <p:stCondLst>
                                            <p:cond delay="676"/>
                                          </p:stCondLst>
                                        </p:cTn>
                                        <p:tgtEl>
                                          <p:spTgt spid="10"/>
                                        </p:tgtEl>
                                      </p:cBhvr>
                                      <p:to x="100000" y="100000"/>
                                    </p:animScale>
                                    <p:animScale>
                                      <p:cBhvr>
                                        <p:cTn id="26" dur="26">
                                          <p:stCondLst>
                                            <p:cond delay="1312"/>
                                          </p:stCondLst>
                                        </p:cTn>
                                        <p:tgtEl>
                                          <p:spTgt spid="10"/>
                                        </p:tgtEl>
                                      </p:cBhvr>
                                      <p:to x="100000" y="80000"/>
                                    </p:animScale>
                                    <p:animScale>
                                      <p:cBhvr>
                                        <p:cTn id="27" dur="166" decel="50000">
                                          <p:stCondLst>
                                            <p:cond delay="1338"/>
                                          </p:stCondLst>
                                        </p:cTn>
                                        <p:tgtEl>
                                          <p:spTgt spid="10"/>
                                        </p:tgtEl>
                                      </p:cBhvr>
                                      <p:to x="100000" y="100000"/>
                                    </p:animScale>
                                    <p:animScale>
                                      <p:cBhvr>
                                        <p:cTn id="28" dur="26">
                                          <p:stCondLst>
                                            <p:cond delay="1642"/>
                                          </p:stCondLst>
                                        </p:cTn>
                                        <p:tgtEl>
                                          <p:spTgt spid="10"/>
                                        </p:tgtEl>
                                      </p:cBhvr>
                                      <p:to x="100000" y="90000"/>
                                    </p:animScale>
                                    <p:animScale>
                                      <p:cBhvr>
                                        <p:cTn id="29" dur="166" decel="50000">
                                          <p:stCondLst>
                                            <p:cond delay="1668"/>
                                          </p:stCondLst>
                                        </p:cTn>
                                        <p:tgtEl>
                                          <p:spTgt spid="10"/>
                                        </p:tgtEl>
                                      </p:cBhvr>
                                      <p:to x="100000" y="100000"/>
                                    </p:animScale>
                                    <p:animScale>
                                      <p:cBhvr>
                                        <p:cTn id="30" dur="26">
                                          <p:stCondLst>
                                            <p:cond delay="1808"/>
                                          </p:stCondLst>
                                        </p:cTn>
                                        <p:tgtEl>
                                          <p:spTgt spid="10"/>
                                        </p:tgtEl>
                                      </p:cBhvr>
                                      <p:to x="100000" y="95000"/>
                                    </p:animScale>
                                    <p:animScale>
                                      <p:cBhvr>
                                        <p:cTn id="31"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0" y="0"/>
            <a:ext cx="4807132" cy="932279"/>
            <a:chOff x="352697" y="104503"/>
            <a:chExt cx="4807132" cy="932279"/>
          </a:xfrm>
        </p:grpSpPr>
        <p:sp>
          <p:nvSpPr>
            <p:cNvPr id="19" name="Rectangle 18"/>
            <p:cNvSpPr/>
            <p:nvPr/>
          </p:nvSpPr>
          <p:spPr>
            <a:xfrm>
              <a:off x="352697" y="104503"/>
              <a:ext cx="4807132" cy="93227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20" name="TextBox 19">
              <a:extLst>
                <a:ext uri="{FF2B5EF4-FFF2-40B4-BE49-F238E27FC236}">
                  <a16:creationId xmlns:a16="http://schemas.microsoft.com/office/drawing/2014/main" id="{908E5B7A-84EE-460E-80E9-68E963C16E52}"/>
                </a:ext>
              </a:extLst>
            </p:cNvPr>
            <p:cNvSpPr txBox="1"/>
            <p:nvPr/>
          </p:nvSpPr>
          <p:spPr>
            <a:xfrm>
              <a:off x="352698" y="104504"/>
              <a:ext cx="459812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Nhân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vật</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kịch</a:t>
              </a: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2.2</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Vợ</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và</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con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gái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thị</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trưởng</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pSp>
      <p:sp>
        <p:nvSpPr>
          <p:cNvPr id="3" name="Rectangle 2"/>
          <p:cNvSpPr/>
          <p:nvPr/>
        </p:nvSpPr>
        <p:spPr>
          <a:xfrm>
            <a:off x="2743200" y="962199"/>
            <a:ext cx="9448800" cy="854549"/>
          </a:xfrm>
          <a:prstGeom prst="rect">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Nhận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nhầm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Khơ-lét-xta-cốp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nhân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vật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quyền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thế</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sang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trọng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nên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ra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sức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xu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nịnh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đong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đưa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cầu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thân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học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làm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sang</a:t>
            </a:r>
            <a:endParaRPr kumimoji="0" lang="en-US" sz="2400" b="0" i="0" u="none" strike="noStrike" kern="1200" cap="none" spc="0" normalizeH="0" baseline="0" noProof="0" dirty="0">
              <a:ln>
                <a:noFill/>
              </a:ln>
              <a:solidFill>
                <a:srgbClr val="000000"/>
              </a:solidFill>
              <a:effectLst/>
              <a:uLnTx/>
              <a:uFillTx/>
              <a:latin typeface="Franklin Gothic Book"/>
              <a:ea typeface="+mn-ea"/>
              <a:cs typeface="+mn-cs"/>
            </a:endParaRPr>
          </a:p>
        </p:txBody>
      </p:sp>
      <p:graphicFrame>
        <p:nvGraphicFramePr>
          <p:cNvPr id="7" name="Table 6"/>
          <p:cNvGraphicFramePr>
            <a:graphicFrameLocks noGrp="1"/>
          </p:cNvGraphicFramePr>
          <p:nvPr>
            <p:extLst>
              <p:ext uri="{D42A27DB-BD31-4B8C-83A1-F6EECF244321}">
                <p14:modId xmlns:p14="http://schemas.microsoft.com/office/powerpoint/2010/main" val="355812145"/>
              </p:ext>
            </p:extLst>
          </p:nvPr>
        </p:nvGraphicFramePr>
        <p:xfrm>
          <a:off x="0" y="1995145"/>
          <a:ext cx="12192000" cy="4851146"/>
        </p:xfrm>
        <a:graphic>
          <a:graphicData uri="http://schemas.openxmlformats.org/drawingml/2006/table">
            <a:tbl>
              <a:tblPr firstRow="1" bandRow="1">
                <a:tableStyleId>{00A15C55-8517-42AA-B614-E9B94910E393}</a:tableStyleId>
              </a:tblPr>
              <a:tblGrid>
                <a:gridCol w="8642430">
                  <a:extLst>
                    <a:ext uri="{9D8B030D-6E8A-4147-A177-3AD203B41FA5}">
                      <a16:colId xmlns:a16="http://schemas.microsoft.com/office/drawing/2014/main" val="3076778090"/>
                    </a:ext>
                  </a:extLst>
                </a:gridCol>
                <a:gridCol w="3549570">
                  <a:extLst>
                    <a:ext uri="{9D8B030D-6E8A-4147-A177-3AD203B41FA5}">
                      <a16:colId xmlns:a16="http://schemas.microsoft.com/office/drawing/2014/main" val="3812719161"/>
                    </a:ext>
                  </a:extLst>
                </a:gridCol>
              </a:tblGrid>
              <a:tr h="343106">
                <a:tc>
                  <a:txBody>
                    <a:bodyPr/>
                    <a:lstStyle/>
                    <a:p>
                      <a:pPr algn="ctr"/>
                      <a:r>
                        <a:rPr lang="en-US" sz="2400" dirty="0">
                          <a:effectLst/>
                          <a:latin typeface="Times New Roman" panose="02020603050405020304" pitchFamily="18" charset="0"/>
                          <a:ea typeface="Calibri" panose="020F0502020204030204" pitchFamily="34" charset="0"/>
                        </a:rPr>
                        <a:t>An-</a:t>
                      </a:r>
                      <a:r>
                        <a:rPr lang="en-US" sz="2400" dirty="0" err="1">
                          <a:effectLst/>
                          <a:latin typeface="Times New Roman" panose="02020603050405020304" pitchFamily="18" charset="0"/>
                          <a:ea typeface="Calibri" panose="020F0502020204030204" pitchFamily="34" charset="0"/>
                        </a:rPr>
                        <a:t>na</a:t>
                      </a:r>
                      <a:r>
                        <a:rPr lang="en-US" sz="2400" dirty="0">
                          <a:effectLst/>
                          <a:latin typeface="Times New Roman" panose="02020603050405020304" pitchFamily="18" charset="0"/>
                          <a:ea typeface="Calibri" panose="020F0502020204030204" pitchFamily="34" charset="0"/>
                        </a:rPr>
                        <a:t> An-</a:t>
                      </a:r>
                      <a:r>
                        <a:rPr lang="en-US" sz="2400" dirty="0" err="1">
                          <a:effectLst/>
                          <a:latin typeface="Times New Roman" panose="02020603050405020304" pitchFamily="18" charset="0"/>
                          <a:ea typeface="Calibri" panose="020F0502020204030204" pitchFamily="34" charset="0"/>
                        </a:rPr>
                        <a:t>đrê</a:t>
                      </a:r>
                      <a:r>
                        <a:rPr lang="en-US" sz="2400" dirty="0">
                          <a:effectLst/>
                          <a:latin typeface="Times New Roman" panose="02020603050405020304" pitchFamily="18" charset="0"/>
                          <a:ea typeface="Calibri" panose="020F0502020204030204" pitchFamily="34" charset="0"/>
                        </a:rPr>
                        <a:t>-</a:t>
                      </a:r>
                      <a:r>
                        <a:rPr lang="en-US" sz="2400" dirty="0" err="1">
                          <a:effectLst/>
                          <a:latin typeface="Times New Roman" panose="02020603050405020304" pitchFamily="18" charset="0"/>
                          <a:ea typeface="Calibri" panose="020F0502020204030204" pitchFamily="34" charset="0"/>
                        </a:rPr>
                        <a:t>ép-na</a:t>
                      </a:r>
                      <a:endParaRPr lang="en-US" sz="2400" dirty="0"/>
                    </a:p>
                  </a:txBody>
                  <a:tcPr/>
                </a:tc>
                <a:tc>
                  <a:txBody>
                    <a:bodyPr/>
                    <a:lstStyle/>
                    <a:p>
                      <a:pPr algn="ctr"/>
                      <a:r>
                        <a:rPr lang="en-US" sz="2400" b="0" dirty="0">
                          <a:effectLst/>
                          <a:latin typeface="Times New Roman" panose="02020603050405020304" pitchFamily="18" charset="0"/>
                          <a:ea typeface="Calibri" panose="020F0502020204030204" pitchFamily="34" charset="0"/>
                        </a:rPr>
                        <a:t>Ma-</a:t>
                      </a:r>
                      <a:r>
                        <a:rPr lang="en-US" sz="2400" b="0" dirty="0" err="1">
                          <a:effectLst/>
                          <a:latin typeface="Times New Roman" panose="02020603050405020304" pitchFamily="18" charset="0"/>
                          <a:ea typeface="Calibri" panose="020F0502020204030204" pitchFamily="34" charset="0"/>
                        </a:rPr>
                        <a:t>ri</a:t>
                      </a:r>
                      <a:r>
                        <a:rPr lang="en-US" sz="2400" b="0" dirty="0">
                          <a:effectLst/>
                          <a:latin typeface="Times New Roman" panose="02020603050405020304" pitchFamily="18" charset="0"/>
                          <a:ea typeface="Calibri" panose="020F0502020204030204" pitchFamily="34" charset="0"/>
                        </a:rPr>
                        <a:t>-a An-</a:t>
                      </a:r>
                      <a:r>
                        <a:rPr lang="en-US" sz="2400" b="0" dirty="0" err="1">
                          <a:effectLst/>
                          <a:latin typeface="Times New Roman" panose="02020603050405020304" pitchFamily="18" charset="0"/>
                          <a:ea typeface="Calibri" panose="020F0502020204030204" pitchFamily="34" charset="0"/>
                        </a:rPr>
                        <a:t>tô</a:t>
                      </a:r>
                      <a:r>
                        <a:rPr lang="en-US" sz="2400" b="0" dirty="0">
                          <a:effectLst/>
                          <a:latin typeface="Times New Roman" panose="02020603050405020304" pitchFamily="18" charset="0"/>
                          <a:ea typeface="Calibri" panose="020F0502020204030204" pitchFamily="34" charset="0"/>
                        </a:rPr>
                        <a:t>-</a:t>
                      </a:r>
                      <a:r>
                        <a:rPr lang="en-US" sz="2400" b="0" dirty="0" err="1">
                          <a:effectLst/>
                          <a:latin typeface="Times New Roman" panose="02020603050405020304" pitchFamily="18" charset="0"/>
                          <a:ea typeface="Calibri" panose="020F0502020204030204" pitchFamily="34" charset="0"/>
                        </a:rPr>
                        <a:t>nốp-na</a:t>
                      </a:r>
                      <a:endParaRPr lang="en-US" sz="2400" b="0" dirty="0"/>
                    </a:p>
                  </a:txBody>
                  <a:tcPr/>
                </a:tc>
                <a:extLst>
                  <a:ext uri="{0D108BD9-81ED-4DB2-BD59-A6C34878D82A}">
                    <a16:rowId xmlns:a16="http://schemas.microsoft.com/office/drawing/2014/main" val="4003003966"/>
                  </a:ext>
                </a:extLst>
              </a:tr>
              <a:tr h="666702">
                <a:tc>
                  <a:txBody>
                    <a:bodyPr/>
                    <a:lstStyle/>
                    <a:p>
                      <a:pPr marL="0" marR="0" algn="just">
                        <a:lnSpc>
                          <a:spcPct val="107000"/>
                        </a:lnSpc>
                        <a:spcBef>
                          <a:spcPts val="0"/>
                        </a:spcBef>
                        <a:spcAft>
                          <a:spcPts val="0"/>
                        </a:spcAft>
                      </a:pPr>
                      <a:r>
                        <a:rPr lang="en-US" sz="2200" dirty="0">
                          <a:solidFill>
                            <a:srgbClr val="E6341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200" dirty="0" err="1">
                          <a:solidFill>
                            <a:srgbClr val="E63410"/>
                          </a:solidFill>
                          <a:effectLst/>
                          <a:latin typeface="Times New Roman" panose="02020603050405020304" pitchFamily="18" charset="0"/>
                          <a:ea typeface="Calibri" panose="020F0502020204030204" pitchFamily="34" charset="0"/>
                          <a:cs typeface="Times New Roman" panose="02020603050405020304" pitchFamily="18" charset="0"/>
                        </a:rPr>
                        <a:t>Rất</a:t>
                      </a:r>
                      <a:r>
                        <a:rPr lang="en-US" sz="2200" baseline="0" dirty="0">
                          <a:solidFill>
                            <a:srgbClr val="E6341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E63410"/>
                          </a:solidFill>
                          <a:effectLst/>
                          <a:latin typeface="Times New Roman" panose="02020603050405020304" pitchFamily="18" charset="0"/>
                          <a:ea typeface="Calibri" panose="020F0502020204030204" pitchFamily="34" charset="0"/>
                          <a:cs typeface="Times New Roman" panose="02020603050405020304" pitchFamily="18" charset="0"/>
                        </a:rPr>
                        <a:t>mực</a:t>
                      </a:r>
                      <a:r>
                        <a:rPr lang="en-US" sz="2200" dirty="0">
                          <a:solidFill>
                            <a:srgbClr val="E6341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E63410"/>
                          </a:solidFill>
                          <a:effectLst/>
                          <a:latin typeface="Times New Roman" panose="02020603050405020304" pitchFamily="18" charset="0"/>
                          <a:ea typeface="Calibri" panose="020F0502020204030204" pitchFamily="34" charset="0"/>
                          <a:cs typeface="Times New Roman" panose="02020603050405020304" pitchFamily="18" charset="0"/>
                        </a:rPr>
                        <a:t>tôn</a:t>
                      </a:r>
                      <a:r>
                        <a:rPr lang="en-US" sz="2200" dirty="0">
                          <a:solidFill>
                            <a:srgbClr val="E6341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E63410"/>
                          </a:solidFill>
                          <a:effectLst/>
                          <a:latin typeface="Times New Roman" panose="02020603050405020304" pitchFamily="18" charset="0"/>
                          <a:ea typeface="Calibri" panose="020F0502020204030204" pitchFamily="34" charset="0"/>
                          <a:cs typeface="Times New Roman" panose="02020603050405020304" pitchFamily="18" charset="0"/>
                        </a:rPr>
                        <a:t>kính</a:t>
                      </a:r>
                      <a:r>
                        <a:rPr lang="en-US" sz="2200" dirty="0">
                          <a:solidFill>
                            <a:srgbClr val="E63410"/>
                          </a:solidFill>
                          <a:effectLst/>
                          <a:latin typeface="Times New Roman" panose="02020603050405020304" pitchFamily="18" charset="0"/>
                          <a:ea typeface="Calibri" panose="020F0502020204030204" pitchFamily="34" charset="0"/>
                          <a:cs typeface="Times New Roman" panose="02020603050405020304" pitchFamily="18" charset="0"/>
                        </a:rPr>
                        <a:t>, s</a:t>
                      </a:r>
                      <a:r>
                        <a:rPr lang="vi-VN" sz="2200" dirty="0">
                          <a:solidFill>
                            <a:srgbClr val="E63410"/>
                          </a:solidFill>
                          <a:effectLst/>
                          <a:latin typeface="Times New Roman" panose="02020603050405020304" pitchFamily="18" charset="0"/>
                          <a:ea typeface="Calibri" panose="020F0502020204030204" pitchFamily="34" charset="0"/>
                          <a:cs typeface="Times New Roman" panose="02020603050405020304" pitchFamily="18" charset="0"/>
                        </a:rPr>
                        <a:t>ù</a:t>
                      </a:r>
                      <a:r>
                        <a:rPr lang="en-US" sz="2200" dirty="0">
                          <a:solidFill>
                            <a:srgbClr val="E63410"/>
                          </a:solidFill>
                          <a:effectLst/>
                          <a:latin typeface="Times New Roman" panose="02020603050405020304" pitchFamily="18" charset="0"/>
                          <a:ea typeface="Calibri" panose="020F0502020204030204" pitchFamily="34" charset="0"/>
                          <a:cs typeface="Times New Roman" panose="02020603050405020304" pitchFamily="18" charset="0"/>
                        </a:rPr>
                        <a:t>ng</a:t>
                      </a:r>
                      <a:r>
                        <a:rPr lang="en-US" sz="2200" baseline="0" dirty="0">
                          <a:solidFill>
                            <a:srgbClr val="E6341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aseline="0" dirty="0" err="1">
                          <a:solidFill>
                            <a:srgbClr val="E63410"/>
                          </a:solidFill>
                          <a:effectLst/>
                          <a:latin typeface="Times New Roman" panose="02020603050405020304" pitchFamily="18" charset="0"/>
                          <a:ea typeface="Calibri" panose="020F0502020204030204" pitchFamily="34" charset="0"/>
                          <a:cs typeface="Times New Roman" panose="02020603050405020304" pitchFamily="18" charset="0"/>
                        </a:rPr>
                        <a:t>bái</a:t>
                      </a:r>
                      <a:r>
                        <a:rPr lang="en-US" sz="2200" dirty="0">
                          <a:solidFill>
                            <a:srgbClr val="E6341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E63410"/>
                          </a:solidFill>
                          <a:effectLst/>
                          <a:latin typeface="Times New Roman" panose="02020603050405020304" pitchFamily="18" charset="0"/>
                          <a:ea typeface="Calibri" panose="020F0502020204030204" pitchFamily="34" charset="0"/>
                          <a:cs typeface="Times New Roman" panose="02020603050405020304" pitchFamily="18" charset="0"/>
                        </a:rPr>
                        <a:t>Khơ-lét-xta-cốp</a:t>
                      </a:r>
                      <a:r>
                        <a:rPr lang="en-US" sz="2200" dirty="0">
                          <a:solidFill>
                            <a:srgbClr val="E6341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E6341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200" dirty="0">
                          <a:solidFill>
                            <a:srgbClr val="E6341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E6341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200" dirty="0">
                          <a:solidFill>
                            <a:srgbClr val="E6341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E63410"/>
                          </a:solidFill>
                          <a:effectLst/>
                          <a:latin typeface="Times New Roman" panose="02020603050405020304" pitchFamily="18" charset="0"/>
                          <a:ea typeface="Calibri" panose="020F0502020204030204" pitchFamily="34" charset="0"/>
                          <a:cs typeface="Times New Roman" panose="02020603050405020304" pitchFamily="18" charset="0"/>
                        </a:rPr>
                        <a:t>niềm</a:t>
                      </a:r>
                      <a:r>
                        <a:rPr lang="en-US" sz="2200" dirty="0">
                          <a:solidFill>
                            <a:srgbClr val="E63410"/>
                          </a:solidFill>
                          <a:effectLst/>
                          <a:latin typeface="Times New Roman" panose="02020603050405020304" pitchFamily="18" charset="0"/>
                          <a:ea typeface="Calibri" panose="020F0502020204030204" pitchFamily="34" charset="0"/>
                          <a:cs typeface="Times New Roman" panose="02020603050405020304" pitchFamily="18" charset="0"/>
                        </a:rPr>
                        <a:t> sung </a:t>
                      </a:r>
                      <a:r>
                        <a:rPr lang="en-US" sz="2200" dirty="0" err="1">
                          <a:solidFill>
                            <a:srgbClr val="E63410"/>
                          </a:solidFill>
                          <a:effectLst/>
                          <a:latin typeface="Times New Roman" panose="02020603050405020304" pitchFamily="18" charset="0"/>
                          <a:ea typeface="Calibri" panose="020F0502020204030204" pitchFamily="34" charset="0"/>
                          <a:cs typeface="Times New Roman" panose="02020603050405020304" pitchFamily="18" charset="0"/>
                        </a:rPr>
                        <a:t>sướng</a:t>
                      </a:r>
                      <a:r>
                        <a:rPr lang="en-US" sz="2200" dirty="0">
                          <a:solidFill>
                            <a:srgbClr val="E6341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E63410"/>
                          </a:solidFill>
                          <a:effectLst/>
                          <a:latin typeface="Times New Roman" panose="02020603050405020304" pitchFamily="18" charset="0"/>
                          <a:ea typeface="Calibri" panose="020F0502020204030204" pitchFamily="34" charset="0"/>
                          <a:cs typeface="Times New Roman" panose="02020603050405020304" pitchFamily="18" charset="0"/>
                        </a:rPr>
                        <a:t>vinh</a:t>
                      </a:r>
                      <a:r>
                        <a:rPr lang="en-US" sz="2200" dirty="0">
                          <a:solidFill>
                            <a:srgbClr val="E6341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E63410"/>
                          </a:solidFill>
                          <a:effectLst/>
                          <a:latin typeface="Times New Roman" panose="02020603050405020304" pitchFamily="18" charset="0"/>
                          <a:ea typeface="Calibri" panose="020F0502020204030204" pitchFamily="34" charset="0"/>
                          <a:cs typeface="Times New Roman" panose="02020603050405020304" pitchFamily="18" charset="0"/>
                        </a:rPr>
                        <a:t>hạnh</a:t>
                      </a:r>
                      <a:r>
                        <a:rPr lang="en-US" sz="2200" dirty="0">
                          <a:solidFill>
                            <a:srgbClr val="E6341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E63410"/>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200" dirty="0">
                          <a:solidFill>
                            <a:srgbClr val="E6341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E6341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200" dirty="0">
                          <a:solidFill>
                            <a:srgbClr val="E6341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E63410"/>
                          </a:solidFill>
                          <a:effectLst/>
                          <a:latin typeface="Times New Roman" panose="02020603050405020304" pitchFamily="18" charset="0"/>
                          <a:ea typeface="Calibri" panose="020F0502020204030204" pitchFamily="34" charset="0"/>
                          <a:cs typeface="Times New Roman" panose="02020603050405020304" pitchFamily="18" charset="0"/>
                        </a:rPr>
                        <a:t>gặp</a:t>
                      </a:r>
                      <a:r>
                        <a:rPr lang="en-US" sz="2200" dirty="0">
                          <a:solidFill>
                            <a:srgbClr val="E6341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E63410"/>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en-US" sz="2200" dirty="0">
                          <a:solidFill>
                            <a:srgbClr val="E6341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E63410"/>
                          </a:solidFill>
                          <a:effectLst/>
                          <a:latin typeface="Times New Roman" panose="02020603050405020304" pitchFamily="18" charset="0"/>
                          <a:ea typeface="Calibri" panose="020F0502020204030204" pitchFamily="34" charset="0"/>
                          <a:cs typeface="Times New Roman" panose="02020603050405020304" pitchFamily="18" charset="0"/>
                        </a:rPr>
                        <a:t>thanh</a:t>
                      </a:r>
                      <a:r>
                        <a:rPr lang="en-US" sz="2200" dirty="0">
                          <a:solidFill>
                            <a:srgbClr val="E6341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E63410"/>
                          </a:solidFill>
                          <a:effectLst/>
                          <a:latin typeface="Times New Roman" panose="02020603050405020304" pitchFamily="18" charset="0"/>
                          <a:ea typeface="Calibri" panose="020F0502020204030204" pitchFamily="34" charset="0"/>
                          <a:cs typeface="Times New Roman" panose="02020603050405020304" pitchFamily="18" charset="0"/>
                        </a:rPr>
                        <a:t>tra</a:t>
                      </a:r>
                      <a:r>
                        <a:rPr lang="en-US" sz="2200" dirty="0">
                          <a:solidFill>
                            <a:srgbClr val="E6341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200" dirty="0">
                        <a:solidFill>
                          <a:srgbClr val="E63410"/>
                        </a:solidFill>
                        <a:effectLst/>
                        <a:latin typeface="Calibri" panose="020F0502020204030204" pitchFamily="34" charset="0"/>
                        <a:ea typeface="Calibri" panose="020F0502020204030204" pitchFamily="34" charset="0"/>
                        <a:cs typeface="Times New Roman" panose="02020603050405020304" pitchFamily="18" charset="0"/>
                      </a:endParaRPr>
                    </a:p>
                  </a:txBody>
                  <a:tcPr/>
                </a:tc>
                <a:tc rowSpan="5">
                  <a:txBody>
                    <a:bodyPr/>
                    <a:lstStyle/>
                    <a:p>
                      <a:r>
                        <a:rPr lang="en-US" sz="2200" dirty="0" err="1">
                          <a:solidFill>
                            <a:srgbClr val="002060"/>
                          </a:solidFill>
                          <a:effectLst/>
                          <a:latin typeface="Times New Roman" panose="02020603050405020304" pitchFamily="18" charset="0"/>
                          <a:ea typeface="Calibri" panose="020F0502020204030204" pitchFamily="34" charset="0"/>
                        </a:rPr>
                        <a:t>Trong</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đoạn</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trích</a:t>
                      </a:r>
                      <a:r>
                        <a:rPr lang="en-US" sz="2200" dirty="0">
                          <a:solidFill>
                            <a:srgbClr val="002060"/>
                          </a:solidFill>
                          <a:effectLst/>
                          <a:latin typeface="Times New Roman" panose="02020603050405020304" pitchFamily="18" charset="0"/>
                          <a:ea typeface="Calibri" panose="020F0502020204030204" pitchFamily="34" charset="0"/>
                        </a:rPr>
                        <a:t> Ma-</a:t>
                      </a:r>
                      <a:r>
                        <a:rPr lang="en-US" sz="2200" dirty="0" err="1">
                          <a:solidFill>
                            <a:srgbClr val="002060"/>
                          </a:solidFill>
                          <a:effectLst/>
                          <a:latin typeface="Times New Roman" panose="02020603050405020304" pitchFamily="18" charset="0"/>
                          <a:ea typeface="Calibri" panose="020F0502020204030204" pitchFamily="34" charset="0"/>
                        </a:rPr>
                        <a:t>ri</a:t>
                      </a:r>
                      <a:r>
                        <a:rPr lang="en-US" sz="2200" dirty="0">
                          <a:solidFill>
                            <a:srgbClr val="002060"/>
                          </a:solidFill>
                          <a:effectLst/>
                          <a:latin typeface="Times New Roman" panose="02020603050405020304" pitchFamily="18" charset="0"/>
                          <a:ea typeface="Calibri" panose="020F0502020204030204" pitchFamily="34" charset="0"/>
                        </a:rPr>
                        <a:t>-a An-</a:t>
                      </a:r>
                      <a:r>
                        <a:rPr lang="en-US" sz="2200" dirty="0" err="1">
                          <a:solidFill>
                            <a:srgbClr val="002060"/>
                          </a:solidFill>
                          <a:effectLst/>
                          <a:latin typeface="Times New Roman" panose="02020603050405020304" pitchFamily="18" charset="0"/>
                          <a:ea typeface="Calibri" panose="020F0502020204030204" pitchFamily="34" charset="0"/>
                        </a:rPr>
                        <a:t>tô</a:t>
                      </a:r>
                      <a:r>
                        <a:rPr lang="en-US" sz="2200" dirty="0">
                          <a:solidFill>
                            <a:srgbClr val="002060"/>
                          </a:solidFill>
                          <a:effectLst/>
                          <a:latin typeface="Times New Roman" panose="02020603050405020304" pitchFamily="18" charset="0"/>
                          <a:ea typeface="Calibri" panose="020F0502020204030204" pitchFamily="34" charset="0"/>
                        </a:rPr>
                        <a:t>-</a:t>
                      </a:r>
                      <a:r>
                        <a:rPr lang="en-US" sz="2200" dirty="0" err="1">
                          <a:solidFill>
                            <a:srgbClr val="002060"/>
                          </a:solidFill>
                          <a:effectLst/>
                          <a:latin typeface="Times New Roman" panose="02020603050405020304" pitchFamily="18" charset="0"/>
                          <a:ea typeface="Calibri" panose="020F0502020204030204" pitchFamily="34" charset="0"/>
                        </a:rPr>
                        <a:t>nốp-na</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chỉ</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có</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một</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lời</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thoại</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duy</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nhất</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mang</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tính</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xen</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ngang</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vào</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cuộc</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nói</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chuyện</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giữa</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mẹ</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và</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quan</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thanh</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tra</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những</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vẫn</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bộc</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lộ</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rõ</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bản</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chất</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mẹ</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nào</a:t>
                      </a:r>
                      <a:r>
                        <a:rPr lang="en-US" sz="2200" dirty="0">
                          <a:solidFill>
                            <a:srgbClr val="002060"/>
                          </a:solidFill>
                          <a:effectLst/>
                          <a:latin typeface="Times New Roman" panose="02020603050405020304" pitchFamily="18" charset="0"/>
                          <a:ea typeface="Calibri" panose="020F0502020204030204" pitchFamily="34" charset="0"/>
                        </a:rPr>
                        <a:t> con </a:t>
                      </a:r>
                      <a:r>
                        <a:rPr lang="en-US" sz="2200" dirty="0" err="1">
                          <a:solidFill>
                            <a:srgbClr val="002060"/>
                          </a:solidFill>
                          <a:effectLst/>
                          <a:latin typeface="Times New Roman" panose="02020603050405020304" pitchFamily="18" charset="0"/>
                          <a:ea typeface="Calibri" panose="020F0502020204030204" pitchFamily="34" charset="0"/>
                        </a:rPr>
                        <a:t>nấy</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chỉ</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cần</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có</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cơ</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hội</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là</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sẵn</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sàng</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dìm</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người</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khác</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xuống</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để</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nâng</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đỡ</a:t>
                      </a:r>
                      <a:r>
                        <a:rPr lang="en-US" sz="2200" dirty="0">
                          <a:solidFill>
                            <a:srgbClr val="002060"/>
                          </a:solidFill>
                          <a:effectLst/>
                          <a:latin typeface="Times New Roman" panose="02020603050405020304" pitchFamily="18" charset="0"/>
                          <a:ea typeface="Calibri" panose="020F0502020204030204" pitchFamily="34" charset="0"/>
                        </a:rPr>
                        <a:t>, t</a:t>
                      </a:r>
                      <a:r>
                        <a:rPr lang="vi-VN" sz="2200" dirty="0">
                          <a:solidFill>
                            <a:srgbClr val="002060"/>
                          </a:solidFill>
                          <a:effectLst/>
                          <a:latin typeface="Times New Roman" panose="02020603050405020304" pitchFamily="18" charset="0"/>
                          <a:ea typeface="Calibri" panose="020F0502020204030204" pitchFamily="34" charset="0"/>
                        </a:rPr>
                        <a:t>â</a:t>
                      </a:r>
                      <a:r>
                        <a:rPr lang="en-US" sz="2200" dirty="0">
                          <a:solidFill>
                            <a:srgbClr val="002060"/>
                          </a:solidFill>
                          <a:effectLst/>
                          <a:latin typeface="Times New Roman" panose="02020603050405020304" pitchFamily="18" charset="0"/>
                          <a:ea typeface="Calibri" panose="020F0502020204030204" pitchFamily="34" charset="0"/>
                        </a:rPr>
                        <a:t>ng </a:t>
                      </a:r>
                      <a:r>
                        <a:rPr lang="en-US" sz="2200" dirty="0" err="1">
                          <a:solidFill>
                            <a:srgbClr val="002060"/>
                          </a:solidFill>
                          <a:effectLst/>
                          <a:latin typeface="Times New Roman" panose="02020603050405020304" pitchFamily="18" charset="0"/>
                          <a:ea typeface="Calibri" panose="020F0502020204030204" pitchFamily="34" charset="0"/>
                        </a:rPr>
                        <a:t>bốc</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bản</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thân</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với</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quan</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lớn</a:t>
                      </a:r>
                      <a:r>
                        <a:rPr lang="en-US" sz="2200" dirty="0">
                          <a:solidFill>
                            <a:srgbClr val="002060"/>
                          </a:solidFill>
                          <a:effectLst/>
                          <a:latin typeface="Times New Roman" panose="02020603050405020304" pitchFamily="18" charset="0"/>
                          <a:ea typeface="Calibri" panose="020F0502020204030204" pitchFamily="34" charset="0"/>
                        </a:rPr>
                        <a:t>”.</a:t>
                      </a:r>
                      <a:endParaRPr lang="en-US" sz="2200" dirty="0">
                        <a:solidFill>
                          <a:srgbClr val="002060"/>
                        </a:solidFill>
                      </a:endParaRPr>
                    </a:p>
                  </a:txBody>
                  <a:tcPr/>
                </a:tc>
                <a:extLst>
                  <a:ext uri="{0D108BD9-81ED-4DB2-BD59-A6C34878D82A}">
                    <a16:rowId xmlns:a16="http://schemas.microsoft.com/office/drawing/2014/main" val="724971487"/>
                  </a:ext>
                </a:extLst>
              </a:tr>
              <a:tr h="666702">
                <a:tc>
                  <a:txBody>
                    <a:bodyPr/>
                    <a:lstStyle/>
                    <a:p>
                      <a:pPr marL="0" marR="0" algn="just">
                        <a:lnSpc>
                          <a:spcPct val="107000"/>
                        </a:lnSpc>
                        <a:spcBef>
                          <a:spcPts val="0"/>
                        </a:spcBef>
                        <a:spcAft>
                          <a:spcPts val="0"/>
                        </a:spcAft>
                      </a:pPr>
                      <a:r>
                        <a:rPr lang="en-US" sz="2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2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Bề</a:t>
                      </a:r>
                      <a:r>
                        <a:rPr lang="en-US" sz="2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ngoài</a:t>
                      </a:r>
                      <a:r>
                        <a:rPr lang="en-US" sz="2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tỏ</a:t>
                      </a:r>
                      <a:r>
                        <a:rPr lang="en-US" sz="2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khiêm</a:t>
                      </a:r>
                      <a:r>
                        <a:rPr lang="en-US" sz="2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tốn</a:t>
                      </a:r>
                      <a:r>
                        <a:rPr lang="en-US" sz="2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giả</a:t>
                      </a:r>
                      <a:r>
                        <a:rPr lang="en-US" sz="2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en-US" sz="2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ông</a:t>
                      </a:r>
                      <a:r>
                        <a:rPr lang="en-US" sz="2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tôi</a:t>
                      </a:r>
                      <a:r>
                        <a:rPr lang="en-US" sz="2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vinh</a:t>
                      </a:r>
                      <a:r>
                        <a:rPr lang="en-US" sz="2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dự</a:t>
                      </a:r>
                      <a:r>
                        <a:rPr lang="en-US" sz="2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2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lắm</a:t>
                      </a:r>
                      <a:r>
                        <a:rPr lang="en-US" sz="2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tôi</a:t>
                      </a:r>
                      <a:r>
                        <a:rPr lang="en-US" sz="2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thật</a:t>
                      </a:r>
                      <a:r>
                        <a:rPr lang="en-US" sz="2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xứng</a:t>
                      </a:r>
                      <a:r>
                        <a:rPr lang="en-US" sz="2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chút</a:t>
                      </a:r>
                      <a:r>
                        <a:rPr lang="en-US" sz="2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nhưng</a:t>
                      </a:r>
                      <a:r>
                        <a:rPr lang="en-US" sz="2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kì</a:t>
                      </a:r>
                      <a:r>
                        <a:rPr lang="en-US" sz="2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bên</a:t>
                      </a:r>
                      <a:r>
                        <a:rPr lang="en-US" sz="2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đang</a:t>
                      </a:r>
                      <a:r>
                        <a:rPr lang="en-US" sz="2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vô</a:t>
                      </a:r>
                      <a:r>
                        <a:rPr lang="en-US" sz="2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cùng</a:t>
                      </a:r>
                      <a:r>
                        <a:rPr lang="en-US" sz="2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sung </a:t>
                      </a:r>
                      <a:r>
                        <a:rPr lang="en-US" sz="22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sướng</a:t>
                      </a:r>
                      <a:r>
                        <a:rPr lang="en-US" sz="2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hãnh</a:t>
                      </a:r>
                      <a:r>
                        <a:rPr lang="en-US" sz="2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diện</a:t>
                      </a:r>
                      <a:r>
                        <a:rPr lang="en-US" sz="2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kiêu</a:t>
                      </a:r>
                      <a:r>
                        <a:rPr lang="en-US" sz="2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ngạo</a:t>
                      </a:r>
                      <a:r>
                        <a:rPr lang="en-US" sz="2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tiếp</a:t>
                      </a:r>
                      <a:r>
                        <a:rPr lang="en-US" sz="2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2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cấp</a:t>
                      </a:r>
                      <a:r>
                        <a:rPr lang="en-US" sz="2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cao</a:t>
                      </a:r>
                      <a:r>
                        <a:rPr lang="en-US" sz="2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a:tc>
                <a:tc vMerge="1">
                  <a:txBody>
                    <a:bodyPr/>
                    <a:lstStyle/>
                    <a:p>
                      <a:endParaRPr lang="en-US" dirty="0"/>
                    </a:p>
                  </a:txBody>
                  <a:tcPr/>
                </a:tc>
                <a:extLst>
                  <a:ext uri="{0D108BD9-81ED-4DB2-BD59-A6C34878D82A}">
                    <a16:rowId xmlns:a16="http://schemas.microsoft.com/office/drawing/2014/main" val="2538370134"/>
                  </a:ext>
                </a:extLst>
              </a:tr>
              <a:tr h="475742">
                <a:tc>
                  <a:txBody>
                    <a:bodyPr/>
                    <a:lstStyle/>
                    <a:p>
                      <a:pPr marL="0" marR="0" algn="just">
                        <a:lnSpc>
                          <a:spcPct val="107000"/>
                        </a:lnSpc>
                        <a:spcBef>
                          <a:spcPts val="0"/>
                        </a:spcBef>
                        <a:spcAft>
                          <a:spcPts val="0"/>
                        </a:spcAft>
                      </a:pPr>
                      <a:r>
                        <a:rPr lang="en-US" sz="2200" dirty="0">
                          <a:solidFill>
                            <a:srgbClr val="F96A1B"/>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200" dirty="0" err="1">
                          <a:solidFill>
                            <a:srgbClr val="F96A1B"/>
                          </a:solidFill>
                          <a:effectLst/>
                          <a:latin typeface="Times New Roman" panose="02020603050405020304" pitchFamily="18" charset="0"/>
                          <a:ea typeface="Calibri" panose="020F0502020204030204" pitchFamily="34" charset="0"/>
                          <a:cs typeface="Times New Roman" panose="02020603050405020304" pitchFamily="18" charset="0"/>
                        </a:rPr>
                        <a:t>Liên</a:t>
                      </a:r>
                      <a:r>
                        <a:rPr lang="en-US" sz="2200" dirty="0">
                          <a:solidFill>
                            <a:srgbClr val="F96A1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96A1B"/>
                          </a:solidFill>
                          <a:effectLst/>
                          <a:latin typeface="Times New Roman" panose="02020603050405020304" pitchFamily="18" charset="0"/>
                          <a:ea typeface="Calibri" panose="020F0502020204030204" pitchFamily="34" charset="0"/>
                          <a:cs typeface="Times New Roman" panose="02020603050405020304" pitchFamily="18" charset="0"/>
                        </a:rPr>
                        <a:t>tục</a:t>
                      </a:r>
                      <a:r>
                        <a:rPr lang="en-US" sz="2200" dirty="0">
                          <a:solidFill>
                            <a:srgbClr val="F96A1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96A1B"/>
                          </a:solidFill>
                          <a:effectLst/>
                          <a:latin typeface="Times New Roman" panose="02020603050405020304" pitchFamily="18" charset="0"/>
                          <a:ea typeface="Calibri" panose="020F0502020204030204" pitchFamily="34" charset="0"/>
                          <a:cs typeface="Times New Roman" panose="02020603050405020304" pitchFamily="18" charset="0"/>
                        </a:rPr>
                        <a:t>đưa</a:t>
                      </a:r>
                      <a:r>
                        <a:rPr lang="en-US" sz="2200" dirty="0">
                          <a:solidFill>
                            <a:srgbClr val="F96A1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96A1B"/>
                          </a:solidFill>
                          <a:effectLst/>
                          <a:latin typeface="Times New Roman" panose="02020603050405020304" pitchFamily="18" charset="0"/>
                          <a:ea typeface="Calibri" panose="020F0502020204030204" pitchFamily="34" charset="0"/>
                          <a:cs typeface="Times New Roman" panose="02020603050405020304" pitchFamily="18" charset="0"/>
                        </a:rPr>
                        <a:t>đẩy</a:t>
                      </a:r>
                      <a:r>
                        <a:rPr lang="en-US" sz="2200" dirty="0">
                          <a:solidFill>
                            <a:srgbClr val="F96A1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96A1B"/>
                          </a:solidFill>
                          <a:effectLst/>
                          <a:latin typeface="Times New Roman" panose="02020603050405020304" pitchFamily="18" charset="0"/>
                          <a:ea typeface="Calibri" panose="020F0502020204030204" pitchFamily="34" charset="0"/>
                          <a:cs typeface="Times New Roman" panose="02020603050405020304" pitchFamily="18" charset="0"/>
                        </a:rPr>
                        <a:t>hùa</a:t>
                      </a:r>
                      <a:r>
                        <a:rPr lang="en-US" sz="2200" dirty="0">
                          <a:solidFill>
                            <a:srgbClr val="F96A1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96A1B"/>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200" dirty="0">
                          <a:solidFill>
                            <a:srgbClr val="F96A1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96A1B"/>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200" dirty="0">
                          <a:solidFill>
                            <a:srgbClr val="F96A1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96A1B"/>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2200" dirty="0">
                          <a:solidFill>
                            <a:srgbClr val="F96A1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96A1B"/>
                          </a:solidFill>
                          <a:effectLst/>
                          <a:latin typeface="Times New Roman" panose="02020603050405020304" pitchFamily="18" charset="0"/>
                          <a:ea typeface="Calibri" panose="020F0502020204030204" pitchFamily="34" charset="0"/>
                          <a:cs typeface="Times New Roman" panose="02020603050405020304" pitchFamily="18" charset="0"/>
                        </a:rPr>
                        <a:t>khoác</a:t>
                      </a:r>
                      <a:r>
                        <a:rPr lang="en-US" sz="2200" dirty="0">
                          <a:solidFill>
                            <a:srgbClr val="F96A1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96A1B"/>
                          </a:solidFill>
                          <a:effectLst/>
                          <a:latin typeface="Times New Roman" panose="02020603050405020304" pitchFamily="18" charset="0"/>
                          <a:ea typeface="Calibri" panose="020F0502020204030204" pitchFamily="34" charset="0"/>
                          <a:cs typeface="Times New Roman" panose="02020603050405020304" pitchFamily="18" charset="0"/>
                        </a:rPr>
                        <a:t>lác</a:t>
                      </a:r>
                      <a:r>
                        <a:rPr lang="en-US" sz="2200" dirty="0">
                          <a:solidFill>
                            <a:srgbClr val="F96A1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96A1B"/>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200" dirty="0">
                          <a:solidFill>
                            <a:srgbClr val="F96A1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96A1B"/>
                          </a:solidFill>
                          <a:effectLst/>
                          <a:latin typeface="Times New Roman" panose="02020603050405020304" pitchFamily="18" charset="0"/>
                          <a:ea typeface="Calibri" panose="020F0502020204030204" pitchFamily="34" charset="0"/>
                          <a:cs typeface="Times New Roman" panose="02020603050405020304" pitchFamily="18" charset="0"/>
                        </a:rPr>
                        <a:t>Khơ-lét-xta-cốp</a:t>
                      </a:r>
                      <a:r>
                        <a:rPr lang="en-US" sz="2200" dirty="0">
                          <a:solidFill>
                            <a:srgbClr val="F96A1B"/>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200" dirty="0">
                        <a:solidFill>
                          <a:srgbClr val="F96A1B"/>
                        </a:solidFill>
                        <a:effectLst/>
                        <a:latin typeface="Calibri" panose="020F0502020204030204" pitchFamily="34" charset="0"/>
                        <a:ea typeface="Calibri" panose="020F0502020204030204" pitchFamily="34" charset="0"/>
                        <a:cs typeface="Times New Roman" panose="02020603050405020304" pitchFamily="18" charset="0"/>
                      </a:endParaRPr>
                    </a:p>
                  </a:txBody>
                  <a:tcPr/>
                </a:tc>
                <a:tc vMerge="1">
                  <a:txBody>
                    <a:bodyPr/>
                    <a:lstStyle/>
                    <a:p>
                      <a:endParaRPr lang="en-US" dirty="0"/>
                    </a:p>
                  </a:txBody>
                  <a:tcPr/>
                </a:tc>
                <a:extLst>
                  <a:ext uri="{0D108BD9-81ED-4DB2-BD59-A6C34878D82A}">
                    <a16:rowId xmlns:a16="http://schemas.microsoft.com/office/drawing/2014/main" val="3546837537"/>
                  </a:ext>
                </a:extLst>
              </a:tr>
              <a:tr h="666702">
                <a:tc>
                  <a:txBody>
                    <a:bodyPr/>
                    <a:lstStyle/>
                    <a:p>
                      <a:pPr marL="0" marR="0" algn="just">
                        <a:lnSpc>
                          <a:spcPct val="107000"/>
                        </a:lnSpc>
                        <a:spcBef>
                          <a:spcPts val="0"/>
                        </a:spcBef>
                        <a:spcAft>
                          <a:spcPts val="0"/>
                        </a:spcAft>
                      </a:pPr>
                      <a:r>
                        <a:rPr lang="en-US" sz="2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2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Tỏ</a:t>
                      </a:r>
                      <a:r>
                        <a:rPr lang="en-US" sz="2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mình</a:t>
                      </a:r>
                      <a:r>
                        <a:rPr lang="en-US" sz="2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am </a:t>
                      </a:r>
                      <a:r>
                        <a:rPr lang="en-US" sz="22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chương</a:t>
                      </a:r>
                      <a:r>
                        <a:rPr lang="en-US" sz="2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cùng</a:t>
                      </a:r>
                      <a:r>
                        <a:rPr lang="en-US" sz="2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Khơ-lét-xta-cốp</a:t>
                      </a:r>
                      <a:r>
                        <a:rPr lang="en-US" sz="2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đàm</a:t>
                      </a:r>
                      <a:r>
                        <a:rPr lang="en-US" sz="2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đạo</a:t>
                      </a:r>
                      <a:r>
                        <a:rPr lang="en-US" sz="2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nổi</a:t>
                      </a:r>
                      <a:r>
                        <a:rPr lang="en-US" sz="2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2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nhưng</a:t>
                      </a:r>
                      <a:r>
                        <a:rPr lang="en-US" sz="2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2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l</a:t>
                      </a:r>
                      <a:r>
                        <a:rPr lang="vi-VN" sz="2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ại</a:t>
                      </a:r>
                      <a:r>
                        <a:rPr lang="en-US" sz="2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mù</a:t>
                      </a:r>
                      <a:r>
                        <a:rPr lang="en-US" sz="2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mờ</a:t>
                      </a:r>
                      <a:r>
                        <a:rPr lang="en-US" sz="2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kém</a:t>
                      </a:r>
                      <a:r>
                        <a:rPr lang="en-US" sz="2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2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a:tc>
                <a:tc vMerge="1">
                  <a:txBody>
                    <a:bodyPr/>
                    <a:lstStyle/>
                    <a:p>
                      <a:endParaRPr lang="en-US" dirty="0"/>
                    </a:p>
                  </a:txBody>
                  <a:tcPr/>
                </a:tc>
                <a:extLst>
                  <a:ext uri="{0D108BD9-81ED-4DB2-BD59-A6C34878D82A}">
                    <a16:rowId xmlns:a16="http://schemas.microsoft.com/office/drawing/2014/main" val="788811382"/>
                  </a:ext>
                </a:extLst>
              </a:tr>
              <a:tr h="666702">
                <a:tc>
                  <a:txBody>
                    <a:bodyPr/>
                    <a:lstStyle/>
                    <a:p>
                      <a:pPr marL="0" marR="0" algn="just">
                        <a:lnSpc>
                          <a:spcPct val="107000"/>
                        </a:lnSpc>
                        <a:spcBef>
                          <a:spcPts val="0"/>
                        </a:spcBef>
                        <a:spcAft>
                          <a:spcPts val="0"/>
                        </a:spcAft>
                      </a:pPr>
                      <a:r>
                        <a:rPr lang="en-US" sz="2200" b="1" dirty="0">
                          <a:solidFill>
                            <a:srgbClr val="C70A80"/>
                          </a:solidFill>
                          <a:effectLst/>
                          <a:latin typeface="Times New Roman" panose="02020603050405020304" pitchFamily="18" charset="0"/>
                          <a:ea typeface="Calibri" panose="020F0502020204030204" pitchFamily="34" charset="0"/>
                          <a:cs typeface="Times New Roman" panose="02020603050405020304" pitchFamily="18" charset="0"/>
                        </a:rPr>
                        <a:t>=&gt;</a:t>
                      </a:r>
                      <a:r>
                        <a:rPr lang="en-US" sz="2200" b="1" dirty="0" err="1">
                          <a:solidFill>
                            <a:srgbClr val="C70A80"/>
                          </a:solidFill>
                          <a:effectLst/>
                          <a:latin typeface="Times New Roman" panose="02020603050405020304" pitchFamily="18" charset="0"/>
                          <a:ea typeface="Calibri" panose="020F0502020204030204" pitchFamily="34" charset="0"/>
                          <a:cs typeface="Times New Roman" panose="02020603050405020304" pitchFamily="18" charset="0"/>
                        </a:rPr>
                        <a:t>Phơi</a:t>
                      </a:r>
                      <a:r>
                        <a:rPr lang="en-US" sz="2200" b="1" dirty="0">
                          <a:solidFill>
                            <a:srgbClr val="C70A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C70A80"/>
                          </a:solidFill>
                          <a:effectLst/>
                          <a:latin typeface="Times New Roman" panose="02020603050405020304" pitchFamily="18" charset="0"/>
                          <a:ea typeface="Calibri" panose="020F0502020204030204" pitchFamily="34" charset="0"/>
                          <a:cs typeface="Times New Roman" panose="02020603050405020304" pitchFamily="18" charset="0"/>
                        </a:rPr>
                        <a:t>bày</a:t>
                      </a:r>
                      <a:r>
                        <a:rPr lang="en-US" sz="2200" b="1" dirty="0">
                          <a:solidFill>
                            <a:srgbClr val="C70A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C70A80"/>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200" b="1" dirty="0">
                          <a:solidFill>
                            <a:srgbClr val="C70A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C70A80"/>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2200" b="1" dirty="0">
                          <a:solidFill>
                            <a:srgbClr val="C70A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C70A8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200" b="1" dirty="0">
                          <a:solidFill>
                            <a:srgbClr val="C70A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C70A80"/>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2200" b="1" dirty="0">
                          <a:solidFill>
                            <a:srgbClr val="C70A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C70A80"/>
                          </a:solidFill>
                          <a:effectLst/>
                          <a:latin typeface="Times New Roman" panose="02020603050405020304" pitchFamily="18" charset="0"/>
                          <a:ea typeface="Calibri" panose="020F0502020204030204" pitchFamily="34" charset="0"/>
                          <a:cs typeface="Times New Roman" panose="02020603050405020304" pitchFamily="18" charset="0"/>
                        </a:rPr>
                        <a:t>đầu</a:t>
                      </a:r>
                      <a:r>
                        <a:rPr lang="en-US" sz="2200" b="1" dirty="0">
                          <a:solidFill>
                            <a:srgbClr val="C70A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C70A80"/>
                          </a:solidFill>
                          <a:effectLst/>
                          <a:latin typeface="Times New Roman" panose="02020603050405020304" pitchFamily="18" charset="0"/>
                          <a:ea typeface="Calibri" panose="020F0502020204030204" pitchFamily="34" charset="0"/>
                          <a:cs typeface="Times New Roman" panose="02020603050405020304" pitchFamily="18" charset="0"/>
                        </a:rPr>
                        <a:t>óc</a:t>
                      </a:r>
                      <a:r>
                        <a:rPr lang="en-US" sz="2200" b="1" dirty="0">
                          <a:solidFill>
                            <a:srgbClr val="C70A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C70A80"/>
                          </a:solidFill>
                          <a:effectLst/>
                          <a:latin typeface="Times New Roman" panose="02020603050405020304" pitchFamily="18" charset="0"/>
                          <a:ea typeface="Calibri" panose="020F0502020204030204" pitchFamily="34" charset="0"/>
                          <a:cs typeface="Times New Roman" panose="02020603050405020304" pitchFamily="18" charset="0"/>
                        </a:rPr>
                        <a:t>rỗng</a:t>
                      </a:r>
                      <a:r>
                        <a:rPr lang="en-US" sz="2200" b="1" dirty="0">
                          <a:solidFill>
                            <a:srgbClr val="C70A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C70A80"/>
                          </a:solidFill>
                          <a:effectLst/>
                          <a:latin typeface="Times New Roman" panose="02020603050405020304" pitchFamily="18" charset="0"/>
                          <a:ea typeface="Calibri" panose="020F0502020204030204" pitchFamily="34" charset="0"/>
                          <a:cs typeface="Times New Roman" panose="02020603050405020304" pitchFamily="18" charset="0"/>
                        </a:rPr>
                        <a:t>tuếch</a:t>
                      </a:r>
                      <a:r>
                        <a:rPr lang="en-US" sz="2200" b="1" dirty="0">
                          <a:solidFill>
                            <a:srgbClr val="C70A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C70A80"/>
                          </a:solidFill>
                          <a:effectLst/>
                          <a:latin typeface="Times New Roman" panose="02020603050405020304" pitchFamily="18" charset="0"/>
                          <a:ea typeface="Calibri" panose="020F0502020204030204" pitchFamily="34" charset="0"/>
                          <a:cs typeface="Times New Roman" panose="02020603050405020304" pitchFamily="18" charset="0"/>
                        </a:rPr>
                        <a:t>đua</a:t>
                      </a:r>
                      <a:r>
                        <a:rPr lang="en-US" sz="2200" b="1" dirty="0">
                          <a:solidFill>
                            <a:srgbClr val="C70A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C70A80"/>
                          </a:solidFill>
                          <a:effectLst/>
                          <a:latin typeface="Times New Roman" panose="02020603050405020304" pitchFamily="18" charset="0"/>
                          <a:ea typeface="Calibri" panose="020F0502020204030204" pitchFamily="34" charset="0"/>
                          <a:cs typeface="Times New Roman" panose="02020603050405020304" pitchFamily="18" charset="0"/>
                        </a:rPr>
                        <a:t>đòi</a:t>
                      </a:r>
                      <a:r>
                        <a:rPr lang="en-US" sz="2200" b="1" dirty="0">
                          <a:solidFill>
                            <a:srgbClr val="C70A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C70A80"/>
                          </a:solidFill>
                          <a:effectLst/>
                          <a:latin typeface="Times New Roman" panose="02020603050405020304" pitchFamily="18" charset="0"/>
                          <a:ea typeface="Calibri" panose="020F0502020204030204" pitchFamily="34" charset="0"/>
                          <a:cs typeface="Times New Roman" panose="02020603050405020304" pitchFamily="18" charset="0"/>
                        </a:rPr>
                        <a:t>hãnh</a:t>
                      </a:r>
                      <a:r>
                        <a:rPr lang="en-US" sz="2200" b="1" dirty="0">
                          <a:solidFill>
                            <a:srgbClr val="C70A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C70A80"/>
                          </a:solidFill>
                          <a:effectLst/>
                          <a:latin typeface="Times New Roman" panose="02020603050405020304" pitchFamily="18" charset="0"/>
                          <a:ea typeface="Calibri" panose="020F0502020204030204" pitchFamily="34" charset="0"/>
                          <a:cs typeface="Times New Roman" panose="02020603050405020304" pitchFamily="18" charset="0"/>
                        </a:rPr>
                        <a:t>tiến</a:t>
                      </a:r>
                      <a:r>
                        <a:rPr lang="en-US" sz="2200" b="1" dirty="0">
                          <a:solidFill>
                            <a:srgbClr val="C70A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C70A8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200" b="1" dirty="0">
                          <a:solidFill>
                            <a:srgbClr val="C70A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C70A8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200" b="1" dirty="0">
                          <a:solidFill>
                            <a:srgbClr val="C70A80"/>
                          </a:solidFill>
                          <a:effectLst/>
                          <a:latin typeface="Times New Roman" panose="02020603050405020304" pitchFamily="18" charset="0"/>
                          <a:ea typeface="Calibri" panose="020F0502020204030204" pitchFamily="34" charset="0"/>
                          <a:cs typeface="Times New Roman" panose="02020603050405020304" pitchFamily="18" charset="0"/>
                        </a:rPr>
                        <a:t> sang.</a:t>
                      </a:r>
                      <a:endParaRPr lang="en-US" sz="2200" b="1" dirty="0">
                        <a:solidFill>
                          <a:srgbClr val="C70A80"/>
                        </a:solidFill>
                        <a:effectLst/>
                        <a:latin typeface="Calibri" panose="020F0502020204030204" pitchFamily="34" charset="0"/>
                        <a:ea typeface="Calibri" panose="020F0502020204030204" pitchFamily="34" charset="0"/>
                        <a:cs typeface="Times New Roman" panose="02020603050405020304" pitchFamily="18" charset="0"/>
                      </a:endParaRPr>
                    </a:p>
                  </a:txBody>
                  <a:tcPr/>
                </a:tc>
                <a:tc vMerge="1">
                  <a:txBody>
                    <a:bodyPr/>
                    <a:lstStyle/>
                    <a:p>
                      <a:endParaRPr lang="en-US" dirty="0"/>
                    </a:p>
                  </a:txBody>
                  <a:tcPr/>
                </a:tc>
                <a:extLst>
                  <a:ext uri="{0D108BD9-81ED-4DB2-BD59-A6C34878D82A}">
                    <a16:rowId xmlns:a16="http://schemas.microsoft.com/office/drawing/2014/main" val="1168834188"/>
                  </a:ext>
                </a:extLst>
              </a:tr>
            </a:tbl>
          </a:graphicData>
        </a:graphic>
      </p:graphicFrame>
      <p:sp>
        <p:nvSpPr>
          <p:cNvPr id="9" name="Rectangle 8"/>
          <p:cNvSpPr/>
          <p:nvPr/>
        </p:nvSpPr>
        <p:spPr>
          <a:xfrm>
            <a:off x="6862354" y="381929"/>
            <a:ext cx="5329646" cy="43633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THÁI ĐỘ VỚI KHƠ-LÉT-XTA-CỐP</a:t>
            </a:r>
          </a:p>
        </p:txBody>
      </p:sp>
    </p:spTree>
    <p:extLst>
      <p:ext uri="{BB962C8B-B14F-4D97-AF65-F5344CB8AC3E}">
        <p14:creationId xmlns:p14="http://schemas.microsoft.com/office/powerpoint/2010/main" val="350536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0" y="0"/>
            <a:ext cx="4807132" cy="932279"/>
            <a:chOff x="352697" y="104503"/>
            <a:chExt cx="4807132" cy="932279"/>
          </a:xfrm>
        </p:grpSpPr>
        <p:sp>
          <p:nvSpPr>
            <p:cNvPr id="19" name="Rectangle 18"/>
            <p:cNvSpPr/>
            <p:nvPr/>
          </p:nvSpPr>
          <p:spPr>
            <a:xfrm>
              <a:off x="352697" y="104503"/>
              <a:ext cx="4807132" cy="93227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20" name="TextBox 19">
              <a:extLst>
                <a:ext uri="{FF2B5EF4-FFF2-40B4-BE49-F238E27FC236}">
                  <a16:creationId xmlns:a16="http://schemas.microsoft.com/office/drawing/2014/main" id="{908E5B7A-84EE-460E-80E9-68E963C16E52}"/>
                </a:ext>
              </a:extLst>
            </p:cNvPr>
            <p:cNvSpPr txBox="1"/>
            <p:nvPr/>
          </p:nvSpPr>
          <p:spPr>
            <a:xfrm>
              <a:off x="352698" y="104504"/>
              <a:ext cx="459812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Nhân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vật</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kịch</a:t>
              </a: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2.2</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Vợ</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và</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con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gái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thị</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trưởng</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pSp>
      <p:sp>
        <p:nvSpPr>
          <p:cNvPr id="3" name="Rectangle 2"/>
          <p:cNvSpPr/>
          <p:nvPr/>
        </p:nvSpPr>
        <p:spPr>
          <a:xfrm>
            <a:off x="3148149" y="1737360"/>
            <a:ext cx="5839098" cy="663426"/>
          </a:xfrm>
          <a:prstGeom prst="rect">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Sẵn</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sàng</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tố</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cáo</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lật</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tẩy</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nhau</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khi</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có</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cơ</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hội</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t>
            </a:r>
          </a:p>
        </p:txBody>
      </p:sp>
      <p:graphicFrame>
        <p:nvGraphicFramePr>
          <p:cNvPr id="7" name="Table 6"/>
          <p:cNvGraphicFramePr>
            <a:graphicFrameLocks noGrp="1"/>
          </p:cNvGraphicFramePr>
          <p:nvPr/>
        </p:nvGraphicFramePr>
        <p:xfrm>
          <a:off x="1219200" y="2514797"/>
          <a:ext cx="9840686" cy="3637809"/>
        </p:xfrm>
        <a:graphic>
          <a:graphicData uri="http://schemas.openxmlformats.org/drawingml/2006/table">
            <a:tbl>
              <a:tblPr firstRow="1" bandRow="1">
                <a:tableStyleId>{00A15C55-8517-42AA-B614-E9B94910E393}</a:tableStyleId>
              </a:tblPr>
              <a:tblGrid>
                <a:gridCol w="4828903">
                  <a:extLst>
                    <a:ext uri="{9D8B030D-6E8A-4147-A177-3AD203B41FA5}">
                      <a16:colId xmlns:a16="http://schemas.microsoft.com/office/drawing/2014/main" val="3076778090"/>
                    </a:ext>
                  </a:extLst>
                </a:gridCol>
                <a:gridCol w="5011783">
                  <a:extLst>
                    <a:ext uri="{9D8B030D-6E8A-4147-A177-3AD203B41FA5}">
                      <a16:colId xmlns:a16="http://schemas.microsoft.com/office/drawing/2014/main" val="3812719161"/>
                    </a:ext>
                  </a:extLst>
                </a:gridCol>
              </a:tblGrid>
              <a:tr h="343106">
                <a:tc>
                  <a:txBody>
                    <a:bodyPr/>
                    <a:lstStyle/>
                    <a:p>
                      <a:pPr algn="ctr"/>
                      <a:r>
                        <a:rPr lang="en-US" sz="2400" dirty="0">
                          <a:effectLst/>
                          <a:latin typeface="Times New Roman" panose="02020603050405020304" pitchFamily="18" charset="0"/>
                          <a:ea typeface="Calibri" panose="020F0502020204030204" pitchFamily="34" charset="0"/>
                        </a:rPr>
                        <a:t>An-</a:t>
                      </a:r>
                      <a:r>
                        <a:rPr lang="en-US" sz="2400" dirty="0" err="1">
                          <a:effectLst/>
                          <a:latin typeface="Times New Roman" panose="02020603050405020304" pitchFamily="18" charset="0"/>
                          <a:ea typeface="Calibri" panose="020F0502020204030204" pitchFamily="34" charset="0"/>
                        </a:rPr>
                        <a:t>na</a:t>
                      </a:r>
                      <a:r>
                        <a:rPr lang="en-US" sz="2400" dirty="0">
                          <a:effectLst/>
                          <a:latin typeface="Times New Roman" panose="02020603050405020304" pitchFamily="18" charset="0"/>
                          <a:ea typeface="Calibri" panose="020F0502020204030204" pitchFamily="34" charset="0"/>
                        </a:rPr>
                        <a:t> An-</a:t>
                      </a:r>
                      <a:r>
                        <a:rPr lang="en-US" sz="2400" dirty="0" err="1">
                          <a:effectLst/>
                          <a:latin typeface="Times New Roman" panose="02020603050405020304" pitchFamily="18" charset="0"/>
                          <a:ea typeface="Calibri" panose="020F0502020204030204" pitchFamily="34" charset="0"/>
                        </a:rPr>
                        <a:t>đrê</a:t>
                      </a:r>
                      <a:r>
                        <a:rPr lang="en-US" sz="2400" dirty="0">
                          <a:effectLst/>
                          <a:latin typeface="Times New Roman" panose="02020603050405020304" pitchFamily="18" charset="0"/>
                          <a:ea typeface="Calibri" panose="020F0502020204030204" pitchFamily="34" charset="0"/>
                        </a:rPr>
                        <a:t>-</a:t>
                      </a:r>
                      <a:r>
                        <a:rPr lang="en-US" sz="2400" dirty="0" err="1">
                          <a:effectLst/>
                          <a:latin typeface="Times New Roman" panose="02020603050405020304" pitchFamily="18" charset="0"/>
                          <a:ea typeface="Calibri" panose="020F0502020204030204" pitchFamily="34" charset="0"/>
                        </a:rPr>
                        <a:t>ép-na</a:t>
                      </a:r>
                      <a:endParaRPr lang="en-US" sz="2400" dirty="0"/>
                    </a:p>
                  </a:txBody>
                  <a:tcPr/>
                </a:tc>
                <a:tc>
                  <a:txBody>
                    <a:bodyPr/>
                    <a:lstStyle/>
                    <a:p>
                      <a:pPr algn="ctr"/>
                      <a:r>
                        <a:rPr lang="en-US" sz="2400" b="0" dirty="0">
                          <a:effectLst/>
                          <a:latin typeface="Times New Roman" panose="02020603050405020304" pitchFamily="18" charset="0"/>
                          <a:ea typeface="Calibri" panose="020F0502020204030204" pitchFamily="34" charset="0"/>
                        </a:rPr>
                        <a:t>Ma-</a:t>
                      </a:r>
                      <a:r>
                        <a:rPr lang="en-US" sz="2400" b="0" dirty="0" err="1">
                          <a:effectLst/>
                          <a:latin typeface="Times New Roman" panose="02020603050405020304" pitchFamily="18" charset="0"/>
                          <a:ea typeface="Calibri" panose="020F0502020204030204" pitchFamily="34" charset="0"/>
                        </a:rPr>
                        <a:t>ri</a:t>
                      </a:r>
                      <a:r>
                        <a:rPr lang="en-US" sz="2400" b="0" dirty="0">
                          <a:effectLst/>
                          <a:latin typeface="Times New Roman" panose="02020603050405020304" pitchFamily="18" charset="0"/>
                          <a:ea typeface="Calibri" panose="020F0502020204030204" pitchFamily="34" charset="0"/>
                        </a:rPr>
                        <a:t>-a An-</a:t>
                      </a:r>
                      <a:r>
                        <a:rPr lang="en-US" sz="2400" b="0" dirty="0" err="1">
                          <a:effectLst/>
                          <a:latin typeface="Times New Roman" panose="02020603050405020304" pitchFamily="18" charset="0"/>
                          <a:ea typeface="Calibri" panose="020F0502020204030204" pitchFamily="34" charset="0"/>
                        </a:rPr>
                        <a:t>tô</a:t>
                      </a:r>
                      <a:r>
                        <a:rPr lang="en-US" sz="2400" b="0" dirty="0">
                          <a:effectLst/>
                          <a:latin typeface="Times New Roman" panose="02020603050405020304" pitchFamily="18" charset="0"/>
                          <a:ea typeface="Calibri" panose="020F0502020204030204" pitchFamily="34" charset="0"/>
                        </a:rPr>
                        <a:t>-</a:t>
                      </a:r>
                      <a:r>
                        <a:rPr lang="en-US" sz="2400" b="0" dirty="0" err="1">
                          <a:effectLst/>
                          <a:latin typeface="Times New Roman" panose="02020603050405020304" pitchFamily="18" charset="0"/>
                          <a:ea typeface="Calibri" panose="020F0502020204030204" pitchFamily="34" charset="0"/>
                        </a:rPr>
                        <a:t>nốp-na</a:t>
                      </a:r>
                      <a:endParaRPr lang="en-US" sz="2400" b="0" dirty="0"/>
                    </a:p>
                  </a:txBody>
                  <a:tcPr/>
                </a:tc>
                <a:extLst>
                  <a:ext uri="{0D108BD9-81ED-4DB2-BD59-A6C34878D82A}">
                    <a16:rowId xmlns:a16="http://schemas.microsoft.com/office/drawing/2014/main" val="4003003966"/>
                  </a:ext>
                </a:extLst>
              </a:tr>
              <a:tr h="2083329">
                <a:tc>
                  <a:txBody>
                    <a:bodyPr/>
                    <a:lstStyle/>
                    <a:p>
                      <a:pPr marL="0" marR="0" algn="just">
                        <a:lnSpc>
                          <a:spcPct val="107000"/>
                        </a:lnSpc>
                        <a:spcBef>
                          <a:spcPts val="0"/>
                        </a:spcBef>
                        <a:spcAft>
                          <a:spcPts val="0"/>
                        </a:spcAft>
                      </a:pP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Sẵn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sàng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bóc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mẽ</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hư</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hỗn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gái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mặt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thanh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Đấy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thấy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chưa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tao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đây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mày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cũng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sắp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cãi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đấy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txBody>
                  <a:tcPr/>
                </a:tc>
                <a:tc>
                  <a:txBody>
                    <a:bodyPr/>
                    <a:lstStyle/>
                    <a:p>
                      <a:pPr marL="0" marR="0" algn="just">
                        <a:lnSpc>
                          <a:spcPct val="107000"/>
                        </a:lnSpc>
                        <a:spcBef>
                          <a:spcPts val="0"/>
                        </a:spcBef>
                        <a:spcAft>
                          <a:spcPts val="0"/>
                        </a:spcAft>
                      </a:pP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Sẵn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sàng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lật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tẩy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bộ</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mặt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xu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nịnh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bợ</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đỡ</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khẳng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cuốn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Iu-ri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Mi-lốt-xláp-xki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giả</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Da-</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gốt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xkin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200" dirty="0">
                        <a:solidFill>
                          <a:srgbClr val="002060"/>
                        </a:solidFill>
                      </a:endParaRPr>
                    </a:p>
                  </a:txBody>
                  <a:tcPr/>
                </a:tc>
                <a:extLst>
                  <a:ext uri="{0D108BD9-81ED-4DB2-BD59-A6C34878D82A}">
                    <a16:rowId xmlns:a16="http://schemas.microsoft.com/office/drawing/2014/main" val="724971487"/>
                  </a:ext>
                </a:extLst>
              </a:tr>
              <a:tr h="666702">
                <a:tc gridSpan="2">
                  <a:txBody>
                    <a:bodyPr/>
                    <a:lstStyle/>
                    <a:p>
                      <a:r>
                        <a:rPr lang="en-US" sz="1800" dirty="0">
                          <a:effectLst/>
                          <a:latin typeface="Times New Roman" panose="02020603050405020304" pitchFamily="18" charset="0"/>
                          <a:ea typeface="Calibri" panose="020F0502020204030204" pitchFamily="34" charset="0"/>
                        </a:rPr>
                        <a:t>=&gt;</a:t>
                      </a:r>
                      <a:r>
                        <a:rPr lang="en-US" sz="2400" b="1" dirty="0" err="1">
                          <a:solidFill>
                            <a:srgbClr val="C00000"/>
                          </a:solidFill>
                          <a:effectLst/>
                          <a:latin typeface="Times New Roman" panose="02020603050405020304" pitchFamily="18" charset="0"/>
                          <a:ea typeface="Calibri" panose="020F0502020204030204" pitchFamily="34" charset="0"/>
                        </a:rPr>
                        <a:t>Các</a:t>
                      </a:r>
                      <a:r>
                        <a:rPr lang="en-US" sz="2400" b="1" dirty="0">
                          <a:solidFill>
                            <a:srgbClr val="C00000"/>
                          </a:solidFill>
                          <a:effectLst/>
                          <a:latin typeface="Times New Roman" panose="02020603050405020304" pitchFamily="18" charset="0"/>
                          <a:ea typeface="Calibri" panose="020F0502020204030204" pitchFamily="34" charset="0"/>
                        </a:rPr>
                        <a:t> </a:t>
                      </a:r>
                      <a:r>
                        <a:rPr lang="en-US" sz="2400" b="1" dirty="0" err="1">
                          <a:solidFill>
                            <a:srgbClr val="C00000"/>
                          </a:solidFill>
                          <a:effectLst/>
                          <a:latin typeface="Times New Roman" panose="02020603050405020304" pitchFamily="18" charset="0"/>
                          <a:ea typeface="Calibri" panose="020F0502020204030204" pitchFamily="34" charset="0"/>
                        </a:rPr>
                        <a:t>nhân</a:t>
                      </a:r>
                      <a:r>
                        <a:rPr lang="en-US" sz="2400" b="1" dirty="0">
                          <a:solidFill>
                            <a:srgbClr val="C00000"/>
                          </a:solidFill>
                          <a:effectLst/>
                          <a:latin typeface="Times New Roman" panose="02020603050405020304" pitchFamily="18" charset="0"/>
                          <a:ea typeface="Calibri" panose="020F0502020204030204" pitchFamily="34" charset="0"/>
                        </a:rPr>
                        <a:t> </a:t>
                      </a:r>
                      <a:r>
                        <a:rPr lang="en-US" sz="2400" b="1" dirty="0" err="1">
                          <a:solidFill>
                            <a:srgbClr val="C00000"/>
                          </a:solidFill>
                          <a:effectLst/>
                          <a:latin typeface="Times New Roman" panose="02020603050405020304" pitchFamily="18" charset="0"/>
                          <a:ea typeface="Calibri" panose="020F0502020204030204" pitchFamily="34" charset="0"/>
                        </a:rPr>
                        <a:t>vật</a:t>
                      </a:r>
                      <a:r>
                        <a:rPr lang="en-US" sz="2400" b="1" dirty="0">
                          <a:solidFill>
                            <a:srgbClr val="C00000"/>
                          </a:solidFill>
                          <a:effectLst/>
                          <a:latin typeface="Times New Roman" panose="02020603050405020304" pitchFamily="18" charset="0"/>
                          <a:ea typeface="Calibri" panose="020F0502020204030204" pitchFamily="34" charset="0"/>
                        </a:rPr>
                        <a:t> </a:t>
                      </a:r>
                      <a:r>
                        <a:rPr lang="en-US" sz="2400" b="1" dirty="0" err="1">
                          <a:solidFill>
                            <a:srgbClr val="C00000"/>
                          </a:solidFill>
                          <a:effectLst/>
                          <a:latin typeface="Times New Roman" panose="02020603050405020304" pitchFamily="18" charset="0"/>
                          <a:ea typeface="Calibri" panose="020F0502020204030204" pitchFamily="34" charset="0"/>
                        </a:rPr>
                        <a:t>tự</a:t>
                      </a:r>
                      <a:r>
                        <a:rPr lang="en-US" sz="2400" b="1" dirty="0">
                          <a:solidFill>
                            <a:srgbClr val="C00000"/>
                          </a:solidFill>
                          <a:effectLst/>
                          <a:latin typeface="Times New Roman" panose="02020603050405020304" pitchFamily="18" charset="0"/>
                          <a:ea typeface="Calibri" panose="020F0502020204030204" pitchFamily="34" charset="0"/>
                        </a:rPr>
                        <a:t> </a:t>
                      </a:r>
                      <a:r>
                        <a:rPr lang="en-US" sz="2400" b="1" dirty="0" err="1">
                          <a:solidFill>
                            <a:srgbClr val="C00000"/>
                          </a:solidFill>
                          <a:effectLst/>
                          <a:latin typeface="Times New Roman" panose="02020603050405020304" pitchFamily="18" charset="0"/>
                          <a:ea typeface="Calibri" panose="020F0502020204030204" pitchFamily="34" charset="0"/>
                        </a:rPr>
                        <a:t>tố</a:t>
                      </a:r>
                      <a:r>
                        <a:rPr lang="en-US" sz="2400" b="1" dirty="0">
                          <a:solidFill>
                            <a:srgbClr val="C00000"/>
                          </a:solidFill>
                          <a:effectLst/>
                          <a:latin typeface="Times New Roman" panose="02020603050405020304" pitchFamily="18" charset="0"/>
                          <a:ea typeface="Calibri" panose="020F0502020204030204" pitchFamily="34" charset="0"/>
                        </a:rPr>
                        <a:t> </a:t>
                      </a:r>
                      <a:r>
                        <a:rPr lang="en-US" sz="2400" b="1" dirty="0" err="1">
                          <a:solidFill>
                            <a:srgbClr val="C00000"/>
                          </a:solidFill>
                          <a:effectLst/>
                          <a:latin typeface="Times New Roman" panose="02020603050405020304" pitchFamily="18" charset="0"/>
                          <a:ea typeface="Calibri" panose="020F0502020204030204" pitchFamily="34" charset="0"/>
                        </a:rPr>
                        <a:t>cáo</a:t>
                      </a:r>
                      <a:r>
                        <a:rPr lang="en-US" sz="2400" b="1" dirty="0">
                          <a:solidFill>
                            <a:srgbClr val="C00000"/>
                          </a:solidFill>
                          <a:effectLst/>
                          <a:latin typeface="Times New Roman" panose="02020603050405020304" pitchFamily="18" charset="0"/>
                          <a:ea typeface="Calibri" panose="020F0502020204030204" pitchFamily="34" charset="0"/>
                        </a:rPr>
                        <a:t>, “</a:t>
                      </a:r>
                      <a:r>
                        <a:rPr lang="en-US" sz="2400" b="1" dirty="0" err="1">
                          <a:solidFill>
                            <a:srgbClr val="C00000"/>
                          </a:solidFill>
                          <a:effectLst/>
                          <a:latin typeface="Times New Roman" panose="02020603050405020304" pitchFamily="18" charset="0"/>
                          <a:ea typeface="Calibri" panose="020F0502020204030204" pitchFamily="34" charset="0"/>
                        </a:rPr>
                        <a:t>vạch</a:t>
                      </a:r>
                      <a:r>
                        <a:rPr lang="en-US" sz="2400" b="1" dirty="0">
                          <a:solidFill>
                            <a:srgbClr val="C00000"/>
                          </a:solidFill>
                          <a:effectLst/>
                          <a:latin typeface="Times New Roman" panose="02020603050405020304" pitchFamily="18" charset="0"/>
                          <a:ea typeface="Calibri" panose="020F0502020204030204" pitchFamily="34" charset="0"/>
                        </a:rPr>
                        <a:t> </a:t>
                      </a:r>
                      <a:r>
                        <a:rPr lang="en-US" sz="2400" b="1" dirty="0" err="1">
                          <a:solidFill>
                            <a:srgbClr val="C00000"/>
                          </a:solidFill>
                          <a:effectLst/>
                          <a:latin typeface="Times New Roman" panose="02020603050405020304" pitchFamily="18" charset="0"/>
                          <a:ea typeface="Calibri" panose="020F0502020204030204" pitchFamily="34" charset="0"/>
                        </a:rPr>
                        <a:t>áo</a:t>
                      </a:r>
                      <a:r>
                        <a:rPr lang="en-US" sz="2400" b="1" dirty="0">
                          <a:solidFill>
                            <a:srgbClr val="C00000"/>
                          </a:solidFill>
                          <a:effectLst/>
                          <a:latin typeface="Times New Roman" panose="02020603050405020304" pitchFamily="18" charset="0"/>
                          <a:ea typeface="Calibri" panose="020F0502020204030204" pitchFamily="34" charset="0"/>
                        </a:rPr>
                        <a:t> </a:t>
                      </a:r>
                      <a:r>
                        <a:rPr lang="en-US" sz="2400" b="1" dirty="0" err="1">
                          <a:solidFill>
                            <a:srgbClr val="C00000"/>
                          </a:solidFill>
                          <a:effectLst/>
                          <a:latin typeface="Times New Roman" panose="02020603050405020304" pitchFamily="18" charset="0"/>
                          <a:ea typeface="Calibri" panose="020F0502020204030204" pitchFamily="34" charset="0"/>
                        </a:rPr>
                        <a:t>cho</a:t>
                      </a:r>
                      <a:r>
                        <a:rPr lang="en-US" sz="2400" b="1" dirty="0">
                          <a:solidFill>
                            <a:srgbClr val="C00000"/>
                          </a:solidFill>
                          <a:effectLst/>
                          <a:latin typeface="Times New Roman" panose="02020603050405020304" pitchFamily="18" charset="0"/>
                          <a:ea typeface="Calibri" panose="020F0502020204030204" pitchFamily="34" charset="0"/>
                        </a:rPr>
                        <a:t> </a:t>
                      </a:r>
                      <a:r>
                        <a:rPr lang="en-US" sz="2400" b="1" dirty="0" err="1">
                          <a:solidFill>
                            <a:srgbClr val="C00000"/>
                          </a:solidFill>
                          <a:effectLst/>
                          <a:latin typeface="Times New Roman" panose="02020603050405020304" pitchFamily="18" charset="0"/>
                          <a:ea typeface="Calibri" panose="020F0502020204030204" pitchFamily="34" charset="0"/>
                        </a:rPr>
                        <a:t>người</a:t>
                      </a:r>
                      <a:r>
                        <a:rPr lang="en-US" sz="2400" b="1" dirty="0">
                          <a:solidFill>
                            <a:srgbClr val="C00000"/>
                          </a:solidFill>
                          <a:effectLst/>
                          <a:latin typeface="Times New Roman" panose="02020603050405020304" pitchFamily="18" charset="0"/>
                          <a:ea typeface="Calibri" panose="020F0502020204030204" pitchFamily="34" charset="0"/>
                        </a:rPr>
                        <a:t> </a:t>
                      </a:r>
                      <a:r>
                        <a:rPr lang="en-US" sz="2400" b="1" dirty="0" err="1">
                          <a:solidFill>
                            <a:srgbClr val="C00000"/>
                          </a:solidFill>
                          <a:effectLst/>
                          <a:latin typeface="Times New Roman" panose="02020603050405020304" pitchFamily="18" charset="0"/>
                          <a:ea typeface="Calibri" panose="020F0502020204030204" pitchFamily="34" charset="0"/>
                        </a:rPr>
                        <a:t>xem</a:t>
                      </a:r>
                      <a:r>
                        <a:rPr lang="en-US" sz="2400" b="1" dirty="0">
                          <a:solidFill>
                            <a:srgbClr val="C00000"/>
                          </a:solidFill>
                          <a:effectLst/>
                          <a:latin typeface="Times New Roman" panose="02020603050405020304" pitchFamily="18" charset="0"/>
                          <a:ea typeface="Calibri" panose="020F0502020204030204" pitchFamily="34" charset="0"/>
                        </a:rPr>
                        <a:t> </a:t>
                      </a:r>
                      <a:r>
                        <a:rPr lang="en-US" sz="2400" b="1" dirty="0" err="1">
                          <a:solidFill>
                            <a:srgbClr val="C00000"/>
                          </a:solidFill>
                          <a:effectLst/>
                          <a:latin typeface="Times New Roman" panose="02020603050405020304" pitchFamily="18" charset="0"/>
                          <a:ea typeface="Calibri" panose="020F0502020204030204" pitchFamily="34" charset="0"/>
                        </a:rPr>
                        <a:t>lưng</a:t>
                      </a:r>
                      <a:r>
                        <a:rPr lang="en-US" sz="2400" b="1" dirty="0">
                          <a:solidFill>
                            <a:srgbClr val="C00000"/>
                          </a:solidFill>
                          <a:effectLst/>
                          <a:latin typeface="Times New Roman" panose="02020603050405020304" pitchFamily="18" charset="0"/>
                          <a:ea typeface="Calibri" panose="020F0502020204030204" pitchFamily="34" charset="0"/>
                        </a:rPr>
                        <a:t>” </a:t>
                      </a:r>
                      <a:r>
                        <a:rPr lang="en-US" sz="2400" b="1" dirty="0" err="1">
                          <a:solidFill>
                            <a:srgbClr val="C00000"/>
                          </a:solidFill>
                          <a:effectLst/>
                          <a:latin typeface="Times New Roman" panose="02020603050405020304" pitchFamily="18" charset="0"/>
                          <a:ea typeface="Calibri" panose="020F0502020204030204" pitchFamily="34" charset="0"/>
                        </a:rPr>
                        <a:t>để</a:t>
                      </a:r>
                      <a:r>
                        <a:rPr lang="en-US" sz="2400" b="1" dirty="0">
                          <a:solidFill>
                            <a:srgbClr val="C00000"/>
                          </a:solidFill>
                          <a:effectLst/>
                          <a:latin typeface="Times New Roman" panose="02020603050405020304" pitchFamily="18" charset="0"/>
                          <a:ea typeface="Calibri" panose="020F0502020204030204" pitchFamily="34" charset="0"/>
                        </a:rPr>
                        <a:t> </a:t>
                      </a:r>
                      <a:r>
                        <a:rPr lang="en-US" sz="2400" b="1" dirty="0" err="1">
                          <a:solidFill>
                            <a:srgbClr val="C00000"/>
                          </a:solidFill>
                          <a:effectLst/>
                          <a:latin typeface="Times New Roman" panose="02020603050405020304" pitchFamily="18" charset="0"/>
                          <a:ea typeface="Calibri" panose="020F0502020204030204" pitchFamily="34" charset="0"/>
                        </a:rPr>
                        <a:t>bộc</a:t>
                      </a:r>
                      <a:r>
                        <a:rPr lang="en-US" sz="2400" b="1" dirty="0">
                          <a:solidFill>
                            <a:srgbClr val="C00000"/>
                          </a:solidFill>
                          <a:effectLst/>
                          <a:latin typeface="Times New Roman" panose="02020603050405020304" pitchFamily="18" charset="0"/>
                          <a:ea typeface="Calibri" panose="020F0502020204030204" pitchFamily="34" charset="0"/>
                        </a:rPr>
                        <a:t> </a:t>
                      </a:r>
                      <a:r>
                        <a:rPr lang="en-US" sz="2400" b="1" dirty="0" err="1">
                          <a:solidFill>
                            <a:srgbClr val="C00000"/>
                          </a:solidFill>
                          <a:effectLst/>
                          <a:latin typeface="Times New Roman" panose="02020603050405020304" pitchFamily="18" charset="0"/>
                          <a:ea typeface="Calibri" panose="020F0502020204030204" pitchFamily="34" charset="0"/>
                        </a:rPr>
                        <a:t>lộ</a:t>
                      </a:r>
                      <a:r>
                        <a:rPr lang="en-US" sz="2400" b="1" dirty="0">
                          <a:solidFill>
                            <a:srgbClr val="C00000"/>
                          </a:solidFill>
                          <a:effectLst/>
                          <a:latin typeface="Times New Roman" panose="02020603050405020304" pitchFamily="18" charset="0"/>
                          <a:ea typeface="Calibri" panose="020F0502020204030204" pitchFamily="34" charset="0"/>
                        </a:rPr>
                        <a:t> </a:t>
                      </a:r>
                      <a:r>
                        <a:rPr lang="en-US" sz="2400" b="1" dirty="0" err="1">
                          <a:solidFill>
                            <a:srgbClr val="C00000"/>
                          </a:solidFill>
                          <a:effectLst/>
                          <a:latin typeface="Times New Roman" panose="02020603050405020304" pitchFamily="18" charset="0"/>
                          <a:ea typeface="Calibri" panose="020F0502020204030204" pitchFamily="34" charset="0"/>
                        </a:rPr>
                        <a:t>bản</a:t>
                      </a:r>
                      <a:r>
                        <a:rPr lang="en-US" sz="2400" b="1" dirty="0">
                          <a:solidFill>
                            <a:srgbClr val="C00000"/>
                          </a:solidFill>
                          <a:effectLst/>
                          <a:latin typeface="Times New Roman" panose="02020603050405020304" pitchFamily="18" charset="0"/>
                          <a:ea typeface="Calibri" panose="020F0502020204030204" pitchFamily="34" charset="0"/>
                        </a:rPr>
                        <a:t> </a:t>
                      </a:r>
                      <a:r>
                        <a:rPr lang="en-US" sz="2400" b="1" dirty="0" err="1">
                          <a:solidFill>
                            <a:srgbClr val="C00000"/>
                          </a:solidFill>
                          <a:effectLst/>
                          <a:latin typeface="Times New Roman" panose="02020603050405020304" pitchFamily="18" charset="0"/>
                          <a:ea typeface="Calibri" panose="020F0502020204030204" pitchFamily="34" charset="0"/>
                        </a:rPr>
                        <a:t>chất</a:t>
                      </a:r>
                      <a:r>
                        <a:rPr lang="en-US" sz="2400" b="1" dirty="0">
                          <a:solidFill>
                            <a:srgbClr val="C00000"/>
                          </a:solidFill>
                          <a:effectLst/>
                          <a:latin typeface="Times New Roman" panose="02020603050405020304" pitchFamily="18" charset="0"/>
                          <a:ea typeface="Calibri" panose="020F0502020204030204" pitchFamily="34" charset="0"/>
                        </a:rPr>
                        <a:t> </a:t>
                      </a:r>
                      <a:r>
                        <a:rPr lang="en-US" sz="2400" b="1" dirty="0" err="1">
                          <a:solidFill>
                            <a:srgbClr val="C00000"/>
                          </a:solidFill>
                          <a:effectLst/>
                          <a:latin typeface="Times New Roman" panose="02020603050405020304" pitchFamily="18" charset="0"/>
                          <a:ea typeface="Calibri" panose="020F0502020204030204" pitchFamily="34" charset="0"/>
                        </a:rPr>
                        <a:t>thực</a:t>
                      </a:r>
                      <a:r>
                        <a:rPr lang="en-US" sz="2400" b="1" dirty="0">
                          <a:solidFill>
                            <a:srgbClr val="C00000"/>
                          </a:solidFill>
                          <a:effectLst/>
                          <a:latin typeface="Times New Roman" panose="02020603050405020304" pitchFamily="18" charset="0"/>
                          <a:ea typeface="Calibri" panose="020F0502020204030204" pitchFamily="34" charset="0"/>
                        </a:rPr>
                        <a:t> </a:t>
                      </a:r>
                      <a:r>
                        <a:rPr lang="en-US" sz="2400" b="1" dirty="0" err="1">
                          <a:solidFill>
                            <a:srgbClr val="C00000"/>
                          </a:solidFill>
                          <a:effectLst/>
                          <a:latin typeface="Times New Roman" panose="02020603050405020304" pitchFamily="18" charset="0"/>
                          <a:ea typeface="Calibri" panose="020F0502020204030204" pitchFamily="34" charset="0"/>
                        </a:rPr>
                        <a:t>của</a:t>
                      </a:r>
                      <a:r>
                        <a:rPr lang="en-US" sz="2400" b="1" dirty="0">
                          <a:solidFill>
                            <a:srgbClr val="C00000"/>
                          </a:solidFill>
                          <a:effectLst/>
                          <a:latin typeface="Times New Roman" panose="02020603050405020304" pitchFamily="18" charset="0"/>
                          <a:ea typeface="Calibri" panose="020F0502020204030204" pitchFamily="34" charset="0"/>
                        </a:rPr>
                        <a:t> </a:t>
                      </a:r>
                      <a:r>
                        <a:rPr lang="en-US" sz="2400" b="1" dirty="0" err="1">
                          <a:solidFill>
                            <a:srgbClr val="C00000"/>
                          </a:solidFill>
                          <a:effectLst/>
                          <a:latin typeface="Times New Roman" panose="02020603050405020304" pitchFamily="18" charset="0"/>
                          <a:ea typeface="Calibri" panose="020F0502020204030204" pitchFamily="34" charset="0"/>
                        </a:rPr>
                        <a:t>mình</a:t>
                      </a:r>
                      <a:r>
                        <a:rPr lang="en-US" sz="2400" b="1" dirty="0">
                          <a:solidFill>
                            <a:srgbClr val="C00000"/>
                          </a:solidFill>
                          <a:effectLst/>
                          <a:latin typeface="Times New Roman" panose="02020603050405020304" pitchFamily="18" charset="0"/>
                          <a:ea typeface="Calibri" panose="020F0502020204030204" pitchFamily="34" charset="0"/>
                        </a:rPr>
                        <a:t> </a:t>
                      </a:r>
                      <a:r>
                        <a:rPr lang="en-US" sz="2400" b="1" dirty="0" err="1">
                          <a:solidFill>
                            <a:srgbClr val="C00000"/>
                          </a:solidFill>
                          <a:effectLst/>
                          <a:latin typeface="Times New Roman" panose="02020603050405020304" pitchFamily="18" charset="0"/>
                          <a:ea typeface="Calibri" panose="020F0502020204030204" pitchFamily="34" charset="0"/>
                        </a:rPr>
                        <a:t>và</a:t>
                      </a:r>
                      <a:r>
                        <a:rPr lang="en-US" sz="2400" b="1" dirty="0">
                          <a:solidFill>
                            <a:srgbClr val="C00000"/>
                          </a:solidFill>
                          <a:effectLst/>
                          <a:latin typeface="Times New Roman" panose="02020603050405020304" pitchFamily="18" charset="0"/>
                          <a:ea typeface="Calibri" panose="020F0502020204030204" pitchFamily="34" charset="0"/>
                        </a:rPr>
                        <a:t> </a:t>
                      </a:r>
                      <a:r>
                        <a:rPr lang="en-US" sz="2400" b="1" dirty="0" err="1">
                          <a:solidFill>
                            <a:srgbClr val="C00000"/>
                          </a:solidFill>
                          <a:effectLst/>
                          <a:latin typeface="Times New Roman" panose="02020603050405020304" pitchFamily="18" charset="0"/>
                          <a:ea typeface="Calibri" panose="020F0502020204030204" pitchFamily="34" charset="0"/>
                        </a:rPr>
                        <a:t>tạo</a:t>
                      </a:r>
                      <a:r>
                        <a:rPr lang="en-US" sz="2400" b="1" dirty="0">
                          <a:solidFill>
                            <a:srgbClr val="C00000"/>
                          </a:solidFill>
                          <a:effectLst/>
                          <a:latin typeface="Times New Roman" panose="02020603050405020304" pitchFamily="18" charset="0"/>
                          <a:ea typeface="Calibri" panose="020F0502020204030204" pitchFamily="34" charset="0"/>
                        </a:rPr>
                        <a:t> </a:t>
                      </a:r>
                      <a:r>
                        <a:rPr lang="en-US" sz="2400" b="1" dirty="0" err="1">
                          <a:solidFill>
                            <a:srgbClr val="C00000"/>
                          </a:solidFill>
                          <a:effectLst/>
                          <a:latin typeface="Times New Roman" panose="02020603050405020304" pitchFamily="18" charset="0"/>
                          <a:ea typeface="Calibri" panose="020F0502020204030204" pitchFamily="34" charset="0"/>
                        </a:rPr>
                        <a:t>ra</a:t>
                      </a:r>
                      <a:r>
                        <a:rPr lang="en-US" sz="2400" b="1" dirty="0">
                          <a:solidFill>
                            <a:srgbClr val="C00000"/>
                          </a:solidFill>
                          <a:effectLst/>
                          <a:latin typeface="Times New Roman" panose="02020603050405020304" pitchFamily="18" charset="0"/>
                          <a:ea typeface="Calibri" panose="020F0502020204030204" pitchFamily="34" charset="0"/>
                        </a:rPr>
                        <a:t> </a:t>
                      </a:r>
                      <a:r>
                        <a:rPr lang="en-US" sz="2400" b="1" dirty="0" err="1">
                          <a:solidFill>
                            <a:srgbClr val="C00000"/>
                          </a:solidFill>
                          <a:effectLst/>
                          <a:latin typeface="Times New Roman" panose="02020603050405020304" pitchFamily="18" charset="0"/>
                          <a:ea typeface="Calibri" panose="020F0502020204030204" pitchFamily="34" charset="0"/>
                        </a:rPr>
                        <a:t>tiếng</a:t>
                      </a:r>
                      <a:r>
                        <a:rPr lang="en-US" sz="2400" b="1" dirty="0">
                          <a:solidFill>
                            <a:srgbClr val="C00000"/>
                          </a:solidFill>
                          <a:effectLst/>
                          <a:latin typeface="Times New Roman" panose="02020603050405020304" pitchFamily="18" charset="0"/>
                          <a:ea typeface="Calibri" panose="020F0502020204030204" pitchFamily="34" charset="0"/>
                        </a:rPr>
                        <a:t> </a:t>
                      </a:r>
                      <a:r>
                        <a:rPr lang="en-US" sz="2400" b="1" dirty="0" err="1">
                          <a:solidFill>
                            <a:srgbClr val="C00000"/>
                          </a:solidFill>
                          <a:effectLst/>
                          <a:latin typeface="Times New Roman" panose="02020603050405020304" pitchFamily="18" charset="0"/>
                          <a:ea typeface="Calibri" panose="020F0502020204030204" pitchFamily="34" charset="0"/>
                        </a:rPr>
                        <a:t>cười</a:t>
                      </a:r>
                      <a:r>
                        <a:rPr lang="en-US" sz="2400" b="1" dirty="0">
                          <a:solidFill>
                            <a:srgbClr val="C00000"/>
                          </a:solidFill>
                          <a:effectLst/>
                          <a:latin typeface="Times New Roman" panose="02020603050405020304" pitchFamily="18" charset="0"/>
                          <a:ea typeface="Calibri" panose="020F0502020204030204" pitchFamily="34" charset="0"/>
                        </a:rPr>
                        <a:t> </a:t>
                      </a:r>
                      <a:r>
                        <a:rPr lang="en-US" sz="2400" b="1" dirty="0" err="1">
                          <a:solidFill>
                            <a:srgbClr val="C00000"/>
                          </a:solidFill>
                          <a:effectLst/>
                          <a:latin typeface="Times New Roman" panose="02020603050405020304" pitchFamily="18" charset="0"/>
                          <a:ea typeface="Calibri" panose="020F0502020204030204" pitchFamily="34" charset="0"/>
                        </a:rPr>
                        <a:t>châm</a:t>
                      </a:r>
                      <a:r>
                        <a:rPr lang="en-US" sz="2400" b="1" dirty="0">
                          <a:solidFill>
                            <a:srgbClr val="C00000"/>
                          </a:solidFill>
                          <a:effectLst/>
                          <a:latin typeface="Times New Roman" panose="02020603050405020304" pitchFamily="18" charset="0"/>
                          <a:ea typeface="Calibri" panose="020F0502020204030204" pitchFamily="34" charset="0"/>
                        </a:rPr>
                        <a:t> </a:t>
                      </a:r>
                      <a:r>
                        <a:rPr lang="en-US" sz="2400" b="1" dirty="0" err="1">
                          <a:solidFill>
                            <a:srgbClr val="C00000"/>
                          </a:solidFill>
                          <a:effectLst/>
                          <a:latin typeface="Times New Roman" panose="02020603050405020304" pitchFamily="18" charset="0"/>
                          <a:ea typeface="Calibri" panose="020F0502020204030204" pitchFamily="34" charset="0"/>
                        </a:rPr>
                        <a:t>biếm</a:t>
                      </a:r>
                      <a:r>
                        <a:rPr lang="en-US" sz="2400" b="1" dirty="0">
                          <a:solidFill>
                            <a:srgbClr val="C00000"/>
                          </a:solidFill>
                          <a:effectLst/>
                          <a:latin typeface="Times New Roman" panose="02020603050405020304" pitchFamily="18" charset="0"/>
                          <a:ea typeface="Calibri" panose="020F0502020204030204" pitchFamily="34" charset="0"/>
                        </a:rPr>
                        <a:t>, </a:t>
                      </a:r>
                      <a:r>
                        <a:rPr lang="en-US" sz="2400" b="1" dirty="0" err="1">
                          <a:solidFill>
                            <a:srgbClr val="C00000"/>
                          </a:solidFill>
                          <a:effectLst/>
                          <a:latin typeface="Times New Roman" panose="02020603050405020304" pitchFamily="18" charset="0"/>
                          <a:ea typeface="Calibri" panose="020F0502020204030204" pitchFamily="34" charset="0"/>
                        </a:rPr>
                        <a:t>đả</a:t>
                      </a:r>
                      <a:r>
                        <a:rPr lang="en-US" sz="2400" b="1" dirty="0">
                          <a:solidFill>
                            <a:srgbClr val="C00000"/>
                          </a:solidFill>
                          <a:effectLst/>
                          <a:latin typeface="Times New Roman" panose="02020603050405020304" pitchFamily="18" charset="0"/>
                          <a:ea typeface="Calibri" panose="020F0502020204030204" pitchFamily="34" charset="0"/>
                        </a:rPr>
                        <a:t> </a:t>
                      </a:r>
                      <a:r>
                        <a:rPr lang="en-US" sz="2400" b="1" dirty="0" err="1">
                          <a:solidFill>
                            <a:srgbClr val="C00000"/>
                          </a:solidFill>
                          <a:effectLst/>
                          <a:latin typeface="Times New Roman" panose="02020603050405020304" pitchFamily="18" charset="0"/>
                          <a:ea typeface="Calibri" panose="020F0502020204030204" pitchFamily="34" charset="0"/>
                        </a:rPr>
                        <a:t>kích</a:t>
                      </a:r>
                      <a:r>
                        <a:rPr lang="en-US" sz="2400" b="1" dirty="0">
                          <a:solidFill>
                            <a:srgbClr val="C00000"/>
                          </a:solidFill>
                          <a:effectLst/>
                          <a:latin typeface="Times New Roman" panose="02020603050405020304" pitchFamily="18" charset="0"/>
                          <a:ea typeface="Calibri" panose="020F0502020204030204" pitchFamily="34" charset="0"/>
                        </a:rPr>
                        <a:t> </a:t>
                      </a:r>
                      <a:r>
                        <a:rPr lang="en-US" sz="2400" b="1" dirty="0" err="1">
                          <a:solidFill>
                            <a:srgbClr val="C00000"/>
                          </a:solidFill>
                          <a:effectLst/>
                          <a:latin typeface="Times New Roman" panose="02020603050405020304" pitchFamily="18" charset="0"/>
                          <a:ea typeface="Calibri" panose="020F0502020204030204" pitchFamily="34" charset="0"/>
                        </a:rPr>
                        <a:t>sâu</a:t>
                      </a:r>
                      <a:r>
                        <a:rPr lang="en-US" sz="2400" b="1" dirty="0">
                          <a:solidFill>
                            <a:srgbClr val="C00000"/>
                          </a:solidFill>
                          <a:effectLst/>
                          <a:latin typeface="Times New Roman" panose="02020603050405020304" pitchFamily="18" charset="0"/>
                          <a:ea typeface="Calibri" panose="020F0502020204030204" pitchFamily="34" charset="0"/>
                        </a:rPr>
                        <a:t> cay.</a:t>
                      </a:r>
                    </a:p>
                    <a:p>
                      <a:endParaRPr lang="en-US" dirty="0"/>
                    </a:p>
                  </a:txBody>
                  <a:tcPr/>
                </a:tc>
                <a:tc hMerge="1">
                  <a:txBody>
                    <a:bodyPr/>
                    <a:lstStyle/>
                    <a:p>
                      <a:endParaRPr lang="en-US" sz="2200" dirty="0">
                        <a:solidFill>
                          <a:srgbClr val="002060"/>
                        </a:solidFill>
                      </a:endParaRPr>
                    </a:p>
                  </a:txBody>
                  <a:tcPr/>
                </a:tc>
                <a:extLst>
                  <a:ext uri="{0D108BD9-81ED-4DB2-BD59-A6C34878D82A}">
                    <a16:rowId xmlns:a16="http://schemas.microsoft.com/office/drawing/2014/main" val="2374674020"/>
                  </a:ext>
                </a:extLst>
              </a:tr>
            </a:tbl>
          </a:graphicData>
        </a:graphic>
      </p:graphicFrame>
      <p:sp>
        <p:nvSpPr>
          <p:cNvPr id="9" name="Rectangle 8"/>
          <p:cNvSpPr/>
          <p:nvPr/>
        </p:nvSpPr>
        <p:spPr>
          <a:xfrm>
            <a:off x="3048000" y="1046290"/>
            <a:ext cx="6052457" cy="58978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THÁI ĐỘ CỦA HAI MẸ CON VỚI NHAU</a:t>
            </a:r>
          </a:p>
        </p:txBody>
      </p:sp>
    </p:spTree>
    <p:extLst>
      <p:ext uri="{BB962C8B-B14F-4D97-AF65-F5344CB8AC3E}">
        <p14:creationId xmlns:p14="http://schemas.microsoft.com/office/powerpoint/2010/main" val="27060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14313" y="1657644"/>
            <a:ext cx="2743200" cy="2743200"/>
            <a:chOff x="377392" y="1776294"/>
            <a:chExt cx="2743200" cy="2743200"/>
          </a:xfrm>
        </p:grpSpPr>
        <p:sp>
          <p:nvSpPr>
            <p:cNvPr id="11" name="Oval 10"/>
            <p:cNvSpPr/>
            <p:nvPr/>
          </p:nvSpPr>
          <p:spPr>
            <a:xfrm>
              <a:off x="377392" y="1776294"/>
              <a:ext cx="2743200" cy="274320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6" name="TextBox 5"/>
            <p:cNvSpPr txBox="1"/>
            <p:nvPr/>
          </p:nvSpPr>
          <p:spPr>
            <a:xfrm>
              <a:off x="623885" y="2363064"/>
              <a:ext cx="2250213" cy="1569660"/>
            </a:xfrm>
            <a:prstGeom prst="rect">
              <a:avLst/>
            </a:prstGeom>
            <a:no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70A80"/>
                  </a:solidFill>
                  <a:effectLst/>
                  <a:uLnTx/>
                  <a:uFillTx/>
                  <a:latin typeface="Times New Roman" panose="02020603050405020304" pitchFamily="18" charset="0"/>
                  <a:ea typeface="+mn-ea"/>
                  <a:cs typeface="Times New Roman" panose="02020603050405020304" pitchFamily="18" charset="0"/>
                </a:rPr>
                <a:t>NGHỆ THUẬT XÂY DỰNG CHÂN DUNG TRÀO PHÚNG</a:t>
              </a:r>
            </a:p>
          </p:txBody>
        </p:sp>
      </p:grpSp>
      <p:sp>
        <p:nvSpPr>
          <p:cNvPr id="8" name="Rectangle 7"/>
          <p:cNvSpPr/>
          <p:nvPr/>
        </p:nvSpPr>
        <p:spPr>
          <a:xfrm>
            <a:off x="3120592" y="1128179"/>
            <a:ext cx="8662106" cy="939713"/>
          </a:xfrm>
          <a:prstGeom prst="rect">
            <a:avLst/>
          </a:prstGeom>
          <a:solidFill>
            <a:srgbClr val="C70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Nghệ</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thuật</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phóng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đại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cường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điệu</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hóa</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4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3120592" y="2402769"/>
            <a:ext cx="8662106" cy="9935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Châm</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biếm</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đả</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kích</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nhẹ</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nhàng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mà</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thâm</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thúy</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sâu</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cay.</a:t>
            </a: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3120592" y="3729611"/>
            <a:ext cx="8662106" cy="93382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Thủ</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pháp</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lật</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tẩy</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để</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các</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nhân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vật</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tự</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tố</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cáo</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lẫn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nhau</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14" name="Group 13"/>
          <p:cNvGrpSpPr/>
          <p:nvPr/>
        </p:nvGrpSpPr>
        <p:grpSpPr>
          <a:xfrm>
            <a:off x="117565" y="75269"/>
            <a:ext cx="4807132" cy="932279"/>
            <a:chOff x="352697" y="104503"/>
            <a:chExt cx="4807132" cy="932279"/>
          </a:xfrm>
        </p:grpSpPr>
        <p:sp>
          <p:nvSpPr>
            <p:cNvPr id="15" name="Rectangle 14"/>
            <p:cNvSpPr/>
            <p:nvPr/>
          </p:nvSpPr>
          <p:spPr>
            <a:xfrm>
              <a:off x="352697" y="104503"/>
              <a:ext cx="4807132" cy="93227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16" name="TextBox 15">
              <a:extLst>
                <a:ext uri="{FF2B5EF4-FFF2-40B4-BE49-F238E27FC236}">
                  <a16:creationId xmlns:a16="http://schemas.microsoft.com/office/drawing/2014/main" id="{908E5B7A-84EE-460E-80E9-68E963C16E52}"/>
                </a:ext>
              </a:extLst>
            </p:cNvPr>
            <p:cNvSpPr txBox="1"/>
            <p:nvPr/>
          </p:nvSpPr>
          <p:spPr>
            <a:xfrm>
              <a:off x="352698" y="104504"/>
              <a:ext cx="459812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Nhân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vật</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kịch</a:t>
              </a: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2.2</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Vợ</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và</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con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gái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thị</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trưởng</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pSp>
      <p:sp>
        <p:nvSpPr>
          <p:cNvPr id="17" name="Rectangle 16"/>
          <p:cNvSpPr/>
          <p:nvPr/>
        </p:nvSpPr>
        <p:spPr>
          <a:xfrm>
            <a:off x="3120592" y="4996707"/>
            <a:ext cx="8662106" cy="933828"/>
          </a:xfrm>
          <a:prstGeom prst="rect">
            <a:avLst/>
          </a:prstGeom>
          <a:solidFill>
            <a:srgbClr val="FDC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=&gt;</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Tạo</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ra</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những</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hình</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tượng</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nhân</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vật</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độc</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đáo</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hài</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hước</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endPar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4941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2000"/>
                                        <p:tgtEl>
                                          <p:spTgt spid="10"/>
                                        </p:tgtEl>
                                      </p:cBhvr>
                                    </p:animEffect>
                                    <p:anim calcmode="lin" valueType="num">
                                      <p:cBhvr>
                                        <p:cTn id="23" dur="2000" fill="hold"/>
                                        <p:tgtEl>
                                          <p:spTgt spid="10"/>
                                        </p:tgtEl>
                                        <p:attrNameLst>
                                          <p:attrName>ppt_w</p:attrName>
                                        </p:attrNameLst>
                                      </p:cBhvr>
                                      <p:tavLst>
                                        <p:tav tm="0" fmla="#ppt_w*sin(2.5*pi*$)">
                                          <p:val>
                                            <p:fltVal val="0"/>
                                          </p:val>
                                        </p:tav>
                                        <p:tav tm="100000">
                                          <p:val>
                                            <p:fltVal val="1"/>
                                          </p:val>
                                        </p:tav>
                                      </p:tavLst>
                                    </p:anim>
                                    <p:anim calcmode="lin" valueType="num">
                                      <p:cBhvr>
                                        <p:cTn id="24"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 calcmode="lin" valueType="num">
                                      <p:cBhvr>
                                        <p:cTn id="31" dur="1000" fill="hold"/>
                                        <p:tgtEl>
                                          <p:spTgt spid="17"/>
                                        </p:tgtEl>
                                        <p:attrNameLst>
                                          <p:attrName>style.rotation</p:attrName>
                                        </p:attrNameLst>
                                      </p:cBhvr>
                                      <p:tavLst>
                                        <p:tav tm="0">
                                          <p:val>
                                            <p:fltVal val="90"/>
                                          </p:val>
                                        </p:tav>
                                        <p:tav tm="100000">
                                          <p:val>
                                            <p:fltVal val="0"/>
                                          </p:val>
                                        </p:tav>
                                      </p:tavLst>
                                    </p:anim>
                                    <p:animEffect transition="in" filter="fade">
                                      <p:cBhvr>
                                        <p:cTn id="3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30542" y="1991491"/>
            <a:ext cx="2743200" cy="2743200"/>
            <a:chOff x="377392" y="1776294"/>
            <a:chExt cx="2743200" cy="2743200"/>
          </a:xfrm>
        </p:grpSpPr>
        <p:sp>
          <p:nvSpPr>
            <p:cNvPr id="11" name="Oval 10"/>
            <p:cNvSpPr/>
            <p:nvPr/>
          </p:nvSpPr>
          <p:spPr>
            <a:xfrm>
              <a:off x="377392" y="1776294"/>
              <a:ext cx="2743200" cy="2743200"/>
            </a:xfrm>
            <a:prstGeom prst="ellipse">
              <a:avLst/>
            </a:prstGeom>
            <a:solidFill>
              <a:srgbClr val="E634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6" name="TextBox 5"/>
            <p:cNvSpPr txBox="1"/>
            <p:nvPr/>
          </p:nvSpPr>
          <p:spPr>
            <a:xfrm>
              <a:off x="596538" y="2855506"/>
              <a:ext cx="2524054" cy="584775"/>
            </a:xfrm>
            <a:prstGeom prst="rect">
              <a:avLst/>
            </a:prstGeom>
            <a:no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ĐÁNH GIÁ</a:t>
              </a:r>
            </a:p>
          </p:txBody>
        </p:sp>
      </p:grpSp>
      <p:sp>
        <p:nvSpPr>
          <p:cNvPr id="8" name="Rectangle 7"/>
          <p:cNvSpPr/>
          <p:nvPr/>
        </p:nvSpPr>
        <p:spPr>
          <a:xfrm>
            <a:off x="3120591" y="1128179"/>
            <a:ext cx="8962551" cy="1837090"/>
          </a:xfrm>
          <a:prstGeom prst="rect">
            <a:avLst/>
          </a:prstGeom>
          <a:solidFill>
            <a:srgbClr val="C70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Vợ</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con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gái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thị</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trưởng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không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chỉ</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đóng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vai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trò</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những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nhân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vật</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phụ</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họa</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gây</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cười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mà</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còn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trở</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thành</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nguồn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cảm</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hứng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cho</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Khơ-lét-xta-cốp</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khoe</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khoang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khoác</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lác</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thúc</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đẩy</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tình</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tiết</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kịch</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nảy</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sinh</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tiền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cho</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việc</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Khơ-lét-xta-cốp</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tán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tỉnh</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cả</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hai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mẹ</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con ở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hồi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kịch</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sau</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p:cNvSpPr/>
          <p:nvPr/>
        </p:nvSpPr>
        <p:spPr>
          <a:xfrm>
            <a:off x="3120592" y="5029199"/>
            <a:ext cx="8962550" cy="168510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Đây</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là</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những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kiểu</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nhân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vật</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tiêu</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biểu</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cho</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nhân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vật</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trong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hài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kịch</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Nhân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vật</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thường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xuyên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nhầm</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lẫn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có</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cách</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ứng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xử</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không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phù</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hợp</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với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hoàn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cảnh</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thực</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tế</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có</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tính</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cách</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nhất</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quán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được</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xây</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dựng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theo</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lối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cường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điệu</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tô</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đậm</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nét</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đáng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cười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a:t>
            </a:r>
            <a:endParaRPr kumimoji="0" lang="en-US" sz="24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10" name="Group 9"/>
          <p:cNvGrpSpPr/>
          <p:nvPr/>
        </p:nvGrpSpPr>
        <p:grpSpPr>
          <a:xfrm>
            <a:off x="117565" y="75269"/>
            <a:ext cx="4807132" cy="932279"/>
            <a:chOff x="352697" y="104503"/>
            <a:chExt cx="4807132" cy="932279"/>
          </a:xfrm>
        </p:grpSpPr>
        <p:sp>
          <p:nvSpPr>
            <p:cNvPr id="15" name="Rectangle 14"/>
            <p:cNvSpPr/>
            <p:nvPr/>
          </p:nvSpPr>
          <p:spPr>
            <a:xfrm>
              <a:off x="352697" y="104503"/>
              <a:ext cx="4807132" cy="93227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16" name="TextBox 15">
              <a:extLst>
                <a:ext uri="{FF2B5EF4-FFF2-40B4-BE49-F238E27FC236}">
                  <a16:creationId xmlns:a16="http://schemas.microsoft.com/office/drawing/2014/main" id="{908E5B7A-84EE-460E-80E9-68E963C16E52}"/>
                </a:ext>
              </a:extLst>
            </p:cNvPr>
            <p:cNvSpPr txBox="1"/>
            <p:nvPr/>
          </p:nvSpPr>
          <p:spPr>
            <a:xfrm>
              <a:off x="352698" y="104504"/>
              <a:ext cx="459812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Nhân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vật</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kịch</a:t>
              </a: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2.2</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Vợ</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và</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con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gái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thị</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trưởng</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pSp>
      <p:sp>
        <p:nvSpPr>
          <p:cNvPr id="17" name="Rectangle 16"/>
          <p:cNvSpPr/>
          <p:nvPr/>
        </p:nvSpPr>
        <p:spPr>
          <a:xfrm>
            <a:off x="3137470" y="3304903"/>
            <a:ext cx="8962551" cy="1410788"/>
          </a:xfrm>
          <a:prstGeom prst="rect">
            <a:avLst/>
          </a:prstGeom>
          <a:solidFill>
            <a:srgbClr val="389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-Hai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nhân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vật</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này</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góp</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phần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hoàn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thiện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bộ</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mặt</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thật</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giới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thượng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lưu</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ở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nước</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Nga</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đương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thời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suy</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thoái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đạo</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đức</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hãnh</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tiến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đài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các</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rởm</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trưởng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giả</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học</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làm</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sang,…</a:t>
            </a: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6267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heel(1)">
                                      <p:cBhvr>
                                        <p:cTn id="2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1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_图片 7" descr="图片包含 事情&#10;&#10;已生成高可信度的说明"/>
          <p:cNvPicPr>
            <a:picLocks noChangeAspect="1"/>
          </p:cNvPicPr>
          <p:nvPr>
            <p:custDataLst>
              <p:tags r:id="rId1"/>
            </p:custDataLst>
          </p:nvPr>
        </p:nvPicPr>
        <p:blipFill>
          <a:blip r:embed="rId4" cstate="email">
            <a:extLst>
              <a:ext uri="{28A0092B-C50C-407E-A947-70E740481C1C}">
                <a14:useLocalDpi xmlns:a14="http://schemas.microsoft.com/office/drawing/2010/main"/>
              </a:ext>
            </a:extLst>
          </a:blip>
          <a:stretch>
            <a:fillRect/>
          </a:stretch>
        </p:blipFill>
        <p:spPr>
          <a:xfrm>
            <a:off x="1668183" y="440393"/>
            <a:ext cx="9275065" cy="1976179"/>
          </a:xfrm>
          <a:prstGeom prst="rect">
            <a:avLst/>
          </a:prstGeom>
        </p:spPr>
      </p:pic>
      <p:sp>
        <p:nvSpPr>
          <p:cNvPr id="9" name="Hình chữ nhật: Góc Tròn 8">
            <a:extLst>
              <a:ext uri="{FF2B5EF4-FFF2-40B4-BE49-F238E27FC236}">
                <a16:creationId xmlns:a16="http://schemas.microsoft.com/office/drawing/2014/main" id="{E5828645-A4E9-43B3-B1E0-DC8F3B562828}"/>
              </a:ext>
            </a:extLst>
          </p:cNvPr>
          <p:cNvSpPr/>
          <p:nvPr/>
        </p:nvSpPr>
        <p:spPr>
          <a:xfrm>
            <a:off x="583392" y="2416572"/>
            <a:ext cx="10803078" cy="3992048"/>
          </a:xfrm>
          <a:prstGeom prst="roundRect">
            <a:avLst/>
          </a:prstGeom>
          <a:solidFill>
            <a:schemeClr val="bg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2" name="文本框 1"/>
          <p:cNvSpPr txBox="1"/>
          <p:nvPr/>
        </p:nvSpPr>
        <p:spPr>
          <a:xfrm>
            <a:off x="5103903" y="2266109"/>
            <a:ext cx="18473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000" b="1" i="0" u="none" strike="noStrike" kern="1200" cap="none" spc="0" normalizeH="0" baseline="0" noProof="0" dirty="0">
              <a:ln>
                <a:noFill/>
              </a:ln>
              <a:solidFill>
                <a:srgbClr val="2F671B"/>
              </a:solidFill>
              <a:effectLst/>
              <a:uLnTx/>
              <a:uFillTx/>
              <a:latin typeface="Cambria" panose="02040503050406030204" pitchFamily="18" charset="0"/>
              <a:cs typeface="+mn-ea"/>
              <a:sym typeface="+mn-lt"/>
            </a:endParaRPr>
          </a:p>
        </p:txBody>
      </p:sp>
      <p:sp>
        <p:nvSpPr>
          <p:cNvPr id="8" name="Rectangle 7"/>
          <p:cNvSpPr/>
          <p:nvPr/>
        </p:nvSpPr>
        <p:spPr>
          <a:xfrm>
            <a:off x="4561321" y="2514268"/>
            <a:ext cx="3488788" cy="1026941"/>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NHIỆM VỤ</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Làm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việc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p:txBody>
      </p:sp>
      <p:pic>
        <p:nvPicPr>
          <p:cNvPr id="3" name="Picture 2"/>
          <p:cNvPicPr>
            <a:picLocks noChangeAspect="1"/>
          </p:cNvPicPr>
          <p:nvPr/>
        </p:nvPicPr>
        <p:blipFill>
          <a:blip r:embed="rId5"/>
          <a:stretch>
            <a:fillRect/>
          </a:stretch>
        </p:blipFill>
        <p:spPr>
          <a:xfrm>
            <a:off x="1446924" y="3816764"/>
            <a:ext cx="9382557" cy="1926503"/>
          </a:xfrm>
          <a:prstGeom prst="rect">
            <a:avLst/>
          </a:prstGeom>
        </p:spPr>
      </p:pic>
      <p:grpSp>
        <p:nvGrpSpPr>
          <p:cNvPr id="11" name="Group 10"/>
          <p:cNvGrpSpPr/>
          <p:nvPr/>
        </p:nvGrpSpPr>
        <p:grpSpPr>
          <a:xfrm>
            <a:off x="155749" y="150888"/>
            <a:ext cx="4807132" cy="481315"/>
            <a:chOff x="352697" y="104503"/>
            <a:chExt cx="4807132" cy="932279"/>
          </a:xfrm>
        </p:grpSpPr>
        <p:sp>
          <p:nvSpPr>
            <p:cNvPr id="12" name="Rectangle 11"/>
            <p:cNvSpPr/>
            <p:nvPr/>
          </p:nvSpPr>
          <p:spPr>
            <a:xfrm>
              <a:off x="352697" y="104503"/>
              <a:ext cx="4807132" cy="93227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13" name="TextBox 12">
              <a:extLst>
                <a:ext uri="{FF2B5EF4-FFF2-40B4-BE49-F238E27FC236}">
                  <a16:creationId xmlns:a16="http://schemas.microsoft.com/office/drawing/2014/main" id="{908E5B7A-84EE-460E-80E9-68E963C16E52}"/>
                </a:ext>
              </a:extLst>
            </p:cNvPr>
            <p:cNvSpPr txBox="1"/>
            <p:nvPr/>
          </p:nvSpPr>
          <p:spPr>
            <a:xfrm>
              <a:off x="352698" y="104504"/>
              <a:ext cx="459812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3.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Kết</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cấu</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và</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xung</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đột</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cơ</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bản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p:txBody>
        </p:sp>
      </p:grpSp>
    </p:spTree>
    <p:extLst>
      <p:ext uri="{BB962C8B-B14F-4D97-AF65-F5344CB8AC3E}">
        <p14:creationId xmlns:p14="http://schemas.microsoft.com/office/powerpoint/2010/main" val="78234548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nodePh="1">
                                  <p:stCondLst>
                                    <p:cond delay="0"/>
                                  </p:stCondLst>
                                  <p:endCondLst>
                                    <p:cond evt="begin" delay="0">
                                      <p:tn val="13"/>
                                    </p:cond>
                                  </p:end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Oval 2"/>
          <p:cNvSpPr/>
          <p:nvPr/>
        </p:nvSpPr>
        <p:spPr>
          <a:xfrm>
            <a:off x="4698611" y="42194"/>
            <a:ext cx="3052689" cy="3052689"/>
          </a:xfrm>
          <a:prstGeom prst="ellipse">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Block Arc 3"/>
          <p:cNvSpPr/>
          <p:nvPr/>
        </p:nvSpPr>
        <p:spPr>
          <a:xfrm rot="10800000">
            <a:off x="3938955" y="-717462"/>
            <a:ext cx="4572000" cy="4572000"/>
          </a:xfrm>
          <a:prstGeom prst="blockArc">
            <a:avLst>
              <a:gd name="adj1" fmla="val 10800000"/>
              <a:gd name="adj2" fmla="val 21489393"/>
              <a:gd name="adj3" fmla="val 121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1" name="Rectangle 60"/>
          <p:cNvSpPr/>
          <p:nvPr/>
        </p:nvSpPr>
        <p:spPr>
          <a:xfrm>
            <a:off x="5010787" y="939859"/>
            <a:ext cx="2396941" cy="1246942"/>
          </a:xfrm>
          <a:prstGeom prst="rect">
            <a:avLst/>
          </a:prstGeom>
          <a:solidFill>
            <a:srgbClr val="FDC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KẾT CẤU</a:t>
            </a:r>
          </a:p>
        </p:txBody>
      </p:sp>
      <p:sp>
        <p:nvSpPr>
          <p:cNvPr id="68" name="Isosceles Triangle 67"/>
          <p:cNvSpPr/>
          <p:nvPr/>
        </p:nvSpPr>
        <p:spPr>
          <a:xfrm rot="1765517">
            <a:off x="3978507" y="2204341"/>
            <a:ext cx="290494" cy="250426"/>
          </a:xfrm>
          <a:prstGeom prst="triangle">
            <a:avLst/>
          </a:prstGeom>
          <a:solidFill>
            <a:srgbClr val="C42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Isosceles Triangle 68"/>
          <p:cNvSpPr/>
          <p:nvPr/>
        </p:nvSpPr>
        <p:spPr>
          <a:xfrm rot="6498177">
            <a:off x="5135470" y="3488658"/>
            <a:ext cx="294962" cy="254278"/>
          </a:xfrm>
          <a:prstGeom prst="triangle">
            <a:avLst/>
          </a:prstGeom>
          <a:solidFill>
            <a:srgbClr val="C42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Isosceles Triangle 69"/>
          <p:cNvSpPr/>
          <p:nvPr/>
        </p:nvSpPr>
        <p:spPr>
          <a:xfrm rot="4499739">
            <a:off x="6850840" y="3507405"/>
            <a:ext cx="307660" cy="302038"/>
          </a:xfrm>
          <a:prstGeom prst="triangle">
            <a:avLst/>
          </a:prstGeom>
          <a:solidFill>
            <a:srgbClr val="C42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Isosceles Triangle 77"/>
          <p:cNvSpPr/>
          <p:nvPr/>
        </p:nvSpPr>
        <p:spPr>
          <a:xfrm rot="1800000">
            <a:off x="8118797" y="2346803"/>
            <a:ext cx="312205" cy="306500"/>
          </a:xfrm>
          <a:prstGeom prst="triangle">
            <a:avLst>
              <a:gd name="adj" fmla="val 52854"/>
            </a:avLst>
          </a:prstGeom>
          <a:solidFill>
            <a:srgbClr val="C42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1" name="Group 90"/>
          <p:cNvGrpSpPr/>
          <p:nvPr/>
        </p:nvGrpSpPr>
        <p:grpSpPr>
          <a:xfrm>
            <a:off x="779284" y="633850"/>
            <a:ext cx="3891191" cy="2110163"/>
            <a:chOff x="807420" y="633850"/>
            <a:chExt cx="3891191" cy="2110163"/>
          </a:xfrm>
        </p:grpSpPr>
        <p:grpSp>
          <p:nvGrpSpPr>
            <p:cNvPr id="26" name="Group 25"/>
            <p:cNvGrpSpPr/>
            <p:nvPr/>
          </p:nvGrpSpPr>
          <p:grpSpPr>
            <a:xfrm rot="10800000">
              <a:off x="807420" y="633850"/>
              <a:ext cx="3891191" cy="2110163"/>
              <a:chOff x="7849773" y="506436"/>
              <a:chExt cx="4098017" cy="2222323"/>
            </a:xfrm>
          </p:grpSpPr>
          <p:grpSp>
            <p:nvGrpSpPr>
              <p:cNvPr id="27" name="Group 26"/>
              <p:cNvGrpSpPr/>
              <p:nvPr/>
            </p:nvGrpSpPr>
            <p:grpSpPr>
              <a:xfrm>
                <a:off x="9209654" y="506436"/>
                <a:ext cx="2738136" cy="2222323"/>
                <a:chOff x="8947054" y="604910"/>
                <a:chExt cx="2738136" cy="2222323"/>
              </a:xfrm>
              <a:solidFill>
                <a:schemeClr val="accent4"/>
              </a:solidFill>
            </p:grpSpPr>
            <p:sp>
              <p:nvSpPr>
                <p:cNvPr id="31" name="Oval 30"/>
                <p:cNvSpPr/>
                <p:nvPr/>
              </p:nvSpPr>
              <p:spPr>
                <a:xfrm>
                  <a:off x="9462870" y="604910"/>
                  <a:ext cx="2222320" cy="2222323"/>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Isosceles Triangle 31"/>
                <p:cNvSpPr/>
                <p:nvPr/>
              </p:nvSpPr>
              <p:spPr>
                <a:xfrm rot="5400000" flipV="1">
                  <a:off x="8737211" y="1321002"/>
                  <a:ext cx="1244992" cy="825306"/>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8" name="Oval 27"/>
              <p:cNvSpPr/>
              <p:nvPr/>
            </p:nvSpPr>
            <p:spPr>
              <a:xfrm>
                <a:off x="7849773" y="1104313"/>
                <a:ext cx="1280160" cy="1280160"/>
              </a:xfrm>
              <a:prstGeom prst="ellipse">
                <a:avLst/>
              </a:prstGeom>
              <a:solidFill>
                <a:schemeClr val="bg1"/>
              </a:solidFill>
              <a:ln>
                <a:solidFill>
                  <a:srgbClr val="39B4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Oval 28"/>
              <p:cNvSpPr/>
              <p:nvPr/>
            </p:nvSpPr>
            <p:spPr>
              <a:xfrm>
                <a:off x="7924799" y="1179339"/>
                <a:ext cx="1130108" cy="113010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Oval 29"/>
              <p:cNvSpPr/>
              <p:nvPr/>
            </p:nvSpPr>
            <p:spPr>
              <a:xfrm>
                <a:off x="9801666" y="582635"/>
                <a:ext cx="2085534" cy="2085534"/>
              </a:xfrm>
              <a:prstGeom prst="ellipse">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2" name="Rectangle 61"/>
            <p:cNvSpPr/>
            <p:nvPr/>
          </p:nvSpPr>
          <p:spPr>
            <a:xfrm>
              <a:off x="3620004" y="1165311"/>
              <a:ext cx="862419" cy="7658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MỞ ĐẦU</a:t>
              </a:r>
            </a:p>
          </p:txBody>
        </p:sp>
        <p:sp>
          <p:nvSpPr>
            <p:cNvPr id="79" name="TextBox 78"/>
            <p:cNvSpPr txBox="1"/>
            <p:nvPr/>
          </p:nvSpPr>
          <p:spPr>
            <a:xfrm>
              <a:off x="967538" y="907063"/>
              <a:ext cx="1811946"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Tin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tức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về</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sự</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xuất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hiện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QTT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nỗi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sợ</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hãi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đám</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quan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chức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trấn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grpSp>
      <p:grpSp>
        <p:nvGrpSpPr>
          <p:cNvPr id="90" name="Group 89"/>
          <p:cNvGrpSpPr/>
          <p:nvPr/>
        </p:nvGrpSpPr>
        <p:grpSpPr>
          <a:xfrm>
            <a:off x="1697806" y="2647618"/>
            <a:ext cx="5582230" cy="4328039"/>
            <a:chOff x="1697806" y="2647618"/>
            <a:chExt cx="5582230" cy="4328039"/>
          </a:xfrm>
        </p:grpSpPr>
        <p:grpSp>
          <p:nvGrpSpPr>
            <p:cNvPr id="54" name="Group 53"/>
            <p:cNvGrpSpPr/>
            <p:nvPr/>
          </p:nvGrpSpPr>
          <p:grpSpPr>
            <a:xfrm rot="18900000" flipH="1">
              <a:off x="1697806" y="2856989"/>
              <a:ext cx="3891191" cy="2110163"/>
              <a:chOff x="7849773" y="506436"/>
              <a:chExt cx="4098017" cy="2222323"/>
            </a:xfrm>
          </p:grpSpPr>
          <p:grpSp>
            <p:nvGrpSpPr>
              <p:cNvPr id="55" name="Group 54"/>
              <p:cNvGrpSpPr/>
              <p:nvPr/>
            </p:nvGrpSpPr>
            <p:grpSpPr>
              <a:xfrm>
                <a:off x="9159555" y="506436"/>
                <a:ext cx="2788235" cy="2222323"/>
                <a:chOff x="8896955" y="604910"/>
                <a:chExt cx="2788235" cy="2222323"/>
              </a:xfrm>
              <a:solidFill>
                <a:schemeClr val="accent4"/>
              </a:solidFill>
            </p:grpSpPr>
            <p:sp>
              <p:nvSpPr>
                <p:cNvPr id="59" name="Oval 58"/>
                <p:cNvSpPr/>
                <p:nvPr/>
              </p:nvSpPr>
              <p:spPr>
                <a:xfrm>
                  <a:off x="9462870" y="604910"/>
                  <a:ext cx="2222320" cy="2222323"/>
                </a:xfrm>
                <a:prstGeom prst="ellipse">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Isosceles Triangle 59"/>
                <p:cNvSpPr/>
                <p:nvPr/>
              </p:nvSpPr>
              <p:spPr>
                <a:xfrm rot="5400000" flipV="1">
                  <a:off x="8687112" y="1358820"/>
                  <a:ext cx="1244992" cy="825306"/>
                </a:xfrm>
                <a:prstGeom prst="triangle">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6" name="Oval 55"/>
              <p:cNvSpPr/>
              <p:nvPr/>
            </p:nvSpPr>
            <p:spPr>
              <a:xfrm>
                <a:off x="7849773" y="1104313"/>
                <a:ext cx="1280160" cy="1280160"/>
              </a:xfrm>
              <a:prstGeom prst="ellipse">
                <a:avLst/>
              </a:prstGeom>
              <a:solidFill>
                <a:schemeClr val="bg1"/>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Oval 56"/>
              <p:cNvSpPr/>
              <p:nvPr/>
            </p:nvSpPr>
            <p:spPr>
              <a:xfrm>
                <a:off x="7924799" y="1179339"/>
                <a:ext cx="1130108" cy="1130108"/>
              </a:xfrm>
              <a:prstGeom prst="ellipse">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Oval 57"/>
              <p:cNvSpPr/>
              <p:nvPr/>
            </p:nvSpPr>
            <p:spPr>
              <a:xfrm>
                <a:off x="9801666" y="582635"/>
                <a:ext cx="2085534" cy="2085534"/>
              </a:xfrm>
              <a:prstGeom prst="ellipse">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3" name="TextBox 62"/>
            <p:cNvSpPr txBox="1"/>
            <p:nvPr/>
          </p:nvSpPr>
          <p:spPr>
            <a:xfrm>
              <a:off x="4130082" y="2647618"/>
              <a:ext cx="108542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THẮT NÚT</a:t>
              </a:r>
            </a:p>
          </p:txBody>
        </p:sp>
        <p:sp>
          <p:nvSpPr>
            <p:cNvPr id="80" name="TextBox 79"/>
            <p:cNvSpPr txBox="1"/>
            <p:nvPr/>
          </p:nvSpPr>
          <p:spPr>
            <a:xfrm>
              <a:off x="2158151" y="3849391"/>
              <a:ext cx="1739529"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Đám</a:t>
              </a:r>
              <a:r>
                <a:rPr kumimoji="0" lang="en-US" sz="18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quan</a:t>
              </a:r>
              <a:r>
                <a:rPr kumimoji="0" lang="en-US" sz="18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chức</a:t>
              </a:r>
              <a:r>
                <a:rPr kumimoji="0" lang="en-US" sz="18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nhận</a:t>
              </a:r>
              <a:r>
                <a:rPr kumimoji="0" lang="en-US" sz="18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nhầm</a:t>
              </a:r>
              <a:r>
                <a:rPr kumimoji="0" lang="en-US" sz="18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Khơ-lét-xta-cốp</a:t>
              </a:r>
              <a:r>
                <a:rPr kumimoji="0" lang="en-US" sz="18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là</a:t>
              </a:r>
              <a:r>
                <a:rPr kumimoji="0" lang="en-US" sz="18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quan</a:t>
              </a:r>
              <a:r>
                <a:rPr kumimoji="0" lang="en-US" sz="18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thanh</a:t>
              </a:r>
              <a:r>
                <a:rPr kumimoji="0" lang="en-US" sz="18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tra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89" name="Group 88"/>
            <p:cNvGrpSpPr/>
            <p:nvPr/>
          </p:nvGrpSpPr>
          <p:grpSpPr>
            <a:xfrm>
              <a:off x="5169873" y="3084466"/>
              <a:ext cx="2110163" cy="3891191"/>
              <a:chOff x="5169873" y="3084466"/>
              <a:chExt cx="2110163" cy="3891191"/>
            </a:xfrm>
          </p:grpSpPr>
          <p:grpSp>
            <p:nvGrpSpPr>
              <p:cNvPr id="33" name="Group 32"/>
              <p:cNvGrpSpPr/>
              <p:nvPr/>
            </p:nvGrpSpPr>
            <p:grpSpPr>
              <a:xfrm rot="5400000">
                <a:off x="4279359" y="3974980"/>
                <a:ext cx="3891191" cy="2110163"/>
                <a:chOff x="7849773" y="506436"/>
                <a:chExt cx="4098017" cy="2222323"/>
              </a:xfrm>
            </p:grpSpPr>
            <p:grpSp>
              <p:nvGrpSpPr>
                <p:cNvPr id="34" name="Group 33"/>
                <p:cNvGrpSpPr/>
                <p:nvPr/>
              </p:nvGrpSpPr>
              <p:grpSpPr>
                <a:xfrm>
                  <a:off x="9159555" y="506436"/>
                  <a:ext cx="2788235" cy="2222323"/>
                  <a:chOff x="8896955" y="604910"/>
                  <a:chExt cx="2788235" cy="2222323"/>
                </a:xfrm>
                <a:solidFill>
                  <a:schemeClr val="accent4"/>
                </a:solidFill>
              </p:grpSpPr>
              <p:sp>
                <p:nvSpPr>
                  <p:cNvPr id="38" name="Oval 37"/>
                  <p:cNvSpPr/>
                  <p:nvPr/>
                </p:nvSpPr>
                <p:spPr>
                  <a:xfrm>
                    <a:off x="9462870" y="604910"/>
                    <a:ext cx="2222320" cy="222232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Isosceles Triangle 38"/>
                  <p:cNvSpPr/>
                  <p:nvPr/>
                </p:nvSpPr>
                <p:spPr>
                  <a:xfrm rot="5400000" flipV="1">
                    <a:off x="8687112" y="1358821"/>
                    <a:ext cx="1244992" cy="825306"/>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5" name="Oval 34"/>
                <p:cNvSpPr/>
                <p:nvPr/>
              </p:nvSpPr>
              <p:spPr>
                <a:xfrm>
                  <a:off x="7849773" y="1104313"/>
                  <a:ext cx="1280160" cy="1280160"/>
                </a:xfrm>
                <a:prstGeom prst="ellips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Oval 35"/>
                <p:cNvSpPr/>
                <p:nvPr/>
              </p:nvSpPr>
              <p:spPr>
                <a:xfrm>
                  <a:off x="7924799" y="1179339"/>
                  <a:ext cx="1130108" cy="11301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Oval 36"/>
                <p:cNvSpPr/>
                <p:nvPr/>
              </p:nvSpPr>
              <p:spPr>
                <a:xfrm>
                  <a:off x="9801666" y="582635"/>
                  <a:ext cx="2085534" cy="2085534"/>
                </a:xfrm>
                <a:prstGeom prst="ellipse">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4" name="TextBox 63"/>
              <p:cNvSpPr txBox="1"/>
              <p:nvPr/>
            </p:nvSpPr>
            <p:spPr>
              <a:xfrm>
                <a:off x="5500345" y="3273958"/>
                <a:ext cx="122388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PHÁT TRIỂN</a:t>
                </a:r>
              </a:p>
            </p:txBody>
          </p:sp>
          <p:sp>
            <p:nvSpPr>
              <p:cNvPr id="81" name="TextBox 80"/>
              <p:cNvSpPr txBox="1"/>
              <p:nvPr/>
            </p:nvSpPr>
            <p:spPr>
              <a:xfrm>
                <a:off x="5433293" y="5043414"/>
                <a:ext cx="1684959" cy="175432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Khơ-lét-xta-cốp</a:t>
                </a:r>
                <a:r>
                  <a:rPr kumimoji="0" lang="en-US" sz="18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nhập</a:t>
                </a:r>
                <a:r>
                  <a:rPr kumimoji="0" lang="en-US" sz="18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vai</a:t>
                </a:r>
                <a:r>
                  <a:rPr kumimoji="0" lang="en-US" sz="18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quan</a:t>
                </a:r>
                <a:r>
                  <a:rPr kumimoji="0" lang="en-US" sz="18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thanh</a:t>
                </a:r>
                <a:r>
                  <a:rPr kumimoji="0" lang="en-US" sz="18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tra</a:t>
                </a:r>
                <a:r>
                  <a:rPr kumimoji="0" lang="en-US" sz="18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thỏa</a:t>
                </a:r>
                <a:r>
                  <a:rPr kumimoji="0" lang="en-US" sz="18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mãn</a:t>
                </a:r>
                <a:r>
                  <a:rPr kumimoji="0" lang="en-US" sz="18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tham</a:t>
                </a:r>
                <a:r>
                  <a:rPr kumimoji="0" lang="en-US" sz="18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vọng</a:t>
                </a:r>
                <a:r>
                  <a:rPr kumimoji="0" lang="en-US" sz="18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và</a:t>
                </a:r>
                <a:r>
                  <a:rPr kumimoji="0" lang="en-US" sz="18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cao</a:t>
                </a:r>
                <a:r>
                  <a:rPr kumimoji="0" lang="en-US" sz="18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chạy</a:t>
                </a:r>
                <a:r>
                  <a:rPr kumimoji="0" lang="en-US" sz="18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xa</a:t>
                </a:r>
                <a:r>
                  <a:rPr kumimoji="0" lang="en-US" sz="18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bay</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grpSp>
        <p:nvGrpSpPr>
          <p:cNvPr id="88" name="Group 87"/>
          <p:cNvGrpSpPr/>
          <p:nvPr/>
        </p:nvGrpSpPr>
        <p:grpSpPr>
          <a:xfrm>
            <a:off x="7082012" y="2060327"/>
            <a:ext cx="3112449" cy="3891190"/>
            <a:chOff x="7082012" y="2060327"/>
            <a:chExt cx="3112449" cy="3891190"/>
          </a:xfrm>
        </p:grpSpPr>
        <p:grpSp>
          <p:nvGrpSpPr>
            <p:cNvPr id="47" name="Group 46"/>
            <p:cNvGrpSpPr/>
            <p:nvPr/>
          </p:nvGrpSpPr>
          <p:grpSpPr>
            <a:xfrm rot="2700000">
              <a:off x="6763842" y="2950840"/>
              <a:ext cx="3891190" cy="2110163"/>
              <a:chOff x="7849773" y="506435"/>
              <a:chExt cx="4098016" cy="2222323"/>
            </a:xfrm>
          </p:grpSpPr>
          <p:grpSp>
            <p:nvGrpSpPr>
              <p:cNvPr id="48" name="Group 47"/>
              <p:cNvGrpSpPr/>
              <p:nvPr/>
            </p:nvGrpSpPr>
            <p:grpSpPr>
              <a:xfrm>
                <a:off x="9159555" y="506435"/>
                <a:ext cx="2788234" cy="2222323"/>
                <a:chOff x="8896955" y="604909"/>
                <a:chExt cx="2788234" cy="2222323"/>
              </a:xfrm>
              <a:solidFill>
                <a:schemeClr val="accent4"/>
              </a:solidFill>
            </p:grpSpPr>
            <p:sp>
              <p:nvSpPr>
                <p:cNvPr id="52" name="Oval 51"/>
                <p:cNvSpPr/>
                <p:nvPr/>
              </p:nvSpPr>
              <p:spPr>
                <a:xfrm>
                  <a:off x="9462869" y="604909"/>
                  <a:ext cx="2222320" cy="222232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Isosceles Triangle 52"/>
                <p:cNvSpPr/>
                <p:nvPr/>
              </p:nvSpPr>
              <p:spPr>
                <a:xfrm rot="5400000" flipV="1">
                  <a:off x="8687112" y="1358821"/>
                  <a:ext cx="1244992" cy="825306"/>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9" name="Oval 48"/>
              <p:cNvSpPr/>
              <p:nvPr/>
            </p:nvSpPr>
            <p:spPr>
              <a:xfrm>
                <a:off x="7849773" y="1104313"/>
                <a:ext cx="1280160" cy="128016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p:cNvSpPr/>
              <p:nvPr/>
            </p:nvSpPr>
            <p:spPr>
              <a:xfrm>
                <a:off x="7924799" y="1179339"/>
                <a:ext cx="1130108" cy="113010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Oval 50"/>
              <p:cNvSpPr/>
              <p:nvPr/>
            </p:nvSpPr>
            <p:spPr>
              <a:xfrm>
                <a:off x="9801666" y="582635"/>
                <a:ext cx="2085534" cy="2085534"/>
              </a:xfrm>
              <a:prstGeom prst="ellipse">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5" name="TextBox 64"/>
            <p:cNvSpPr txBox="1"/>
            <p:nvPr/>
          </p:nvSpPr>
          <p:spPr>
            <a:xfrm>
              <a:off x="7082012" y="2726279"/>
              <a:ext cx="120939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CAO TRÀO</a:t>
              </a:r>
            </a:p>
          </p:txBody>
        </p:sp>
        <p:sp>
          <p:nvSpPr>
            <p:cNvPr id="82" name="TextBox 81"/>
            <p:cNvSpPr txBox="1"/>
            <p:nvPr/>
          </p:nvSpPr>
          <p:spPr>
            <a:xfrm>
              <a:off x="8462296" y="3781800"/>
              <a:ext cx="1732165" cy="175432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T</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hị</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trưởng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vênh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váo</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ra</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oai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với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đám</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dưới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quyền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ảo</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tưởng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con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gái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sẽ</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kết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hôn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với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quan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lớn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grpSp>
      <p:grpSp>
        <p:nvGrpSpPr>
          <p:cNvPr id="87" name="Group 86"/>
          <p:cNvGrpSpPr/>
          <p:nvPr/>
        </p:nvGrpSpPr>
        <p:grpSpPr>
          <a:xfrm>
            <a:off x="7751300" y="513455"/>
            <a:ext cx="3891191" cy="2110163"/>
            <a:chOff x="7751300" y="513455"/>
            <a:chExt cx="3891191" cy="2110163"/>
          </a:xfrm>
        </p:grpSpPr>
        <p:grpSp>
          <p:nvGrpSpPr>
            <p:cNvPr id="11" name="Group 10"/>
            <p:cNvGrpSpPr/>
            <p:nvPr/>
          </p:nvGrpSpPr>
          <p:grpSpPr>
            <a:xfrm>
              <a:off x="7751300" y="513455"/>
              <a:ext cx="3891191" cy="2110163"/>
              <a:chOff x="7849773" y="506436"/>
              <a:chExt cx="4098017" cy="2222323"/>
            </a:xfrm>
          </p:grpSpPr>
          <p:grpSp>
            <p:nvGrpSpPr>
              <p:cNvPr id="7" name="Group 6"/>
              <p:cNvGrpSpPr/>
              <p:nvPr/>
            </p:nvGrpSpPr>
            <p:grpSpPr>
              <a:xfrm>
                <a:off x="9198149" y="506436"/>
                <a:ext cx="2749641" cy="2222323"/>
                <a:chOff x="8935549" y="604910"/>
                <a:chExt cx="2749641" cy="2222323"/>
              </a:xfrm>
              <a:solidFill>
                <a:schemeClr val="accent4"/>
              </a:solidFill>
            </p:grpSpPr>
            <p:sp>
              <p:nvSpPr>
                <p:cNvPr id="5" name="Oval 4"/>
                <p:cNvSpPr/>
                <p:nvPr/>
              </p:nvSpPr>
              <p:spPr>
                <a:xfrm>
                  <a:off x="9462870" y="604910"/>
                  <a:ext cx="2222320" cy="22223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Isosceles Triangle 5"/>
                <p:cNvSpPr/>
                <p:nvPr/>
              </p:nvSpPr>
              <p:spPr>
                <a:xfrm rot="5400000" flipV="1">
                  <a:off x="8725706" y="1412630"/>
                  <a:ext cx="1244992" cy="82530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Oval 7"/>
              <p:cNvSpPr/>
              <p:nvPr/>
            </p:nvSpPr>
            <p:spPr>
              <a:xfrm>
                <a:off x="7849773" y="1104313"/>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Oval 8"/>
              <p:cNvSpPr/>
              <p:nvPr/>
            </p:nvSpPr>
            <p:spPr>
              <a:xfrm>
                <a:off x="7924799" y="1179339"/>
                <a:ext cx="1130108" cy="113010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p:cNvSpPr/>
              <p:nvPr/>
            </p:nvSpPr>
            <p:spPr>
              <a:xfrm>
                <a:off x="9801666" y="582635"/>
                <a:ext cx="2085534" cy="2085534"/>
              </a:xfrm>
              <a:prstGeom prst="ellipse">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6" name="TextBox 65"/>
            <p:cNvSpPr txBox="1"/>
            <p:nvPr/>
          </p:nvSpPr>
          <p:spPr>
            <a:xfrm>
              <a:off x="7806203" y="1284561"/>
              <a:ext cx="109950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KẾT THÚC</a:t>
              </a:r>
            </a:p>
          </p:txBody>
        </p:sp>
        <p:sp>
          <p:nvSpPr>
            <p:cNvPr id="84" name="TextBox 83"/>
            <p:cNvSpPr txBox="1"/>
            <p:nvPr/>
          </p:nvSpPr>
          <p:spPr>
            <a:xfrm>
              <a:off x="9618749" y="852226"/>
              <a:ext cx="1980071"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Phát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hiện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nhận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nhầm</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QTT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đích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thực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đã</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đến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cả</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đám</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vỡ</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hoang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mang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lo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sợ</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Tree>
    <p:extLst>
      <p:ext uri="{BB962C8B-B14F-4D97-AF65-F5344CB8AC3E}">
        <p14:creationId xmlns:p14="http://schemas.microsoft.com/office/powerpoint/2010/main" val="1334411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circle(in)">
                                      <p:cBhvr>
                                        <p:cTn id="17" dur="2000"/>
                                        <p:tgtEl>
                                          <p:spTgt spid="6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1"/>
                                        </p:tgtEl>
                                        <p:attrNameLst>
                                          <p:attrName>style.visibility</p:attrName>
                                        </p:attrNameLst>
                                      </p:cBhvr>
                                      <p:to>
                                        <p:strVal val="visible"/>
                                      </p:to>
                                    </p:set>
                                    <p:animEffect transition="in" filter="barn(inVertical)">
                                      <p:cBhvr>
                                        <p:cTn id="22" dur="500"/>
                                        <p:tgtEl>
                                          <p:spTgt spid="91"/>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circle(in)">
                                      <p:cBhvr>
                                        <p:cTn id="27" dur="2000"/>
                                        <p:tgtEl>
                                          <p:spTgt spid="6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wipe(down)">
                                      <p:cBhvr>
                                        <p:cTn id="32" dur="500"/>
                                        <p:tgtEl>
                                          <p:spTgt spid="69"/>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90"/>
                                        </p:tgtEl>
                                        <p:attrNameLst>
                                          <p:attrName>style.visibility</p:attrName>
                                        </p:attrNameLst>
                                      </p:cBhvr>
                                      <p:to>
                                        <p:strVal val="visible"/>
                                      </p:to>
                                    </p:set>
                                    <p:animEffect transition="in" filter="fade">
                                      <p:cBhvr>
                                        <p:cTn id="37" dur="1000"/>
                                        <p:tgtEl>
                                          <p:spTgt spid="90"/>
                                        </p:tgtEl>
                                      </p:cBhvr>
                                    </p:animEffect>
                                    <p:anim calcmode="lin" valueType="num">
                                      <p:cBhvr>
                                        <p:cTn id="38" dur="1000" fill="hold"/>
                                        <p:tgtEl>
                                          <p:spTgt spid="90"/>
                                        </p:tgtEl>
                                        <p:attrNameLst>
                                          <p:attrName>ppt_x</p:attrName>
                                        </p:attrNameLst>
                                      </p:cBhvr>
                                      <p:tavLst>
                                        <p:tav tm="0">
                                          <p:val>
                                            <p:strVal val="#ppt_x"/>
                                          </p:val>
                                        </p:tav>
                                        <p:tav tm="100000">
                                          <p:val>
                                            <p:strVal val="#ppt_x"/>
                                          </p:val>
                                        </p:tav>
                                      </p:tavLst>
                                    </p:anim>
                                    <p:anim calcmode="lin" valueType="num">
                                      <p:cBhvr>
                                        <p:cTn id="39"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70"/>
                                        </p:tgtEl>
                                        <p:attrNameLst>
                                          <p:attrName>style.visibility</p:attrName>
                                        </p:attrNameLst>
                                      </p:cBhvr>
                                      <p:to>
                                        <p:strVal val="visible"/>
                                      </p:to>
                                    </p:set>
                                    <p:animEffect transition="in" filter="circle(in)">
                                      <p:cBhvr>
                                        <p:cTn id="44" dur="2000"/>
                                        <p:tgtEl>
                                          <p:spTgt spid="7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wipe(down)">
                                      <p:cBhvr>
                                        <p:cTn id="49" dur="500"/>
                                        <p:tgtEl>
                                          <p:spTgt spid="8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78"/>
                                        </p:tgtEl>
                                        <p:attrNameLst>
                                          <p:attrName>style.visibility</p:attrName>
                                        </p:attrNameLst>
                                      </p:cBhvr>
                                      <p:to>
                                        <p:strVal val="visible"/>
                                      </p:to>
                                    </p:set>
                                    <p:animEffect transition="in" filter="wipe(down)">
                                      <p:cBhvr>
                                        <p:cTn id="54" dur="500"/>
                                        <p:tgtEl>
                                          <p:spTgt spid="7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87"/>
                                        </p:tgtEl>
                                        <p:attrNameLst>
                                          <p:attrName>style.visibility</p:attrName>
                                        </p:attrNameLst>
                                      </p:cBhvr>
                                      <p:to>
                                        <p:strVal val="visible"/>
                                      </p:to>
                                    </p:set>
                                    <p:animEffect transition="in" filter="wipe(down)">
                                      <p:cBhvr>
                                        <p:cTn id="59"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1" grpId="0" animBg="1"/>
      <p:bldP spid="68" grpId="0" animBg="1"/>
      <p:bldP spid="69" grpId="0" animBg="1"/>
      <p:bldP spid="70" grpId="0" animBg="1"/>
      <p:bldP spid="7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34211"/>
          <a:stretch/>
        </p:blipFill>
        <p:spPr>
          <a:xfrm>
            <a:off x="0" y="120081"/>
            <a:ext cx="3868615" cy="6857990"/>
          </a:xfrm>
          <a:prstGeom prst="rect">
            <a:avLst/>
          </a:prstGeom>
        </p:spPr>
      </p:pic>
      <p:pic>
        <p:nvPicPr>
          <p:cNvPr id="4" name="Picture 3">
            <a:extLst>
              <a:ext uri="{FF2B5EF4-FFF2-40B4-BE49-F238E27FC236}">
                <a16:creationId xmlns:a16="http://schemas.microsoft.com/office/drawing/2014/main" id="{67ACA728-EC08-4C0B-998B-745D9A25F250}"/>
              </a:ext>
            </a:extLst>
          </p:cNvPr>
          <p:cNvPicPr>
            <a:picLocks noChangeAspect="1"/>
          </p:cNvPicPr>
          <p:nvPr/>
        </p:nvPicPr>
        <p:blipFill rotWithShape="1">
          <a:blip r:embed="rId3"/>
          <a:srcRect l="11223" r="3305" b="-1"/>
          <a:stretch/>
        </p:blipFill>
        <p:spPr>
          <a:xfrm>
            <a:off x="3868615" y="-157245"/>
            <a:ext cx="8506265" cy="7412642"/>
          </a:xfrm>
          <a:prstGeom prst="rect">
            <a:avLst/>
          </a:prstGeom>
        </p:spPr>
      </p:pic>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4736157" y="728006"/>
            <a:ext cx="6722418" cy="672169"/>
          </a:xfrm>
          <a:solidFill>
            <a:schemeClr val="accent6">
              <a:lumMod val="20000"/>
              <a:lumOff val="80000"/>
            </a:schemeClr>
          </a:solidFill>
        </p:spPr>
        <p:txBody>
          <a:bodyPr anchor="b">
            <a:normAutofit/>
          </a:bodyPr>
          <a:lstStyle/>
          <a:p>
            <a:r>
              <a:rPr lang="en-US" sz="3469" b="1" dirty="0">
                <a:solidFill>
                  <a:schemeClr val="accent6">
                    <a:lumMod val="50000"/>
                  </a:schemeClr>
                </a:solidFill>
                <a:latin typeface="Times New Roman" panose="02020603050405020304" pitchFamily="18" charset="0"/>
                <a:cs typeface="Times New Roman" panose="02020603050405020304" pitchFamily="18" charset="0"/>
              </a:rPr>
              <a:t>PHẦN I. TRI THỨC NGỮ VĂN</a:t>
            </a:r>
          </a:p>
        </p:txBody>
      </p:sp>
    </p:spTree>
    <p:extLst>
      <p:ext uri="{BB962C8B-B14F-4D97-AF65-F5344CB8AC3E}">
        <p14:creationId xmlns:p14="http://schemas.microsoft.com/office/powerpoint/2010/main" val="1597657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52697" y="222070"/>
            <a:ext cx="4807132" cy="932279"/>
            <a:chOff x="352697" y="104503"/>
            <a:chExt cx="4807132" cy="932279"/>
          </a:xfrm>
        </p:grpSpPr>
        <p:sp>
          <p:nvSpPr>
            <p:cNvPr id="5" name="Rectangle 4"/>
            <p:cNvSpPr/>
            <p:nvPr/>
          </p:nvSpPr>
          <p:spPr>
            <a:xfrm>
              <a:off x="352697" y="104503"/>
              <a:ext cx="4807132" cy="93227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6" name="TextBox 5">
              <a:extLst>
                <a:ext uri="{FF2B5EF4-FFF2-40B4-BE49-F238E27FC236}">
                  <a16:creationId xmlns:a16="http://schemas.microsoft.com/office/drawing/2014/main" id="{908E5B7A-84EE-460E-80E9-68E963C16E52}"/>
                </a:ext>
              </a:extLst>
            </p:cNvPr>
            <p:cNvSpPr txBox="1"/>
            <p:nvPr/>
          </p:nvSpPr>
          <p:spPr>
            <a:xfrm>
              <a:off x="352698" y="104504"/>
              <a:ext cx="459812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3.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Kết</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cấu</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và</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xung</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đột</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cơ</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bản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3.1</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Xung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đột</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cơ</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bản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pSp>
      <p:sp>
        <p:nvSpPr>
          <p:cNvPr id="2" name="Rectangle 1"/>
          <p:cNvSpPr/>
          <p:nvPr/>
        </p:nvSpPr>
        <p:spPr>
          <a:xfrm>
            <a:off x="618978" y="1308292"/>
            <a:ext cx="9425354" cy="14489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7000"/>
              </a:lnSpc>
              <a:spcBef>
                <a:spcPts val="0"/>
              </a:spcBef>
              <a:spcAft>
                <a:spcPts val="800"/>
              </a:spcAft>
              <a:buClrTx/>
              <a:buSzTx/>
              <a:buFontTx/>
              <a:buNone/>
              <a:tabLst>
                <a:tab pos="529590" algn="l"/>
              </a:tabLst>
              <a:defRPr/>
            </a:pP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Xung</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đột</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cơ</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vở</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kịch</a:t>
            </a:r>
            <a:r>
              <a:rPr kumimoji="0" lang="en-US" sz="24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Mâu</a:t>
            </a:r>
            <a:r>
              <a:rPr kumimoji="0" lang="en-US" sz="2400" b="0" i="0" u="none" strike="noStrike" kern="1200" cap="none" spc="-5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thuẫn</a:t>
            </a:r>
            <a:r>
              <a:rPr kumimoji="0" lang="en-US" sz="2400" b="0" i="0" u="none" strike="noStrike" kern="1200" cap="none" spc="-5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giữa</a:t>
            </a:r>
            <a:r>
              <a:rPr kumimoji="0" lang="en-US" sz="2400" b="0" i="0" u="none" strike="noStrike" kern="1200" cap="none" spc="-5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những</a:t>
            </a:r>
            <a:r>
              <a:rPr kumimoji="0" lang="en-US" sz="2400" b="0" i="0" u="none" strike="noStrike" kern="1200" cap="none" spc="-5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toan</a:t>
            </a:r>
            <a:r>
              <a:rPr kumimoji="0" lang="en-US" sz="2400" b="0" i="0" u="none" strike="noStrike" kern="1200" cap="none" spc="-5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tính</a:t>
            </a:r>
            <a:r>
              <a:rPr kumimoji="0" lang="en-US" sz="24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2400" b="0" i="0" u="none" strike="noStrike" kern="1200" cap="none" spc="-5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ảo</a:t>
            </a:r>
            <a:r>
              <a:rPr kumimoji="0" lang="en-US" sz="2400" b="0" i="0" u="none" strike="noStrike" kern="1200" cap="none" spc="-5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tưởng</a:t>
            </a:r>
            <a:r>
              <a:rPr kumimoji="0" lang="en-US" sz="2400" b="0" i="0" u="none" strike="noStrike" kern="1200" cap="none" spc="-5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US" sz="2400" b="0" i="0" u="none" strike="noStrike" kern="1200" cap="none" spc="-5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cuộc</a:t>
            </a:r>
            <a:r>
              <a:rPr kumimoji="0" lang="en-US" sz="2400" b="0" i="0" u="none" strike="noStrike" kern="1200" cap="none" spc="-5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sống</a:t>
            </a:r>
            <a:r>
              <a:rPr kumimoji="0" lang="en-US" sz="2400" b="0" i="0" u="none" strike="noStrike" kern="1200" cap="none" spc="-5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tệ</a:t>
            </a:r>
            <a:r>
              <a:rPr kumimoji="0" lang="en-US" sz="2400" b="0" i="0" u="none" strike="noStrike" kern="1200" cap="none" spc="-5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hại</a:t>
            </a:r>
            <a:r>
              <a:rPr kumimoji="0" lang="en-US" sz="24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2400" b="0" i="0" u="none" strike="noStrike" kern="1200" cap="none" spc="-5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trống</a:t>
            </a:r>
            <a:r>
              <a:rPr kumimoji="0" lang="en-US" sz="24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rỗng</a:t>
            </a:r>
            <a:r>
              <a:rPr kumimoji="0" lang="en-US" sz="24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24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các</a:t>
            </a:r>
            <a:r>
              <a:rPr kumimoji="0" lang="en-US" sz="24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nhân</a:t>
            </a:r>
            <a:r>
              <a:rPr kumimoji="0" lang="en-US" sz="24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vật</a:t>
            </a:r>
            <a:r>
              <a:rPr kumimoji="0" lang="en-US" sz="24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với</a:t>
            </a:r>
            <a:r>
              <a:rPr kumimoji="0" lang="en-US" sz="24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hoàn</a:t>
            </a:r>
            <a:r>
              <a:rPr kumimoji="0" lang="en-US" sz="24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cảnh</a:t>
            </a:r>
            <a:r>
              <a:rPr kumimoji="0" lang="en-US" sz="24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thực</a:t>
            </a:r>
            <a:r>
              <a:rPr kumimoji="0" lang="en-US" sz="24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tế</a:t>
            </a:r>
            <a:r>
              <a:rPr kumimoji="0" lang="en-US" sz="24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4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618978" y="2867460"/>
            <a:ext cx="9425354" cy="2098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7000"/>
              </a:lnSpc>
              <a:spcBef>
                <a:spcPts val="0"/>
              </a:spcBef>
              <a:spcAft>
                <a:spcPts val="800"/>
              </a:spcAft>
              <a:buClrTx/>
              <a:buSzTx/>
              <a:buFontTx/>
              <a:buNone/>
              <a:tabLst>
                <a:tab pos="529590" algn="l"/>
              </a:tabLst>
              <a:defRPr/>
            </a:pP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Nhận</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xét</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về</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kết</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cấu</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xung</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đột</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vở</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kịch</a:t>
            </a:r>
            <a:r>
              <a:rPr kumimoji="0" lang="en-US" sz="24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Nét</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đặc</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sắc</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của</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kết</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cấu</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và</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xung</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đột</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trong</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hài</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kịch</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Quan</a:t>
            </a:r>
            <a:r>
              <a:rPr kumimoji="0" lang="en-US" sz="2400" b="0"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thanh</a:t>
            </a:r>
            <a:r>
              <a:rPr kumimoji="0" lang="en-US" sz="2400" b="0"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tra</a:t>
            </a:r>
            <a:r>
              <a:rPr kumimoji="0" lang="en-US" sz="2400" b="0"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là</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tổ</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chức</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vở</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kịch</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xoay</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quanh</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thói</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khoác</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lác</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ảo</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tưởng</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của</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Khơ-lét-xta-cốp</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xuất</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hiện</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từ</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hồi</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II,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biến</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mất</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ở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cuối</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hồi</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IV).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Nó</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trở</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thành</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điểm</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hội</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tụ</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tất</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cả</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những</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sự</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tệ</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hại</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của</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toàn</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bộ</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đám</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quan</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chức</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trưởng</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giả</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trong</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thị</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trấn</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t>
            </a:r>
            <a:endPar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9705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34211"/>
          <a:stretch/>
        </p:blipFill>
        <p:spPr>
          <a:xfrm>
            <a:off x="0" y="120081"/>
            <a:ext cx="3868615" cy="6857990"/>
          </a:xfrm>
          <a:prstGeom prst="rect">
            <a:avLst/>
          </a:prstGeom>
        </p:spPr>
      </p:pic>
      <p:pic>
        <p:nvPicPr>
          <p:cNvPr id="4" name="Picture 3">
            <a:extLst>
              <a:ext uri="{FF2B5EF4-FFF2-40B4-BE49-F238E27FC236}">
                <a16:creationId xmlns:a16="http://schemas.microsoft.com/office/drawing/2014/main" id="{67ACA728-EC08-4C0B-998B-745D9A25F250}"/>
              </a:ext>
            </a:extLst>
          </p:cNvPr>
          <p:cNvPicPr>
            <a:picLocks noChangeAspect="1"/>
          </p:cNvPicPr>
          <p:nvPr/>
        </p:nvPicPr>
        <p:blipFill rotWithShape="1">
          <a:blip r:embed="rId3"/>
          <a:srcRect l="11223" r="3305" b="-1"/>
          <a:stretch/>
        </p:blipFill>
        <p:spPr>
          <a:xfrm>
            <a:off x="3685735" y="0"/>
            <a:ext cx="8506265" cy="6978072"/>
          </a:xfrm>
          <a:prstGeom prst="rect">
            <a:avLst/>
          </a:prstGeom>
        </p:spPr>
      </p:pic>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5754356" y="2419375"/>
            <a:ext cx="4185053" cy="954107"/>
          </a:xfrm>
          <a:solidFill>
            <a:schemeClr val="accent6">
              <a:lumMod val="20000"/>
              <a:lumOff val="80000"/>
            </a:schemeClr>
          </a:solidFill>
        </p:spPr>
        <p:txBody>
          <a:bodyPr anchor="b">
            <a:normAutofit fontScale="90000"/>
          </a:bodyPr>
          <a:lstStyle/>
          <a:p>
            <a:pPr algn="ctr"/>
            <a:br>
              <a:rPr lang="en-US" sz="2800" b="1" dirty="0">
                <a:solidFill>
                  <a:schemeClr val="accent6">
                    <a:lumMod val="50000"/>
                  </a:schemeClr>
                </a:solidFill>
                <a:latin typeface="Times New Roman" panose="02020603050405020304" pitchFamily="18" charset="0"/>
                <a:cs typeface="Times New Roman" panose="02020603050405020304" pitchFamily="18" charset="0"/>
              </a:rPr>
            </a:br>
            <a:r>
              <a:rPr lang="en-US" sz="2800" b="1" dirty="0">
                <a:solidFill>
                  <a:schemeClr val="accent6">
                    <a:lumMod val="50000"/>
                  </a:schemeClr>
                </a:solidFill>
                <a:latin typeface="Times New Roman" panose="02020603050405020304" pitchFamily="18" charset="0"/>
                <a:cs typeface="Times New Roman" panose="02020603050405020304" pitchFamily="18" charset="0"/>
              </a:rPr>
              <a:t>II. TỔNG KẾT</a:t>
            </a:r>
            <a:br>
              <a:rPr lang="en-US" sz="2800" b="1" dirty="0">
                <a:solidFill>
                  <a:schemeClr val="accent6">
                    <a:lumMod val="50000"/>
                  </a:schemeClr>
                </a:solidFill>
                <a:latin typeface="Times New Roman" panose="02020603050405020304" pitchFamily="18" charset="0"/>
                <a:cs typeface="Times New Roman" panose="02020603050405020304" pitchFamily="18" charset="0"/>
              </a:rPr>
            </a:br>
            <a:endParaRPr lang="en-US" sz="28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3CE4B82D-FE14-4A2B-B720-DC3B75823132}"/>
              </a:ext>
            </a:extLst>
          </p:cNvPr>
          <p:cNvSpPr txBox="1"/>
          <p:nvPr/>
        </p:nvSpPr>
        <p:spPr>
          <a:xfrm>
            <a:off x="5201835" y="496634"/>
            <a:ext cx="5839823"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PHẦN II. ĐỌC VĂN BẢN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VĂN BẢN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NHÂN VẬT QUAN TRỌNG</a:t>
            </a:r>
          </a:p>
        </p:txBody>
      </p:sp>
    </p:spTree>
    <p:extLst>
      <p:ext uri="{BB962C8B-B14F-4D97-AF65-F5344CB8AC3E}">
        <p14:creationId xmlns:p14="http://schemas.microsoft.com/office/powerpoint/2010/main" val="1306857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2EA78-AEB3-469B-9025-3B17201A457B}"/>
              </a:ext>
            </a:extLst>
          </p:cNvPr>
          <p:cNvSpPr txBox="1">
            <a:spLocks/>
          </p:cNvSpPr>
          <p:nvPr/>
        </p:nvSpPr>
        <p:spPr>
          <a:xfrm>
            <a:off x="4009961" y="148716"/>
            <a:ext cx="4185053" cy="954107"/>
          </a:xfrm>
          <a:prstGeom prst="rect">
            <a:avLst/>
          </a:prstGeom>
          <a:solidFill>
            <a:srgbClr val="506E94">
              <a:lumMod val="20000"/>
              <a:lumOff val="80000"/>
            </a:srgbClr>
          </a:solidFill>
        </p:spPr>
        <p:txBody>
          <a:bodyPr vert="horz" lIns="91440" tIns="45720" rIns="91440" bIns="9144" rtlCol="0" anchor="b">
            <a:normAutofit fontScale="60000" lnSpcReduction="20000"/>
          </a:bodyPr>
          <a:lstStyle>
            <a:lvl1pPr algn="l" defTabSz="914400" rtl="0" eaLnBrk="1" latinLnBrk="0" hangingPunct="1">
              <a:spcBef>
                <a:spcPct val="0"/>
              </a:spcBef>
              <a:buNone/>
              <a:defRPr sz="3200" kern="1200" cap="all" baseline="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br>
              <a:rPr kumimoji="0" lang="en-US" sz="2800" b="1" i="0" u="none" strike="noStrike" kern="1200" cap="all" spc="0" normalizeH="0" baseline="0" noProof="0" dirty="0">
                <a:ln>
                  <a:noFill/>
                </a:ln>
                <a:solidFill>
                  <a:srgbClr val="506E94">
                    <a:lumMod val="50000"/>
                  </a:srgbClr>
                </a:solidFill>
                <a:effectLst/>
                <a:uLnTx/>
                <a:uFillTx/>
                <a:latin typeface="Times New Roman" panose="02020603050405020304" pitchFamily="18" charset="0"/>
                <a:ea typeface="+mj-ea"/>
                <a:cs typeface="Times New Roman" panose="02020603050405020304" pitchFamily="18" charset="0"/>
              </a:rPr>
            </a:br>
            <a:r>
              <a:rPr kumimoji="0" lang="en-US" sz="5900" b="1" i="0" u="none" strike="noStrike" kern="1200" cap="all" spc="0" normalizeH="0" baseline="0" noProof="0" dirty="0">
                <a:ln>
                  <a:noFill/>
                </a:ln>
                <a:solidFill>
                  <a:srgbClr val="ED7D31"/>
                </a:solidFill>
                <a:effectLst/>
                <a:uLnTx/>
                <a:uFillTx/>
                <a:latin typeface="Times New Roman" panose="02020603050405020304" pitchFamily="18" charset="0"/>
                <a:ea typeface="+mj-ea"/>
                <a:cs typeface="Times New Roman" panose="02020603050405020304" pitchFamily="18" charset="0"/>
              </a:rPr>
              <a:t>II. TỔNG KẾT</a:t>
            </a:r>
            <a:br>
              <a:rPr kumimoji="0" lang="en-US" sz="2800" b="1" i="0" u="none" strike="noStrike" kern="1200" cap="all" spc="0" normalizeH="0" baseline="0" noProof="0" dirty="0">
                <a:ln>
                  <a:noFill/>
                </a:ln>
                <a:solidFill>
                  <a:srgbClr val="ED7D31"/>
                </a:solidFill>
                <a:effectLst/>
                <a:uLnTx/>
                <a:uFillTx/>
                <a:latin typeface="Times New Roman" panose="02020603050405020304" pitchFamily="18" charset="0"/>
                <a:ea typeface="+mj-ea"/>
                <a:cs typeface="Times New Roman" panose="02020603050405020304" pitchFamily="18" charset="0"/>
              </a:rPr>
            </a:br>
            <a:endParaRPr kumimoji="0" lang="en-US" sz="2800" b="1" i="0" u="none" strike="noStrike" kern="1200" cap="all" spc="0" normalizeH="0" baseline="0" noProof="0" dirty="0">
              <a:ln>
                <a:noFill/>
              </a:ln>
              <a:solidFill>
                <a:srgbClr val="ED7D31"/>
              </a:solidFill>
              <a:effectLst/>
              <a:uLnTx/>
              <a:uFillTx/>
              <a:latin typeface="Times New Roman" panose="02020603050405020304" pitchFamily="18" charset="0"/>
              <a:ea typeface="+mj-ea"/>
              <a:cs typeface="Times New Roman" panose="02020603050405020304" pitchFamily="18" charset="0"/>
            </a:endParaRPr>
          </a:p>
        </p:txBody>
      </p:sp>
      <p:sp>
        <p:nvSpPr>
          <p:cNvPr id="3" name="Flowchart: Internal Storage 2"/>
          <p:cNvSpPr/>
          <p:nvPr/>
        </p:nvSpPr>
        <p:spPr>
          <a:xfrm>
            <a:off x="242036" y="1209821"/>
            <a:ext cx="5849270" cy="5514536"/>
          </a:xfrm>
          <a:prstGeom prst="flowChartInternalStorage">
            <a:avLst/>
          </a:prstGeom>
          <a:solidFill>
            <a:schemeClr val="accent6">
              <a:lumMod val="40000"/>
              <a:lumOff val="60000"/>
            </a:schemeClr>
          </a:solidFill>
          <a:ln>
            <a:solidFill>
              <a:srgbClr val="C428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Đoạn</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trích</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lên</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án</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thói</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Khơ-lét-xta-cốp</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thói</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khoác</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lác</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ảo</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tưởng</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bắt</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nguồn</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từ</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mặc</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cảm</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về</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thân</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phận</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nhỏ</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mọn</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của</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chính</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nhân</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vật</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trong</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thực</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tế</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Thói</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tật</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này</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không</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hướng</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con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người</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tới</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hành</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động</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khắc</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phục</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khiếm</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khuyết</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vươn</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lên</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trong</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cuộc</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sống</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mà</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chỉ</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tạo</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ra</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cảm</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giác</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tự</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mãn</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say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sưa</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với</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những</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lời</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tâng</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bốc</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làm</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cho</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cuộc</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sống</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không</a:t>
            </a:r>
            <a:r>
              <a:rPr kumimoji="0" lang="en-US" sz="2000" b="0" i="0" u="none" strike="noStrike" kern="1200" cap="none" spc="-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thể</a:t>
            </a:r>
            <a:r>
              <a:rPr kumimoji="0" lang="en-US" sz="2000" b="0" i="0" u="none" strike="noStrike" kern="1200" cap="none" spc="-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thay</a:t>
            </a:r>
            <a:r>
              <a:rPr kumimoji="0" lang="en-US" sz="2000" b="0" i="0" u="none" strike="noStrike" kern="1200" cap="none" spc="-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đổi</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a:t>
            </a:r>
            <a:r>
              <a:rPr kumimoji="0" lang="en-US" sz="2000" b="0" i="0" u="none" strike="noStrike" kern="1200" cap="none" spc="-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tệ</a:t>
            </a:r>
            <a:r>
              <a:rPr kumimoji="0" lang="en-US" sz="2000" b="0" i="0" u="none" strike="noStrike" kern="1200" cap="none" spc="-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hơn</a:t>
            </a:r>
            <a:r>
              <a:rPr kumimoji="0" lang="en-US" sz="2000" b="0" i="0" u="none" strike="noStrike" kern="1200" cap="none" spc="-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nữa</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a:t>
            </a:r>
            <a:r>
              <a:rPr kumimoji="0" lang="en-US" sz="2000" b="0" i="0" u="none" strike="noStrike" kern="1200" cap="none" spc="-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khi</a:t>
            </a:r>
            <a:r>
              <a:rPr kumimoji="0" lang="en-US" sz="2000" b="0" i="0" u="none" strike="noStrike" kern="1200" cap="none" spc="-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ảo</a:t>
            </a:r>
            <a:r>
              <a:rPr kumimoji="0" lang="en-US" sz="2000" b="0" i="0" u="none" strike="noStrike" kern="1200" cap="none" spc="-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tưởng</a:t>
            </a:r>
            <a:r>
              <a:rPr kumimoji="0" lang="en-US" sz="2000" b="0" i="0" u="none" strike="noStrike" kern="1200" cap="none" spc="-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tan</a:t>
            </a:r>
            <a:r>
              <a:rPr kumimoji="0" lang="en-US" sz="2000" b="0" i="0" u="none" strike="noStrike" kern="1200" cap="none" spc="-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vỡ</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a:t>
            </a:r>
            <a:r>
              <a:rPr kumimoji="0" lang="en-US" sz="2000" b="0" i="0" u="none" strike="noStrike" kern="1200" cap="none" spc="-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thói</a:t>
            </a:r>
            <a:r>
              <a:rPr kumimoji="0" lang="en-US" sz="2000" b="0" i="0" u="none" strike="noStrike" kern="1200" cap="none" spc="-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tật</a:t>
            </a:r>
            <a:r>
              <a:rPr kumimoji="0" lang="en-US" sz="2000" b="0" i="0" u="none" strike="noStrike" kern="1200" cap="none" spc="-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này</a:t>
            </a:r>
            <a:r>
              <a:rPr kumimoji="0" lang="en-US" sz="2000" b="0" i="0" u="none" strike="noStrike" kern="1200" cap="none" spc="-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có</a:t>
            </a:r>
            <a:r>
              <a:rPr kumimoji="0" lang="en-US" sz="2000" b="0" i="0" u="none" strike="noStrike" kern="1200" cap="none" spc="-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thể</a:t>
            </a:r>
            <a:r>
              <a:rPr kumimoji="0" lang="en-US" sz="2000" b="0" i="0" u="none" strike="noStrike" kern="1200" cap="none" spc="-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huỷ</a:t>
            </a:r>
            <a:r>
              <a:rPr kumimoji="0" lang="en-US" sz="2000" b="0" i="0" u="none" strike="noStrike" kern="1200" cap="none" spc="-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hoại</a:t>
            </a:r>
            <a:r>
              <a:rPr kumimoji="0" lang="en-US" sz="2000" b="0" i="0" u="none" strike="noStrike" kern="1200" cap="none" spc="-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nhân</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cách</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và</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cuộc</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sống</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con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người</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mn-ea"/>
                <a:cs typeface="+mn-cs"/>
              </a:rPr>
              <a:t>-</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mn-ea"/>
                <a:cs typeface="+mn-cs"/>
              </a:rPr>
              <a:t>Tác</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mn-ea"/>
                <a:cs typeface="+mn-cs"/>
              </a:rPr>
              <a:t>phẩm</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mn-ea"/>
                <a:cs typeface="+mn-cs"/>
              </a:rPr>
              <a:t>giúp</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mn-ea"/>
                <a:cs typeface="+mn-cs"/>
              </a:rPr>
              <a:t>người</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mn-ea"/>
                <a:cs typeface="+mn-cs"/>
              </a:rPr>
              <a:t>đọc</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mn-ea"/>
                <a:cs typeface="+mn-cs"/>
              </a:rPr>
              <a:t>có</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mn-ea"/>
                <a:cs typeface="+mn-cs"/>
              </a:rPr>
              <a:t>cái</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mn-ea"/>
                <a:cs typeface="+mn-cs"/>
              </a:rPr>
              <a:t>nhìn</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mn-ea"/>
                <a:cs typeface="+mn-cs"/>
              </a:rPr>
              <a:t>cụ</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mn-ea"/>
                <a:cs typeface="+mn-cs"/>
              </a:rPr>
              <a:t>thể</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mn-ea"/>
                <a:cs typeface="+mn-cs"/>
              </a:rPr>
              <a:t>hơn</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mn-ea"/>
                <a:cs typeface="+mn-cs"/>
              </a:rPr>
              <a:t>về</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mn-ea"/>
                <a:cs typeface="+mn-cs"/>
              </a:rPr>
              <a:t>xã</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mn-ea"/>
                <a:cs typeface="+mn-cs"/>
              </a:rPr>
              <a:t>hội</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mn-ea"/>
                <a:cs typeface="+mn-cs"/>
              </a:rPr>
              <a:t>Nga</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mn-ea"/>
                <a:cs typeface="+mn-cs"/>
              </a:rPr>
              <a:t>thế</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mn-ea"/>
                <a:cs typeface="+mn-cs"/>
              </a:rPr>
              <a:t>kỉ</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mn-ea"/>
                <a:cs typeface="+mn-cs"/>
              </a:rPr>
              <a:t> XIX –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mn-ea"/>
                <a:cs typeface="+mn-cs"/>
              </a:rPr>
              <a:t>xã</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mn-ea"/>
                <a:cs typeface="+mn-cs"/>
              </a:rPr>
              <a:t>hội</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mn-ea"/>
                <a:cs typeface="+mn-cs"/>
              </a:rPr>
              <a:t>nảy</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mn-ea"/>
                <a:cs typeface="+mn-cs"/>
              </a:rPr>
              <a:t>sinh</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mn-ea"/>
                <a:cs typeface="+mn-cs"/>
              </a:rPr>
              <a:t>kẻ</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mn-ea"/>
                <a:cs typeface="+mn-cs"/>
              </a:rPr>
              <a:t>trưởng</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mn-ea"/>
                <a:cs typeface="+mn-cs"/>
              </a:rPr>
              <a:t>giả</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mn-ea"/>
                <a:cs typeface="+mn-cs"/>
              </a:rPr>
              <a:t>học</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mn-ea"/>
                <a:cs typeface="+mn-cs"/>
              </a:rPr>
              <a:t>làm</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mn-ea"/>
                <a:cs typeface="+mn-cs"/>
              </a:rPr>
              <a:t> sang”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mn-ea"/>
                <a:cs typeface="+mn-cs"/>
              </a:rPr>
              <a:t>với</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mn-ea"/>
                <a:cs typeface="+mn-cs"/>
              </a:rPr>
              <a:t>nhiều</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mn-ea"/>
                <a:cs typeface="+mn-cs"/>
              </a:rPr>
              <a:t>thói</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mn-ea"/>
                <a:cs typeface="+mn-cs"/>
              </a:rPr>
              <a:t>tật</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mn-ea"/>
                <a:cs typeface="+mn-cs"/>
              </a:rPr>
              <a:t>đáng</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mn-ea"/>
                <a:cs typeface="+mn-cs"/>
              </a:rPr>
              <a:t>phê</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mn-ea"/>
                <a:cs typeface="+mn-cs"/>
              </a:rPr>
              <a:t>phán</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mn-ea"/>
                <a:cs typeface="+mn-cs"/>
              </a:rPr>
              <a:t>. </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Flowchart: Internal Storage 3"/>
          <p:cNvSpPr/>
          <p:nvPr/>
        </p:nvSpPr>
        <p:spPr>
          <a:xfrm>
            <a:off x="6283023" y="1209816"/>
            <a:ext cx="5758922" cy="5514541"/>
          </a:xfrm>
          <a:prstGeom prst="flowChartInternalStorage">
            <a:avLst/>
          </a:prstGeom>
          <a:solidFill>
            <a:schemeClr val="accent6">
              <a:lumMod val="40000"/>
              <a:lumOff val="60000"/>
            </a:schemeClr>
          </a:solidFill>
          <a:ln>
            <a:solidFill>
              <a:srgbClr val="C428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en-US" sz="2000" b="0" i="0" u="none" strike="noStrike" kern="1200" cap="none" spc="-3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3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Thủ</a:t>
            </a:r>
            <a:r>
              <a:rPr kumimoji="0" lang="en-US" sz="2000" b="0" i="0" u="none" strike="noStrike" kern="1200" cap="none" spc="-3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3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pháp</a:t>
            </a:r>
            <a:r>
              <a:rPr kumimoji="0" lang="en-US" sz="2000" b="0" i="0" u="none" strike="noStrike" kern="1200" cap="none" spc="-3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3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trào</a:t>
            </a:r>
            <a:r>
              <a:rPr kumimoji="0" lang="en-US" sz="2000" b="0" i="0" u="none" strike="noStrike" kern="1200" cap="none" spc="-3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3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Calibri" panose="020F0502020204030204" pitchFamily="34" charset="0"/>
              </a:rPr>
              <a:t>phúng</a:t>
            </a:r>
            <a:r>
              <a:rPr kumimoji="0" lang="en-US" sz="2000" b="0" i="0" u="none" strike="noStrike" kern="1200" cap="none" spc="-3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Calibri" panose="020F0502020204030204" pitchFamily="34" charset="0"/>
              </a:rPr>
              <a:t>t</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ạo</a:t>
            </a:r>
            <a:r>
              <a:rPr kumimoji="0" lang="en-US" sz="2000" b="0" i="0" u="none" strike="noStrike" kern="1200" cap="none" spc="-6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tình</a:t>
            </a:r>
            <a:r>
              <a:rPr kumimoji="0" lang="en-US" sz="2000" b="0" i="0" u="none" strike="noStrike" kern="1200" cap="none" spc="-6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huống</a:t>
            </a:r>
            <a:r>
              <a:rPr kumimoji="0" lang="en-US" sz="2000" b="0" i="0" u="none" strike="noStrike" kern="1200" cap="none" spc="-6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hiểu</a:t>
            </a:r>
            <a:r>
              <a:rPr kumimoji="0" lang="en-US" sz="2000" b="0" i="0" u="none" strike="noStrike" kern="1200" cap="none" spc="-6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lầm</a:t>
            </a:r>
            <a:r>
              <a:rPr kumimoji="0" lang="en-US" sz="2000" b="0" i="0" u="none" strike="noStrike" kern="1200" cap="none" spc="-6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nhận</a:t>
            </a:r>
            <a:r>
              <a:rPr kumimoji="0" lang="en-US" sz="2000" b="0" i="0" u="none" strike="noStrike" kern="1200" cap="none" spc="-6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lầm</a:t>
            </a:r>
            <a:r>
              <a:rPr kumimoji="0" lang="en-US" sz="2000" b="0" i="0" u="none" strike="noStrike" kern="1200" cap="none" spc="-6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Khơ-lét-xta-cốp</a:t>
            </a:r>
            <a:r>
              <a:rPr kumimoji="0" lang="en-US" sz="2000" b="0" i="0" u="none" strike="noStrike" kern="1200" cap="none" spc="-6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là</a:t>
            </a:r>
            <a:r>
              <a:rPr kumimoji="0" lang="en-US" sz="2000" b="0" i="0" u="none" strike="noStrike" kern="1200" cap="none" spc="-6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quan</a:t>
            </a:r>
            <a:r>
              <a:rPr kumimoji="0" lang="en-US" sz="2000" b="0" i="0" u="none" strike="noStrike" kern="1200" cap="none" spc="-6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thanh</a:t>
            </a:r>
            <a:r>
              <a:rPr kumimoji="0" lang="en-US" sz="2000" b="0" i="0" u="none" strike="noStrike" kern="1200" cap="none" spc="-6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tra</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a:t>
            </a:r>
            <a:r>
              <a:rPr kumimoji="0" lang="en-US" sz="2000" b="0" i="0" u="none" strike="noStrike" kern="1200" cap="none" spc="-6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là</a:t>
            </a:r>
            <a:r>
              <a:rPr kumimoji="0" lang="en-US" sz="2000" b="0" i="0" u="none" strike="noStrike" kern="1200" cap="none" spc="-6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cụ</a:t>
            </a:r>
            <a:r>
              <a:rPr kumimoji="0" lang="en-US" sz="2000" b="0" i="0" u="none" strike="noStrike" kern="1200" cap="none" spc="-6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lớn</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nhà</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văn</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a:t>
            </a:r>
            <a:endPar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800"/>
              </a:spcAft>
              <a:buClrTx/>
              <a:buSzTx/>
              <a:buFontTx/>
              <a:buNone/>
              <a:tabLst>
                <a:tab pos="508000" algn="l"/>
              </a:tabLst>
              <a:defRPr/>
            </a:pP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Phóng</a:t>
            </a:r>
            <a:r>
              <a:rPr kumimoji="0" lang="en-US" sz="2000" b="0" i="0" u="none" strike="noStrike" kern="1200" cap="none" spc="-3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đại</a:t>
            </a:r>
            <a:r>
              <a:rPr kumimoji="0" lang="en-US" sz="2000" b="0" i="0" u="none" strike="noStrike" kern="1200" cap="none" spc="-3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cử</a:t>
            </a:r>
            <a:r>
              <a:rPr kumimoji="0" lang="en-US" sz="2000" b="0" i="0" u="none" strike="noStrike" kern="1200" cap="none" spc="-3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chỉ</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a:t>
            </a:r>
            <a:r>
              <a:rPr kumimoji="0" lang="en-US" sz="2000" b="0" i="0" u="none" strike="noStrike" kern="1200" cap="none" spc="-3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điệu</a:t>
            </a:r>
            <a:r>
              <a:rPr kumimoji="0" lang="en-US" sz="2000" b="0" i="0" u="none" strike="noStrike" kern="1200" cap="none" spc="-3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bộ</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a:t>
            </a:r>
            <a:r>
              <a:rPr kumimoji="0" lang="en-US" sz="2000" b="0" i="0" u="none" strike="noStrike" kern="1200" cap="none" spc="-3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thói</a:t>
            </a:r>
            <a:r>
              <a:rPr kumimoji="0" lang="en-US" sz="2000" b="0" i="0" u="none" strike="noStrike" kern="1200" cap="none" spc="-3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tật</a:t>
            </a:r>
            <a:r>
              <a:rPr kumimoji="0" lang="en-US" sz="2000" b="0" i="0" u="none" strike="noStrike" kern="1200" cap="none" spc="-3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phóng</a:t>
            </a:r>
            <a:r>
              <a:rPr kumimoji="0" lang="en-US" sz="2000" b="0" i="0" u="none" strike="noStrike" kern="1200" cap="none" spc="-3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đại</a:t>
            </a:r>
            <a:r>
              <a:rPr kumimoji="0" lang="en-US" sz="2000" b="0" i="0" u="none" strike="noStrike" kern="1200" cap="none" spc="-3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cử</a:t>
            </a:r>
            <a:r>
              <a:rPr kumimoji="0" lang="en-US" sz="2000" b="0" i="0" u="none" strike="noStrike" kern="1200" cap="none" spc="-3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chỉ</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a:t>
            </a:r>
            <a:r>
              <a:rPr kumimoji="0" lang="en-US" sz="2000" b="0" i="0" u="none" strike="noStrike" kern="1200" cap="none" spc="-3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điệu</a:t>
            </a:r>
            <a:r>
              <a:rPr kumimoji="0" lang="en-US" sz="2000" b="0" i="0" u="none" strike="noStrike" kern="1200" cap="none" spc="-3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bộ</a:t>
            </a:r>
            <a:r>
              <a:rPr kumimoji="0" lang="en-US" sz="2000" b="0" i="0" u="none" strike="noStrike" kern="1200" cap="none" spc="-3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xã</a:t>
            </a:r>
            <a:r>
              <a:rPr kumimoji="0" lang="en-US" sz="2000" b="0" i="0" u="none" strike="noStrike" kern="1200" cap="none" spc="-3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giao</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a:t>
            </a:r>
            <a:r>
              <a:rPr kumimoji="0" lang="en-US" sz="2000" b="0" i="0" u="none" strike="noStrike" kern="1200" cap="none" spc="-3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thể</a:t>
            </a:r>
            <a:r>
              <a:rPr kumimoji="0" lang="en-US" sz="2000" b="0" i="0" u="none" strike="noStrike" kern="1200" cap="none" spc="-3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hiện</a:t>
            </a:r>
            <a:r>
              <a:rPr kumimoji="0" lang="en-US" sz="2000" b="0" i="0" u="none" strike="noStrike" kern="1200" cap="none" spc="-3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nỗi</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khiếp</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sợ</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thái</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quá</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phóng</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đại</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cơn</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cao</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hứng</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khoác</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lác</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của</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Khơ-lét-xta-cốp</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a:t>
            </a:r>
            <a:endPar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800"/>
              </a:spcAft>
              <a:buClrTx/>
              <a:buSzTx/>
              <a:buFontTx/>
              <a:buNone/>
              <a:tabLst>
                <a:tab pos="512445" algn="l"/>
              </a:tabLst>
              <a:defRPr/>
            </a:pP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Tạo</a:t>
            </a:r>
            <a:r>
              <a:rPr kumimoji="0" lang="en-US" sz="2000" b="0" i="0" u="none" strike="noStrike" kern="1200" cap="none" spc="-5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tương</a:t>
            </a:r>
            <a:r>
              <a:rPr kumimoji="0" lang="en-US" sz="2000" b="0" i="0" u="none" strike="noStrike" kern="1200" cap="none" spc="-5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phản</a:t>
            </a:r>
            <a:r>
              <a:rPr kumimoji="0" lang="en-US" sz="2000" b="0" i="0" u="none" strike="noStrike" kern="1200" cap="none" spc="-5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gây</a:t>
            </a:r>
            <a:r>
              <a:rPr kumimoji="0" lang="en-US" sz="2000" b="0" i="0" u="none" strike="noStrike" kern="1200" cap="none" spc="-5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cười</a:t>
            </a:r>
            <a:r>
              <a:rPr kumimoji="0" lang="en-US" sz="2000" b="0" i="0" u="none" strike="noStrike" kern="1200" cap="none" spc="-5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lời</a:t>
            </a:r>
            <a:r>
              <a:rPr kumimoji="0" lang="en-US" sz="2000" b="0" i="0" u="none" strike="noStrike" kern="1200" cap="none" spc="-5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khoác</a:t>
            </a:r>
            <a:r>
              <a:rPr kumimoji="0" lang="en-US" sz="2000" b="0" i="0" u="none" strike="noStrike" kern="1200" cap="none" spc="-5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lác</a:t>
            </a:r>
            <a:r>
              <a:rPr kumimoji="0" lang="en-US" sz="2000" b="0" i="0" u="none" strike="noStrike" kern="1200" cap="none" spc="-5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về</a:t>
            </a:r>
            <a:r>
              <a:rPr kumimoji="0" lang="en-US" sz="2000" b="0" i="0" u="none" strike="noStrike" kern="1200" cap="none" spc="-5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cuộc</a:t>
            </a:r>
            <a:r>
              <a:rPr kumimoji="0" lang="en-US" sz="2000" b="0" i="0" u="none" strike="noStrike" kern="1200" cap="none" spc="-5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sống</a:t>
            </a:r>
            <a:r>
              <a:rPr kumimoji="0" lang="en-US" sz="2000" b="0" i="0" u="none" strike="noStrike" kern="1200" cap="none" spc="-5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thượng</a:t>
            </a:r>
            <a:r>
              <a:rPr kumimoji="0" lang="en-US" sz="2000" b="0" i="0" u="none" strike="noStrike" kern="1200" cap="none" spc="-5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lưu</a:t>
            </a:r>
            <a:r>
              <a:rPr kumimoji="0" lang="en-US" sz="2000" b="0" i="0" u="none" strike="noStrike" kern="1200" cap="none" spc="-5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cùng</a:t>
            </a:r>
            <a:r>
              <a:rPr kumimoji="0" lang="en-US" sz="2000" b="0" i="0" u="none" strike="noStrike" kern="1200" cap="none" spc="-5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vị</a:t>
            </a:r>
            <a:r>
              <a:rPr kumimoji="0" lang="en-US" sz="2000" b="0" i="0" u="none" strike="noStrike" kern="1200" cap="none" spc="-5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thế</a:t>
            </a:r>
            <a:r>
              <a:rPr kumimoji="0" lang="en-US" sz="2000" b="0" i="0" u="none" strike="noStrike" kern="1200" cap="none" spc="-5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quan</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trọng</a:t>
            </a:r>
            <a:r>
              <a:rPr kumimoji="0" lang="en-US" sz="2000" b="0" i="0" u="none" strike="noStrike" kern="1200" cap="none" spc="-1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của</a:t>
            </a:r>
            <a:r>
              <a:rPr kumimoji="0" lang="en-US" sz="2000" b="0" i="0" u="none" strike="noStrike" kern="1200" cap="none" spc="-1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Khơ-lét-xta-cốp</a:t>
            </a:r>
            <a:r>
              <a:rPr kumimoji="0" lang="en-US" sz="2000" b="0" i="0" u="none" strike="noStrike" kern="1200" cap="none" spc="-1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tương</a:t>
            </a:r>
            <a:r>
              <a:rPr kumimoji="0" lang="en-US" sz="2000" b="0" i="0" u="none" strike="noStrike" kern="1200" cap="none" spc="-1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phản</a:t>
            </a:r>
            <a:r>
              <a:rPr kumimoji="0" lang="en-US" sz="2000" b="0" i="0" u="none" strike="noStrike" kern="1200" cap="none" spc="-1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gay</a:t>
            </a:r>
            <a:r>
              <a:rPr kumimoji="0" lang="en-US" sz="2000" b="0" i="0" u="none" strike="noStrike" kern="1200" cap="none" spc="-1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gắt</a:t>
            </a:r>
            <a:r>
              <a:rPr kumimoji="0" lang="en-US" sz="2000" b="0" i="0" u="none" strike="noStrike" kern="1200" cap="none" spc="-1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với</a:t>
            </a:r>
            <a:r>
              <a:rPr kumimoji="0" lang="en-US" sz="2000" b="0" i="0" u="none" strike="noStrike" kern="1200" cap="none" spc="-1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thân</a:t>
            </a:r>
            <a:r>
              <a:rPr kumimoji="0" lang="en-US" sz="2000" b="0" i="0" u="none" strike="noStrike" kern="1200" cap="none" spc="-1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phận</a:t>
            </a:r>
            <a:r>
              <a:rPr kumimoji="0" lang="en-US" sz="2000" b="0" i="0" u="none" strike="noStrike" kern="1200" cap="none" spc="-1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thực</a:t>
            </a:r>
            <a:r>
              <a:rPr kumimoji="0" lang="en-US" sz="2000" b="0" i="0" u="none" strike="noStrike" kern="1200" cap="none" spc="-1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tế</a:t>
            </a:r>
            <a:r>
              <a:rPr kumimoji="0" lang="en-US" sz="2000" b="0" i="0" u="none" strike="noStrike" kern="1200" cap="none" spc="-1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của</a:t>
            </a:r>
            <a:r>
              <a:rPr kumimoji="0" lang="en-US" sz="2000" b="0" i="0" u="none" strike="noStrike" kern="1200" cap="none" spc="-1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nhân</a:t>
            </a:r>
            <a:r>
              <a:rPr kumimoji="0" lang="en-US" sz="2000" b="0" i="0" u="none" strike="noStrike" kern="1200" cap="none" spc="-1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1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vật</a:t>
            </a:r>
            <a:r>
              <a:rPr kumimoji="0" lang="en-US" sz="2000" b="0" i="0" u="none" strike="noStrike" kern="1200" cap="none" spc="-1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a:t>
            </a:r>
            <a:endPar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800"/>
              </a:spcAft>
              <a:buClrTx/>
              <a:buSzTx/>
              <a:buFontTx/>
              <a:buNone/>
              <a:tabLst>
                <a:tab pos="512445" algn="l"/>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Ngôn</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từ</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tăng</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cường</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tính</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trào</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phúng</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cường</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điệu</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lặp</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nói</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bóng</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gió</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nói</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quá</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nói</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lỡ</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nói</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không</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ra</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tiếng</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đối</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thoại</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ăn</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miếng</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trả</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miếng</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tố</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cáo</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lẫn</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nhau</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a:t>
            </a:r>
            <a:endPar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 name="TextBox 4"/>
          <p:cNvSpPr txBox="1"/>
          <p:nvPr/>
        </p:nvSpPr>
        <p:spPr>
          <a:xfrm>
            <a:off x="1477108" y="1338995"/>
            <a:ext cx="405149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E63410"/>
                </a:solidFill>
                <a:effectLst/>
                <a:uLnTx/>
                <a:uFillTx/>
                <a:latin typeface="Times New Roman" panose="02020603050405020304" pitchFamily="18" charset="0"/>
                <a:ea typeface="+mn-ea"/>
                <a:cs typeface="Times New Roman" panose="02020603050405020304" pitchFamily="18" charset="0"/>
              </a:rPr>
              <a:t>1.Nội dung</a:t>
            </a:r>
          </a:p>
        </p:txBody>
      </p:sp>
      <p:sp>
        <p:nvSpPr>
          <p:cNvPr id="6" name="TextBox 5"/>
          <p:cNvSpPr txBox="1"/>
          <p:nvPr/>
        </p:nvSpPr>
        <p:spPr>
          <a:xfrm>
            <a:off x="7326378" y="1321815"/>
            <a:ext cx="405149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E63410"/>
                </a:solidFill>
                <a:effectLst/>
                <a:uLnTx/>
                <a:uFillTx/>
                <a:latin typeface="Times New Roman" panose="02020603050405020304" pitchFamily="18" charset="0"/>
                <a:ea typeface="+mn-ea"/>
                <a:cs typeface="Times New Roman" panose="02020603050405020304" pitchFamily="18" charset="0"/>
              </a:rPr>
              <a:t>2.Nghệ </a:t>
            </a:r>
            <a:r>
              <a:rPr kumimoji="0" lang="en-US" sz="2800" b="1" i="1" u="none" strike="noStrike" kern="1200" cap="none" spc="0" normalizeH="0" baseline="0" noProof="0" dirty="0" err="1">
                <a:ln>
                  <a:noFill/>
                </a:ln>
                <a:solidFill>
                  <a:srgbClr val="E63410"/>
                </a:solidFill>
                <a:effectLst/>
                <a:uLnTx/>
                <a:uFillTx/>
                <a:latin typeface="Times New Roman" panose="02020603050405020304" pitchFamily="18" charset="0"/>
                <a:ea typeface="+mn-ea"/>
                <a:cs typeface="Times New Roman" panose="02020603050405020304" pitchFamily="18" charset="0"/>
              </a:rPr>
              <a:t>thuật</a:t>
            </a:r>
            <a:endParaRPr kumimoji="0" lang="en-US" sz="2800" b="1" i="1" u="none" strike="noStrike" kern="1200" cap="none" spc="0" normalizeH="0" baseline="0" noProof="0" dirty="0">
              <a:ln>
                <a:noFill/>
              </a:ln>
              <a:solidFill>
                <a:srgbClr val="E6341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3847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circle(in)">
                                      <p:cBhvr>
                                        <p:cTn id="2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01329" y="-185336"/>
            <a:ext cx="7647012" cy="5732195"/>
          </a:xfrm>
          <a:prstGeom prst="rect">
            <a:avLst/>
          </a:prstGeom>
        </p:spPr>
      </p:pic>
      <p:sp>
        <p:nvSpPr>
          <p:cNvPr id="6" name="文本框 5"/>
          <p:cNvSpPr txBox="1"/>
          <p:nvPr/>
        </p:nvSpPr>
        <p:spPr>
          <a:xfrm rot="21139151">
            <a:off x="3793462" y="2811803"/>
            <a:ext cx="5797265" cy="1200329"/>
          </a:xfrm>
          <a:prstGeom prst="rect">
            <a:avLst/>
          </a:prstGeom>
          <a:noFill/>
        </p:spPr>
        <p:txBody>
          <a:bodyPr wrap="square" rtlCol="0">
            <a:spAutoFit/>
          </a:bodyPr>
          <a:lstStyle/>
          <a:p>
            <a:pPr algn="ctr"/>
            <a:r>
              <a:rPr lang="en-US" altLang="zh-CN" sz="7200" b="1" dirty="0">
                <a:solidFill>
                  <a:srgbClr val="37740A"/>
                </a:solidFill>
                <a:latin typeface="Cambria" panose="02040503050406030204" pitchFamily="18" charset="0"/>
                <a:ea typeface="Cambria" panose="02040503050406030204" pitchFamily="18" charset="0"/>
                <a:cs typeface="+mn-ea"/>
                <a:sym typeface="+mn-lt"/>
              </a:rPr>
              <a:t> </a:t>
            </a:r>
            <a:r>
              <a:rPr lang="en-US" altLang="zh-CN" sz="7200" b="1" dirty="0" err="1">
                <a:solidFill>
                  <a:srgbClr val="37740A"/>
                </a:solidFill>
                <a:latin typeface="Times New Roman" pitchFamily="18" charset="0"/>
                <a:ea typeface="Cambria" panose="02040503050406030204" pitchFamily="18" charset="0"/>
                <a:cs typeface="Times New Roman" pitchFamily="18" charset="0"/>
                <a:sym typeface="+mn-lt"/>
              </a:rPr>
              <a:t>Luyện</a:t>
            </a:r>
            <a:r>
              <a:rPr lang="en-US" altLang="zh-CN" sz="7200" b="1" dirty="0">
                <a:solidFill>
                  <a:srgbClr val="37740A"/>
                </a:solidFill>
                <a:latin typeface="Times New Roman" pitchFamily="18" charset="0"/>
                <a:ea typeface="Cambria" panose="02040503050406030204" pitchFamily="18" charset="0"/>
                <a:cs typeface="Times New Roman" pitchFamily="18" charset="0"/>
                <a:sym typeface="+mn-lt"/>
              </a:rPr>
              <a:t> tập</a:t>
            </a:r>
            <a:endParaRPr lang="zh-CN" altLang="en-US" sz="7200" b="1" dirty="0">
              <a:solidFill>
                <a:srgbClr val="37740A"/>
              </a:solidFill>
              <a:latin typeface="Times New Roman" pitchFamily="18" charset="0"/>
              <a:cs typeface="Times New Roman" pitchFamily="18" charset="0"/>
              <a:sym typeface="+mn-lt"/>
            </a:endParaRPr>
          </a:p>
        </p:txBody>
      </p:sp>
      <p:pic>
        <p:nvPicPr>
          <p:cNvPr id="8" name="图片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33763" y="1601458"/>
            <a:ext cx="3966148" cy="2974611"/>
          </a:xfrm>
          <a:prstGeom prst="rect">
            <a:avLst/>
          </a:prstGeom>
        </p:spPr>
      </p:pic>
    </p:spTree>
    <p:extLst>
      <p:ext uri="{BB962C8B-B14F-4D97-AF65-F5344CB8AC3E}">
        <p14:creationId xmlns:p14="http://schemas.microsoft.com/office/powerpoint/2010/main" val="25732101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200"/>
                                        <p:tgtEl>
                                          <p:spTgt spid="8"/>
                                        </p:tgtEl>
                                      </p:cBhvr>
                                    </p:animEffect>
                                    <p:anim calcmode="lin" valueType="num">
                                      <p:cBhvr>
                                        <p:cTn id="13" dur="1200" fill="hold"/>
                                        <p:tgtEl>
                                          <p:spTgt spid="8"/>
                                        </p:tgtEl>
                                        <p:attrNameLst>
                                          <p:attrName>ppt_x</p:attrName>
                                        </p:attrNameLst>
                                      </p:cBhvr>
                                      <p:tavLst>
                                        <p:tav tm="0">
                                          <p:val>
                                            <p:strVal val="#ppt_x"/>
                                          </p:val>
                                        </p:tav>
                                        <p:tav tm="100000">
                                          <p:val>
                                            <p:strVal val="#ppt_x"/>
                                          </p:val>
                                        </p:tav>
                                      </p:tavLst>
                                    </p:anim>
                                    <p:anim calcmode="lin" valueType="num">
                                      <p:cBhvr>
                                        <p:cTn id="14" dur="1200" fill="hold"/>
                                        <p:tgtEl>
                                          <p:spTgt spid="8"/>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1600"/>
                                  </p:stCondLst>
                                  <p:iterate type="lt">
                                    <p:tmPct val="10000"/>
                                  </p:iterate>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_图片 7" descr="图片包含 事情&#10;&#10;已生成高可信度的说明"/>
          <p:cNvPicPr>
            <a:picLocks noChangeAspect="1"/>
          </p:cNvPicPr>
          <p:nvPr>
            <p:custDataLst>
              <p:tags r:id="rId1"/>
            </p:custDataLst>
          </p:nvPr>
        </p:nvPicPr>
        <p:blipFill>
          <a:blip r:embed="rId4" cstate="email">
            <a:extLst>
              <a:ext uri="{28A0092B-C50C-407E-A947-70E740481C1C}">
                <a14:useLocalDpi xmlns:a14="http://schemas.microsoft.com/office/drawing/2010/main"/>
              </a:ext>
            </a:extLst>
          </a:blip>
          <a:stretch>
            <a:fillRect/>
          </a:stretch>
        </p:blipFill>
        <p:spPr>
          <a:xfrm>
            <a:off x="1633503" y="602205"/>
            <a:ext cx="9155139" cy="1950627"/>
          </a:xfrm>
          <a:prstGeom prst="rect">
            <a:avLst/>
          </a:prstGeom>
        </p:spPr>
      </p:pic>
      <p:sp>
        <p:nvSpPr>
          <p:cNvPr id="9" name="Hình chữ nhật: Góc Tròn 8">
            <a:extLst>
              <a:ext uri="{FF2B5EF4-FFF2-40B4-BE49-F238E27FC236}">
                <a16:creationId xmlns:a16="http://schemas.microsoft.com/office/drawing/2014/main" id="{E5828645-A4E9-43B3-B1E0-DC8F3B562828}"/>
              </a:ext>
            </a:extLst>
          </p:cNvPr>
          <p:cNvSpPr/>
          <p:nvPr/>
        </p:nvSpPr>
        <p:spPr>
          <a:xfrm>
            <a:off x="642939" y="2479209"/>
            <a:ext cx="10950964" cy="3289696"/>
          </a:xfrm>
          <a:prstGeom prst="roundRect">
            <a:avLst/>
          </a:prstGeom>
          <a:solidFill>
            <a:schemeClr val="bg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Viết </a:t>
            </a:r>
            <a:r>
              <a:rPr lang="en-US" sz="2800" dirty="0" err="1">
                <a:solidFill>
                  <a:srgbClr val="000000"/>
                </a:solidFill>
                <a:latin typeface="Times New Roman" panose="02020603050405020304" pitchFamily="18" charset="0"/>
                <a:ea typeface="Calibri" panose="020F0502020204030204" pitchFamily="34" charset="0"/>
              </a:rPr>
              <a:t>một</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đoạn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văn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khoảng</a:t>
            </a:r>
            <a:r>
              <a:rPr lang="en-US" sz="2800" dirty="0">
                <a:solidFill>
                  <a:srgbClr val="000000"/>
                </a:solidFill>
                <a:latin typeface="Times New Roman" panose="02020603050405020304" pitchFamily="18" charset="0"/>
                <a:ea typeface="Calibri" panose="020F0502020204030204" pitchFamily="34" charset="0"/>
              </a:rPr>
              <a:t> 150 </a:t>
            </a:r>
            <a:r>
              <a:rPr lang="en-US" sz="2800" dirty="0" err="1">
                <a:solidFill>
                  <a:srgbClr val="000000"/>
                </a:solidFill>
                <a:latin typeface="Times New Roman" panose="02020603050405020304" pitchFamily="18" charset="0"/>
                <a:ea typeface="Calibri" panose="020F0502020204030204" pitchFamily="34" charset="0"/>
              </a:rPr>
              <a:t>chữ</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trả</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lời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câu</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hỏi</a:t>
            </a:r>
            <a:endParaRPr lang="en-US" sz="2800" dirty="0">
              <a:solidFill>
                <a:srgbClr val="000000"/>
              </a:solidFill>
              <a:latin typeface="Times New Roman" panose="02020603050405020304" pitchFamily="18" charset="0"/>
              <a:ea typeface="Calibri" panose="020F0502020204030204" pitchFamily="34" charset="0"/>
            </a:endParaRPr>
          </a:p>
          <a:p>
            <a:pPr algn="just"/>
            <a:r>
              <a:rPr lang="vi-VN" sz="2800" dirty="0">
                <a:solidFill>
                  <a:srgbClr val="000000"/>
                </a:solidFill>
                <a:latin typeface="Times New Roman" panose="02020603050405020304" pitchFamily="18" charset="0"/>
                <a:ea typeface="Calibri" panose="020F0502020204030204" pitchFamily="34" charset="0"/>
              </a:rPr>
              <a:t>Khoác lác, ảo tưởng, theo bạn, có phải là một thói tật đáng cười? Vì sao?</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2" name="文本框 1"/>
          <p:cNvSpPr txBox="1"/>
          <p:nvPr/>
        </p:nvSpPr>
        <p:spPr>
          <a:xfrm>
            <a:off x="5103903" y="2479209"/>
            <a:ext cx="2533066" cy="707886"/>
          </a:xfrm>
          <a:prstGeom prst="rect">
            <a:avLst/>
          </a:prstGeom>
          <a:noFill/>
        </p:spPr>
        <p:txBody>
          <a:bodyPr wrap="none" rtlCol="0">
            <a:spAutoFit/>
          </a:bodyPr>
          <a:lstStyle/>
          <a:p>
            <a:r>
              <a:rPr lang="en-US" altLang="zh-CN" sz="4000" b="1" dirty="0" err="1">
                <a:solidFill>
                  <a:srgbClr val="2F671B"/>
                </a:solidFill>
                <a:latin typeface="Times New Roman" pitchFamily="18" charset="0"/>
                <a:ea typeface="Cambria" panose="02040503050406030204" pitchFamily="18" charset="0"/>
                <a:cs typeface="Times New Roman" pitchFamily="18" charset="0"/>
                <a:sym typeface="+mn-lt"/>
              </a:rPr>
              <a:t>Nhiệm</a:t>
            </a:r>
            <a:r>
              <a:rPr lang="en-US" altLang="zh-CN" sz="4000" b="1" dirty="0">
                <a:solidFill>
                  <a:srgbClr val="2F671B"/>
                </a:solidFill>
                <a:latin typeface="Times New Roman" pitchFamily="18" charset="0"/>
                <a:ea typeface="Cambria" panose="02040503050406030204" pitchFamily="18" charset="0"/>
                <a:cs typeface="Times New Roman" pitchFamily="18" charset="0"/>
                <a:sym typeface="+mn-lt"/>
              </a:rPr>
              <a:t> </a:t>
            </a:r>
            <a:r>
              <a:rPr lang="en-US" altLang="zh-CN" sz="4000" b="1" dirty="0" err="1">
                <a:solidFill>
                  <a:srgbClr val="2F671B"/>
                </a:solidFill>
                <a:latin typeface="Times New Roman" pitchFamily="18" charset="0"/>
                <a:ea typeface="Cambria" panose="02040503050406030204" pitchFamily="18" charset="0"/>
                <a:cs typeface="Times New Roman" pitchFamily="18" charset="0"/>
                <a:sym typeface="+mn-lt"/>
              </a:rPr>
              <a:t>vụ</a:t>
            </a:r>
            <a:r>
              <a:rPr lang="en-US" altLang="zh-CN" sz="4000" b="1" dirty="0">
                <a:solidFill>
                  <a:srgbClr val="2F671B"/>
                </a:solidFill>
                <a:latin typeface="Times New Roman" pitchFamily="18" charset="0"/>
                <a:ea typeface="Cambria" panose="02040503050406030204" pitchFamily="18" charset="0"/>
                <a:cs typeface="Times New Roman" pitchFamily="18" charset="0"/>
                <a:sym typeface="+mn-lt"/>
              </a:rPr>
              <a:t> </a:t>
            </a:r>
            <a:endParaRPr lang="zh-CN" altLang="en-US" sz="4000" b="1" dirty="0">
              <a:solidFill>
                <a:srgbClr val="2F671B"/>
              </a:solidFill>
              <a:latin typeface="Times New Roman" pitchFamily="18" charset="0"/>
              <a:cs typeface="Times New Roman" pitchFamily="18" charset="0"/>
              <a:sym typeface="+mn-lt"/>
            </a:endParaRPr>
          </a:p>
        </p:txBody>
      </p:sp>
    </p:spTree>
    <p:extLst>
      <p:ext uri="{BB962C8B-B14F-4D97-AF65-F5344CB8AC3E}">
        <p14:creationId xmlns:p14="http://schemas.microsoft.com/office/powerpoint/2010/main" val="352758588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75E121F-27E3-486A-B1BF-4A1522FFE947}"/>
              </a:ext>
            </a:extLst>
          </p:cNvPr>
          <p:cNvSpPr txBox="1"/>
          <p:nvPr/>
        </p:nvSpPr>
        <p:spPr>
          <a:xfrm>
            <a:off x="3348990" y="147864"/>
            <a:ext cx="5173218" cy="556434"/>
          </a:xfrm>
          <a:prstGeom prst="rect">
            <a:avLst/>
          </a:prstGeom>
          <a:noFill/>
        </p:spPr>
        <p:txBody>
          <a:bodyPr wrap="square">
            <a:spAutoFit/>
          </a:bodyPr>
          <a:lstStyle/>
          <a:p>
            <a:pPr marL="0" marR="0" algn="just">
              <a:lnSpc>
                <a:spcPct val="115000"/>
              </a:lnSpc>
              <a:spcBef>
                <a:spcPts val="0"/>
              </a:spcBef>
              <a:spcAft>
                <a:spcPts val="0"/>
              </a:spcAft>
            </a:pP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Bảng</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kiểm</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kĩ</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văn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470178DD-9E15-4D38-A8D4-F792D1449E8D}"/>
              </a:ext>
            </a:extLst>
          </p:cNvPr>
          <p:cNvGraphicFramePr>
            <a:graphicFrameLocks noGrp="1"/>
          </p:cNvGraphicFramePr>
          <p:nvPr>
            <p:extLst>
              <p:ext uri="{D42A27DB-BD31-4B8C-83A1-F6EECF244321}">
                <p14:modId xmlns:p14="http://schemas.microsoft.com/office/powerpoint/2010/main" val="3772439224"/>
              </p:ext>
            </p:extLst>
          </p:nvPr>
        </p:nvGraphicFramePr>
        <p:xfrm>
          <a:off x="475488" y="911447"/>
          <a:ext cx="11274553" cy="5888736"/>
        </p:xfrm>
        <a:graphic>
          <a:graphicData uri="http://schemas.openxmlformats.org/drawingml/2006/table">
            <a:tbl>
              <a:tblPr firstRow="1" firstCol="1" bandRow="1"/>
              <a:tblGrid>
                <a:gridCol w="851364">
                  <a:extLst>
                    <a:ext uri="{9D8B030D-6E8A-4147-A177-3AD203B41FA5}">
                      <a16:colId xmlns:a16="http://schemas.microsoft.com/office/drawing/2014/main" val="3347350431"/>
                    </a:ext>
                  </a:extLst>
                </a:gridCol>
                <a:gridCol w="8122824">
                  <a:extLst>
                    <a:ext uri="{9D8B030D-6E8A-4147-A177-3AD203B41FA5}">
                      <a16:colId xmlns:a16="http://schemas.microsoft.com/office/drawing/2014/main" val="3211858992"/>
                    </a:ext>
                  </a:extLst>
                </a:gridCol>
                <a:gridCol w="2300365">
                  <a:extLst>
                    <a:ext uri="{9D8B030D-6E8A-4147-A177-3AD203B41FA5}">
                      <a16:colId xmlns:a16="http://schemas.microsoft.com/office/drawing/2014/main" val="2118952373"/>
                    </a:ext>
                  </a:extLst>
                </a:gridCol>
              </a:tblGrid>
              <a:tr h="0">
                <a:tc>
                  <a:txBody>
                    <a:bodyPr/>
                    <a:lstStyle/>
                    <a:p>
                      <a:pPr marL="0" marR="0" algn="ctr">
                        <a:lnSpc>
                          <a:spcPct val="115000"/>
                        </a:lnSpc>
                        <a:spcBef>
                          <a:spcPts val="0"/>
                        </a:spcBef>
                        <a:spcAft>
                          <a:spcPts val="0"/>
                        </a:spcAft>
                      </a:pPr>
                      <a:r>
                        <a:rPr lang="vi-VN"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STT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vi-VN"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Tiêu chí</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vi-VN" sz="28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Đạt/ Chưa đạt</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764402252"/>
                  </a:ext>
                </a:extLst>
              </a:tr>
              <a:tr h="0">
                <a:tc>
                  <a:txBody>
                    <a:bodyPr/>
                    <a:lstStyle/>
                    <a:p>
                      <a:pPr marL="0" marR="0" algn="ctr">
                        <a:lnSpc>
                          <a:spcPct val="115000"/>
                        </a:lnSpc>
                        <a:spcBef>
                          <a:spcPts val="0"/>
                        </a:spcBef>
                        <a:spcAft>
                          <a:spcPts val="0"/>
                        </a:spcAft>
                      </a:pPr>
                      <a:r>
                        <a:rPr lang="vi-VN" sz="28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Đảm bảo hình thức đoạn văn với dung lượng 150 chữ</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8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074322"/>
                  </a:ext>
                </a:extLst>
              </a:tr>
              <a:tr h="0">
                <a:tc>
                  <a:txBody>
                    <a:bodyPr/>
                    <a:lstStyle/>
                    <a:p>
                      <a:pPr marL="0" marR="0" algn="ctr">
                        <a:lnSpc>
                          <a:spcPct val="115000"/>
                        </a:lnSpc>
                        <a:spcBef>
                          <a:spcPts val="0"/>
                        </a:spcBef>
                        <a:spcAft>
                          <a:spcPts val="0"/>
                        </a:spcAft>
                      </a:pPr>
                      <a:r>
                        <a:rPr lang="vi-VN" sz="28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Đoạn văn đúng chủ đề:</a:t>
                      </a:r>
                      <a:r>
                        <a:rPr lang="en-US" sz="2800" baseline="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tx1"/>
                          </a:solidFill>
                          <a:effectLst/>
                          <a:latin typeface="Times New Roman" panose="02020603050405020304" pitchFamily="18" charset="0"/>
                          <a:ea typeface="+mn-ea"/>
                          <a:cs typeface="Times New Roman" panose="02020603050405020304" pitchFamily="18" charset="0"/>
                        </a:rPr>
                        <a:t>tóm</a:t>
                      </a:r>
                      <a:r>
                        <a:rPr lang="en-US" sz="2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tx1"/>
                          </a:solidFill>
                          <a:effectLst/>
                          <a:latin typeface="Times New Roman" panose="02020603050405020304" pitchFamily="18" charset="0"/>
                          <a:ea typeface="+mn-ea"/>
                          <a:cs typeface="Times New Roman" panose="02020603050405020304" pitchFamily="18" charset="0"/>
                        </a:rPr>
                        <a:t>tắt</a:t>
                      </a:r>
                      <a:r>
                        <a:rPr lang="en-US" sz="2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tx1"/>
                          </a:solidFill>
                          <a:effectLst/>
                          <a:latin typeface="Times New Roman" panose="02020603050405020304" pitchFamily="18" charset="0"/>
                          <a:ea typeface="+mn-ea"/>
                          <a:cs typeface="Times New Roman" panose="02020603050405020304" pitchFamily="18" charset="0"/>
                        </a:rPr>
                        <a:t>được</a:t>
                      </a:r>
                      <a:r>
                        <a:rPr lang="en-US" sz="2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tx1"/>
                          </a:solidFill>
                          <a:effectLst/>
                          <a:latin typeface="Times New Roman" panose="02020603050405020304" pitchFamily="18" charset="0"/>
                          <a:ea typeface="+mn-ea"/>
                          <a:cs typeface="Times New Roman" panose="02020603050405020304" pitchFamily="18" charset="0"/>
                        </a:rPr>
                        <a:t>những</a:t>
                      </a:r>
                      <a:r>
                        <a:rPr lang="en-US" sz="2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tx1"/>
                          </a:solidFill>
                          <a:effectLst/>
                          <a:latin typeface="Times New Roman" panose="02020603050405020304" pitchFamily="18" charset="0"/>
                          <a:ea typeface="+mn-ea"/>
                          <a:cs typeface="Times New Roman" panose="02020603050405020304" pitchFamily="18" charset="0"/>
                        </a:rPr>
                        <a:t>thông</a:t>
                      </a:r>
                      <a:r>
                        <a:rPr lang="en-US" sz="2800" kern="1200" dirty="0">
                          <a:solidFill>
                            <a:schemeClr val="tx1"/>
                          </a:solidFill>
                          <a:effectLst/>
                          <a:latin typeface="Times New Roman" panose="02020603050405020304" pitchFamily="18" charset="0"/>
                          <a:ea typeface="+mn-ea"/>
                          <a:cs typeface="Times New Roman" panose="02020603050405020304" pitchFamily="18" charset="0"/>
                        </a:rPr>
                        <a:t> tin </a:t>
                      </a:r>
                      <a:r>
                        <a:rPr lang="en-US" sz="2800" kern="1200" dirty="0" err="1">
                          <a:solidFill>
                            <a:schemeClr val="tx1"/>
                          </a:solidFill>
                          <a:effectLst/>
                          <a:latin typeface="Times New Roman" panose="02020603050405020304" pitchFamily="18" charset="0"/>
                          <a:ea typeface="+mn-ea"/>
                          <a:cs typeface="Times New Roman" panose="02020603050405020304" pitchFamily="18" charset="0"/>
                        </a:rPr>
                        <a:t>thú</a:t>
                      </a:r>
                      <a:r>
                        <a:rPr lang="en-US" sz="2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tx1"/>
                          </a:solidFill>
                          <a:effectLst/>
                          <a:latin typeface="Times New Roman" panose="02020603050405020304" pitchFamily="18" charset="0"/>
                          <a:ea typeface="+mn-ea"/>
                          <a:cs typeface="Times New Roman" panose="02020603050405020304" pitchFamily="18" charset="0"/>
                        </a:rPr>
                        <a:t>vị</a:t>
                      </a:r>
                      <a:r>
                        <a:rPr lang="en-US" sz="2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tx1"/>
                          </a:solidFill>
                          <a:effectLst/>
                          <a:latin typeface="Times New Roman" panose="02020603050405020304" pitchFamily="18" charset="0"/>
                          <a:ea typeface="+mn-ea"/>
                          <a:cs typeface="Times New Roman" panose="02020603050405020304" pitchFamily="18" charset="0"/>
                        </a:rPr>
                        <a:t>sau</a:t>
                      </a:r>
                      <a:r>
                        <a:rPr lang="en-US" sz="2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tx1"/>
                          </a:solidFill>
                          <a:effectLst/>
                          <a:latin typeface="Times New Roman" panose="02020603050405020304" pitchFamily="18" charset="0"/>
                          <a:ea typeface="+mn-ea"/>
                          <a:cs typeface="Times New Roman" panose="02020603050405020304" pitchFamily="18" charset="0"/>
                        </a:rPr>
                        <a:t>khi</a:t>
                      </a:r>
                      <a:r>
                        <a:rPr lang="en-US" sz="2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tx1"/>
                          </a:solidFill>
                          <a:effectLst/>
                          <a:latin typeface="Times New Roman" panose="02020603050405020304" pitchFamily="18" charset="0"/>
                          <a:ea typeface="+mn-ea"/>
                          <a:cs typeface="Times New Roman" panose="02020603050405020304" pitchFamily="18" charset="0"/>
                        </a:rPr>
                        <a:t>đọc</a:t>
                      </a:r>
                      <a:r>
                        <a:rPr lang="en-US" sz="2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tx1"/>
                          </a:solidFill>
                          <a:effectLst/>
                          <a:latin typeface="Times New Roman" panose="02020603050405020304" pitchFamily="18" charset="0"/>
                          <a:ea typeface="+mn-ea"/>
                          <a:cs typeface="Times New Roman" panose="02020603050405020304" pitchFamily="18" charset="0"/>
                        </a:rPr>
                        <a:t>văn</a:t>
                      </a:r>
                      <a:r>
                        <a:rPr lang="en-US" sz="2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tx1"/>
                          </a:solidFill>
                          <a:effectLst/>
                          <a:latin typeface="Times New Roman" panose="02020603050405020304" pitchFamily="18" charset="0"/>
                          <a:ea typeface="+mn-ea"/>
                          <a:cs typeface="Times New Roman" panose="02020603050405020304" pitchFamily="18" charset="0"/>
                        </a:rPr>
                        <a:t>bản</a:t>
                      </a:r>
                      <a:r>
                        <a:rPr lang="en-US" sz="2800" kern="1200" dirty="0">
                          <a:solidFill>
                            <a:schemeClr val="tx1"/>
                          </a:solidFill>
                          <a:effectLst/>
                          <a:latin typeface="Times New Roman" panose="02020603050405020304" pitchFamily="18" charset="0"/>
                          <a:ea typeface="+mn-ea"/>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8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8273322"/>
                  </a:ext>
                </a:extLst>
              </a:tr>
              <a:tr h="0">
                <a:tc>
                  <a:txBody>
                    <a:bodyPr/>
                    <a:lstStyle/>
                    <a:p>
                      <a:pPr marL="0" marR="0" algn="ctr">
                        <a:lnSpc>
                          <a:spcPct val="115000"/>
                        </a:lnSpc>
                        <a:spcBef>
                          <a:spcPts val="0"/>
                        </a:spcBef>
                        <a:spcAft>
                          <a:spcPts val="0"/>
                        </a:spcAft>
                      </a:pPr>
                      <a:r>
                        <a:rPr lang="vi-VN" sz="28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3</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Đoạn văn đảm bảo tính liên kết giữa các câu trong đoạn văn, có sự kết hợp các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yếu</a:t>
                      </a:r>
                      <a:r>
                        <a:rPr lang="en-US" sz="2800" baseline="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aseline="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tố</a:t>
                      </a:r>
                      <a:r>
                        <a:rPr lang="en-US" sz="2800" baseline="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aseline="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nghị</a:t>
                      </a:r>
                      <a:r>
                        <a:rPr lang="en-US" sz="2800" baseline="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aseline="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800" baseline="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aseline="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miêu</a:t>
                      </a:r>
                      <a:r>
                        <a:rPr lang="en-US" sz="2800" baseline="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aseline="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tả</a:t>
                      </a:r>
                      <a:r>
                        <a:rPr lang="en-US" sz="2800" baseline="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aseline="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biểu</a:t>
                      </a:r>
                      <a:r>
                        <a:rPr lang="en-US" sz="2800" baseline="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aseline="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vi-VN"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8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8345713"/>
                  </a:ext>
                </a:extLst>
              </a:tr>
              <a:tr h="0">
                <a:tc>
                  <a:txBody>
                    <a:bodyPr/>
                    <a:lstStyle/>
                    <a:p>
                      <a:pPr marL="0" marR="0" algn="ctr">
                        <a:lnSpc>
                          <a:spcPct val="115000"/>
                        </a:lnSpc>
                        <a:spcBef>
                          <a:spcPts val="0"/>
                        </a:spcBef>
                        <a:spcAft>
                          <a:spcPts val="0"/>
                        </a:spcAft>
                      </a:pPr>
                      <a:r>
                        <a:rPr lang="vi-VN" sz="28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4</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Đoạn văn đảm bảo yêu cầu về chính tả, cách sử dụng từ ngữ, ngữ pháp.</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8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1928437"/>
                  </a:ext>
                </a:extLst>
              </a:tr>
              <a:tr h="0">
                <a:tc>
                  <a:txBody>
                    <a:bodyPr/>
                    <a:lstStyle/>
                    <a:p>
                      <a:pPr marL="0" marR="0" algn="ctr">
                        <a:lnSpc>
                          <a:spcPct val="115000"/>
                        </a:lnSpc>
                        <a:spcBef>
                          <a:spcPts val="0"/>
                        </a:spcBef>
                        <a:spcAft>
                          <a:spcPts val="0"/>
                        </a:spcAft>
                      </a:pPr>
                      <a:r>
                        <a:rPr lang="vi-VN" sz="28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5</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Đoạn văn thể hiện sự sáng tạo: suy nghĩ sâu sắc về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2800" baseline="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aseline="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vi-VN"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có cách diễn đạt mới mẻ.</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3989002"/>
                  </a:ext>
                </a:extLst>
              </a:tr>
            </a:tbl>
          </a:graphicData>
        </a:graphic>
      </p:graphicFrame>
    </p:spTree>
    <p:extLst>
      <p:ext uri="{BB962C8B-B14F-4D97-AF65-F5344CB8AC3E}">
        <p14:creationId xmlns:p14="http://schemas.microsoft.com/office/powerpoint/2010/main" val="18115634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1" name="Group 170"/>
          <p:cNvGrpSpPr/>
          <p:nvPr/>
        </p:nvGrpSpPr>
        <p:grpSpPr>
          <a:xfrm>
            <a:off x="1780643" y="5943581"/>
            <a:ext cx="5264723" cy="387928"/>
            <a:chOff x="734291" y="443345"/>
            <a:chExt cx="5264723" cy="387928"/>
          </a:xfrm>
        </p:grpSpPr>
        <p:sp>
          <p:nvSpPr>
            <p:cNvPr id="157" name="Rectangle 156"/>
            <p:cNvSpPr/>
            <p:nvPr/>
          </p:nvSpPr>
          <p:spPr>
            <a:xfrm>
              <a:off x="1177636"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H</a:t>
              </a:r>
            </a:p>
          </p:txBody>
        </p:sp>
        <p:sp>
          <p:nvSpPr>
            <p:cNvPr id="158" name="Rectangle 157"/>
            <p:cNvSpPr/>
            <p:nvPr/>
          </p:nvSpPr>
          <p:spPr>
            <a:xfrm>
              <a:off x="734291"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K</a:t>
              </a:r>
            </a:p>
          </p:txBody>
        </p:sp>
        <p:sp>
          <p:nvSpPr>
            <p:cNvPr id="159" name="Rectangle 158"/>
            <p:cNvSpPr/>
            <p:nvPr/>
          </p:nvSpPr>
          <p:spPr>
            <a:xfrm>
              <a:off x="1620981"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Ơ</a:t>
              </a:r>
            </a:p>
          </p:txBody>
        </p:sp>
        <p:sp>
          <p:nvSpPr>
            <p:cNvPr id="160" name="Rectangle 159"/>
            <p:cNvSpPr/>
            <p:nvPr/>
          </p:nvSpPr>
          <p:spPr>
            <a:xfrm>
              <a:off x="2064326"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L</a:t>
              </a:r>
            </a:p>
          </p:txBody>
        </p:sp>
        <p:sp>
          <p:nvSpPr>
            <p:cNvPr id="161" name="Rectangle 160"/>
            <p:cNvSpPr/>
            <p:nvPr/>
          </p:nvSpPr>
          <p:spPr>
            <a:xfrm>
              <a:off x="2507671"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É</a:t>
              </a:r>
            </a:p>
          </p:txBody>
        </p:sp>
        <p:sp>
          <p:nvSpPr>
            <p:cNvPr id="162" name="Rectangle 161"/>
            <p:cNvSpPr/>
            <p:nvPr/>
          </p:nvSpPr>
          <p:spPr>
            <a:xfrm>
              <a:off x="2951016"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T</a:t>
              </a:r>
            </a:p>
          </p:txBody>
        </p:sp>
        <p:sp>
          <p:nvSpPr>
            <p:cNvPr id="163" name="Rectangle 162"/>
            <p:cNvSpPr/>
            <p:nvPr/>
          </p:nvSpPr>
          <p:spPr>
            <a:xfrm>
              <a:off x="3394361"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X</a:t>
              </a:r>
            </a:p>
          </p:txBody>
        </p:sp>
        <p:sp>
          <p:nvSpPr>
            <p:cNvPr id="164" name="Rectangle 163"/>
            <p:cNvSpPr/>
            <p:nvPr/>
          </p:nvSpPr>
          <p:spPr>
            <a:xfrm>
              <a:off x="3837706"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T</a:t>
              </a:r>
            </a:p>
          </p:txBody>
        </p:sp>
        <p:sp>
          <p:nvSpPr>
            <p:cNvPr id="165" name="Rectangle 164"/>
            <p:cNvSpPr/>
            <p:nvPr/>
          </p:nvSpPr>
          <p:spPr>
            <a:xfrm>
              <a:off x="4281051"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A</a:t>
              </a:r>
            </a:p>
          </p:txBody>
        </p:sp>
        <p:sp>
          <p:nvSpPr>
            <p:cNvPr id="166" name="Rectangle 165"/>
            <p:cNvSpPr/>
            <p:nvPr/>
          </p:nvSpPr>
          <p:spPr>
            <a:xfrm>
              <a:off x="4724396"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C</a:t>
              </a:r>
            </a:p>
          </p:txBody>
        </p:sp>
        <p:sp>
          <p:nvSpPr>
            <p:cNvPr id="167" name="Rectangle 166"/>
            <p:cNvSpPr/>
            <p:nvPr/>
          </p:nvSpPr>
          <p:spPr>
            <a:xfrm>
              <a:off x="5167741"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Ố</a:t>
              </a:r>
            </a:p>
          </p:txBody>
        </p:sp>
        <p:sp>
          <p:nvSpPr>
            <p:cNvPr id="168" name="Rectangle 167"/>
            <p:cNvSpPr/>
            <p:nvPr/>
          </p:nvSpPr>
          <p:spPr>
            <a:xfrm>
              <a:off x="5611086"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P</a:t>
              </a:r>
            </a:p>
          </p:txBody>
        </p:sp>
      </p:grpSp>
      <p:grpSp>
        <p:nvGrpSpPr>
          <p:cNvPr id="172" name="Group 171"/>
          <p:cNvGrpSpPr/>
          <p:nvPr/>
        </p:nvGrpSpPr>
        <p:grpSpPr>
          <a:xfrm>
            <a:off x="5327406" y="997535"/>
            <a:ext cx="3934688" cy="387928"/>
            <a:chOff x="734291" y="443345"/>
            <a:chExt cx="3934688" cy="387928"/>
          </a:xfrm>
        </p:grpSpPr>
        <p:sp>
          <p:nvSpPr>
            <p:cNvPr id="173" name="Rectangle 172"/>
            <p:cNvSpPr/>
            <p:nvPr/>
          </p:nvSpPr>
          <p:spPr>
            <a:xfrm>
              <a:off x="1177636"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U</a:t>
              </a:r>
            </a:p>
          </p:txBody>
        </p:sp>
        <p:sp>
          <p:nvSpPr>
            <p:cNvPr id="174" name="Rectangle 173"/>
            <p:cNvSpPr/>
            <p:nvPr/>
          </p:nvSpPr>
          <p:spPr>
            <a:xfrm>
              <a:off x="734291" y="443345"/>
              <a:ext cx="387928" cy="387928"/>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Q</a:t>
              </a:r>
            </a:p>
          </p:txBody>
        </p:sp>
        <p:sp>
          <p:nvSpPr>
            <p:cNvPr id="175" name="Rectangle 174"/>
            <p:cNvSpPr/>
            <p:nvPr/>
          </p:nvSpPr>
          <p:spPr>
            <a:xfrm>
              <a:off x="1620981"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A</a:t>
              </a:r>
            </a:p>
          </p:txBody>
        </p:sp>
        <p:sp>
          <p:nvSpPr>
            <p:cNvPr id="176" name="Rectangle 175"/>
            <p:cNvSpPr/>
            <p:nvPr/>
          </p:nvSpPr>
          <p:spPr>
            <a:xfrm>
              <a:off x="2064326"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N</a:t>
              </a:r>
            </a:p>
          </p:txBody>
        </p:sp>
        <p:sp>
          <p:nvSpPr>
            <p:cNvPr id="177" name="Rectangle 176"/>
            <p:cNvSpPr/>
            <p:nvPr/>
          </p:nvSpPr>
          <p:spPr>
            <a:xfrm>
              <a:off x="2507671"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T</a:t>
              </a:r>
            </a:p>
          </p:txBody>
        </p:sp>
        <p:sp>
          <p:nvSpPr>
            <p:cNvPr id="178" name="Rectangle 177"/>
            <p:cNvSpPr/>
            <p:nvPr/>
          </p:nvSpPr>
          <p:spPr>
            <a:xfrm>
              <a:off x="2951016"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R</a:t>
              </a:r>
            </a:p>
          </p:txBody>
        </p:sp>
        <p:sp>
          <p:nvSpPr>
            <p:cNvPr id="179" name="Rectangle 178"/>
            <p:cNvSpPr/>
            <p:nvPr/>
          </p:nvSpPr>
          <p:spPr>
            <a:xfrm>
              <a:off x="3394361"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Ọ</a:t>
              </a:r>
            </a:p>
          </p:txBody>
        </p:sp>
        <p:sp>
          <p:nvSpPr>
            <p:cNvPr id="180" name="Rectangle 179"/>
            <p:cNvSpPr/>
            <p:nvPr/>
          </p:nvSpPr>
          <p:spPr>
            <a:xfrm>
              <a:off x="3837706"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N</a:t>
              </a:r>
            </a:p>
          </p:txBody>
        </p:sp>
        <p:sp>
          <p:nvSpPr>
            <p:cNvPr id="181" name="Rectangle 180"/>
            <p:cNvSpPr/>
            <p:nvPr/>
          </p:nvSpPr>
          <p:spPr>
            <a:xfrm>
              <a:off x="4281051"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G</a:t>
              </a:r>
            </a:p>
          </p:txBody>
        </p:sp>
      </p:grpSp>
      <p:grpSp>
        <p:nvGrpSpPr>
          <p:cNvPr id="185" name="Group 184"/>
          <p:cNvGrpSpPr/>
          <p:nvPr/>
        </p:nvGrpSpPr>
        <p:grpSpPr>
          <a:xfrm>
            <a:off x="4884058" y="1440883"/>
            <a:ext cx="3047998" cy="387928"/>
            <a:chOff x="734291" y="443345"/>
            <a:chExt cx="3047998" cy="387928"/>
          </a:xfrm>
        </p:grpSpPr>
        <p:sp>
          <p:nvSpPr>
            <p:cNvPr id="186" name="Rectangle 185"/>
            <p:cNvSpPr/>
            <p:nvPr/>
          </p:nvSpPr>
          <p:spPr>
            <a:xfrm>
              <a:off x="1177636"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U</a:t>
              </a:r>
            </a:p>
          </p:txBody>
        </p:sp>
        <p:sp>
          <p:nvSpPr>
            <p:cNvPr id="187" name="Rectangle 186"/>
            <p:cNvSpPr/>
            <p:nvPr/>
          </p:nvSpPr>
          <p:spPr>
            <a:xfrm>
              <a:off x="734291"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X</a:t>
              </a:r>
            </a:p>
          </p:txBody>
        </p:sp>
        <p:sp>
          <p:nvSpPr>
            <p:cNvPr id="188" name="Rectangle 187"/>
            <p:cNvSpPr/>
            <p:nvPr/>
          </p:nvSpPr>
          <p:spPr>
            <a:xfrm>
              <a:off x="1620981"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N</a:t>
              </a:r>
            </a:p>
          </p:txBody>
        </p:sp>
        <p:sp>
          <p:nvSpPr>
            <p:cNvPr id="189" name="Rectangle 188"/>
            <p:cNvSpPr/>
            <p:nvPr/>
          </p:nvSpPr>
          <p:spPr>
            <a:xfrm>
              <a:off x="2064326"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G</a:t>
              </a:r>
            </a:p>
          </p:txBody>
        </p:sp>
        <p:sp>
          <p:nvSpPr>
            <p:cNvPr id="190" name="Rectangle 189"/>
            <p:cNvSpPr/>
            <p:nvPr/>
          </p:nvSpPr>
          <p:spPr>
            <a:xfrm>
              <a:off x="2507671"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Đ</a:t>
              </a:r>
            </a:p>
          </p:txBody>
        </p:sp>
        <p:sp>
          <p:nvSpPr>
            <p:cNvPr id="191" name="Rectangle 190"/>
            <p:cNvSpPr/>
            <p:nvPr/>
          </p:nvSpPr>
          <p:spPr>
            <a:xfrm>
              <a:off x="2951016"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Ộ</a:t>
              </a:r>
            </a:p>
          </p:txBody>
        </p:sp>
        <p:sp>
          <p:nvSpPr>
            <p:cNvPr id="192" name="Rectangle 191"/>
            <p:cNvSpPr/>
            <p:nvPr/>
          </p:nvSpPr>
          <p:spPr>
            <a:xfrm>
              <a:off x="3394361"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T</a:t>
              </a:r>
            </a:p>
          </p:txBody>
        </p:sp>
      </p:grpSp>
      <p:grpSp>
        <p:nvGrpSpPr>
          <p:cNvPr id="195" name="Group 194"/>
          <p:cNvGrpSpPr/>
          <p:nvPr/>
        </p:nvGrpSpPr>
        <p:grpSpPr>
          <a:xfrm>
            <a:off x="2667336" y="1884226"/>
            <a:ext cx="3047998" cy="387928"/>
            <a:chOff x="734291" y="443345"/>
            <a:chExt cx="3047998" cy="387928"/>
          </a:xfrm>
        </p:grpSpPr>
        <p:sp>
          <p:nvSpPr>
            <p:cNvPr id="196" name="Rectangle 195"/>
            <p:cNvSpPr/>
            <p:nvPr/>
          </p:nvSpPr>
          <p:spPr>
            <a:xfrm>
              <a:off x="1177636"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Ư</a:t>
              </a:r>
            </a:p>
          </p:txBody>
        </p:sp>
        <p:sp>
          <p:nvSpPr>
            <p:cNvPr id="197" name="Rectangle 196"/>
            <p:cNvSpPr/>
            <p:nvPr/>
          </p:nvSpPr>
          <p:spPr>
            <a:xfrm>
              <a:off x="734291"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N</a:t>
              </a:r>
            </a:p>
          </p:txBody>
        </p:sp>
        <p:sp>
          <p:nvSpPr>
            <p:cNvPr id="198" name="Rectangle 197"/>
            <p:cNvSpPr/>
            <p:nvPr/>
          </p:nvSpPr>
          <p:spPr>
            <a:xfrm>
              <a:off x="1620981"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Ơ</a:t>
              </a:r>
            </a:p>
          </p:txBody>
        </p:sp>
        <p:sp>
          <p:nvSpPr>
            <p:cNvPr id="199" name="Rectangle 198"/>
            <p:cNvSpPr/>
            <p:nvPr/>
          </p:nvSpPr>
          <p:spPr>
            <a:xfrm>
              <a:off x="2064326"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C</a:t>
              </a:r>
            </a:p>
          </p:txBody>
        </p:sp>
        <p:sp>
          <p:nvSpPr>
            <p:cNvPr id="200" name="Rectangle 199"/>
            <p:cNvSpPr/>
            <p:nvPr/>
          </p:nvSpPr>
          <p:spPr>
            <a:xfrm>
              <a:off x="2507671"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N</a:t>
              </a:r>
            </a:p>
          </p:txBody>
        </p:sp>
        <p:sp>
          <p:nvSpPr>
            <p:cNvPr id="201" name="Rectangle 200"/>
            <p:cNvSpPr/>
            <p:nvPr/>
          </p:nvSpPr>
          <p:spPr>
            <a:xfrm>
              <a:off x="2951016"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G</a:t>
              </a:r>
            </a:p>
          </p:txBody>
        </p:sp>
        <p:sp>
          <p:nvSpPr>
            <p:cNvPr id="202" name="Rectangle 201"/>
            <p:cNvSpPr/>
            <p:nvPr/>
          </p:nvSpPr>
          <p:spPr>
            <a:xfrm>
              <a:off x="3394361"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A</a:t>
              </a:r>
            </a:p>
          </p:txBody>
        </p:sp>
      </p:grpSp>
      <p:grpSp>
        <p:nvGrpSpPr>
          <p:cNvPr id="203" name="Group 202"/>
          <p:cNvGrpSpPr/>
          <p:nvPr/>
        </p:nvGrpSpPr>
        <p:grpSpPr>
          <a:xfrm>
            <a:off x="4440716" y="2327569"/>
            <a:ext cx="3491343" cy="387928"/>
            <a:chOff x="734291" y="443345"/>
            <a:chExt cx="3491343" cy="387928"/>
          </a:xfrm>
        </p:grpSpPr>
        <p:sp>
          <p:nvSpPr>
            <p:cNvPr id="204" name="Rectangle 203"/>
            <p:cNvSpPr/>
            <p:nvPr/>
          </p:nvSpPr>
          <p:spPr>
            <a:xfrm>
              <a:off x="1177636"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À</a:t>
              </a:r>
            </a:p>
          </p:txBody>
        </p:sp>
        <p:sp>
          <p:nvSpPr>
            <p:cNvPr id="205" name="Rectangle 204"/>
            <p:cNvSpPr/>
            <p:nvPr/>
          </p:nvSpPr>
          <p:spPr>
            <a:xfrm>
              <a:off x="734291"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H</a:t>
              </a:r>
            </a:p>
          </p:txBody>
        </p:sp>
        <p:sp>
          <p:nvSpPr>
            <p:cNvPr id="206" name="Rectangle 205"/>
            <p:cNvSpPr/>
            <p:nvPr/>
          </p:nvSpPr>
          <p:spPr>
            <a:xfrm>
              <a:off x="1620981"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N</a:t>
              </a:r>
            </a:p>
          </p:txBody>
        </p:sp>
        <p:sp>
          <p:nvSpPr>
            <p:cNvPr id="207" name="Rectangle 206"/>
            <p:cNvSpPr/>
            <p:nvPr/>
          </p:nvSpPr>
          <p:spPr>
            <a:xfrm>
              <a:off x="2064326"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H</a:t>
              </a:r>
            </a:p>
          </p:txBody>
        </p:sp>
        <p:sp>
          <p:nvSpPr>
            <p:cNvPr id="208" name="Rectangle 207"/>
            <p:cNvSpPr/>
            <p:nvPr/>
          </p:nvSpPr>
          <p:spPr>
            <a:xfrm>
              <a:off x="2507671"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Đ</a:t>
              </a:r>
            </a:p>
          </p:txBody>
        </p:sp>
        <p:sp>
          <p:nvSpPr>
            <p:cNvPr id="209" name="Rectangle 208"/>
            <p:cNvSpPr/>
            <p:nvPr/>
          </p:nvSpPr>
          <p:spPr>
            <a:xfrm>
              <a:off x="2951016"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Ộ</a:t>
              </a:r>
            </a:p>
          </p:txBody>
        </p:sp>
        <p:sp>
          <p:nvSpPr>
            <p:cNvPr id="210" name="Rectangle 209"/>
            <p:cNvSpPr/>
            <p:nvPr/>
          </p:nvSpPr>
          <p:spPr>
            <a:xfrm>
              <a:off x="3394361"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N</a:t>
              </a:r>
            </a:p>
          </p:txBody>
        </p:sp>
        <p:sp>
          <p:nvSpPr>
            <p:cNvPr id="211" name="Rectangle 210"/>
            <p:cNvSpPr/>
            <p:nvPr/>
          </p:nvSpPr>
          <p:spPr>
            <a:xfrm>
              <a:off x="3837706"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G</a:t>
              </a:r>
            </a:p>
          </p:txBody>
        </p:sp>
      </p:grpSp>
      <p:grpSp>
        <p:nvGrpSpPr>
          <p:cNvPr id="213" name="Group 212"/>
          <p:cNvGrpSpPr/>
          <p:nvPr/>
        </p:nvGrpSpPr>
        <p:grpSpPr>
          <a:xfrm>
            <a:off x="3554026" y="2784762"/>
            <a:ext cx="2604653" cy="387928"/>
            <a:chOff x="734291" y="443345"/>
            <a:chExt cx="2604653" cy="387928"/>
          </a:xfrm>
        </p:grpSpPr>
        <p:sp>
          <p:nvSpPr>
            <p:cNvPr id="214" name="Rectangle 213"/>
            <p:cNvSpPr/>
            <p:nvPr/>
          </p:nvSpPr>
          <p:spPr>
            <a:xfrm>
              <a:off x="1177636"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G</a:t>
              </a:r>
            </a:p>
          </p:txBody>
        </p:sp>
        <p:sp>
          <p:nvSpPr>
            <p:cNvPr id="215" name="Rectangle 214"/>
            <p:cNvSpPr/>
            <p:nvPr/>
          </p:nvSpPr>
          <p:spPr>
            <a:xfrm>
              <a:off x="734291"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N</a:t>
              </a:r>
            </a:p>
          </p:txBody>
        </p:sp>
        <p:sp>
          <p:nvSpPr>
            <p:cNvPr id="216" name="Rectangle 215"/>
            <p:cNvSpPr/>
            <p:nvPr/>
          </p:nvSpPr>
          <p:spPr>
            <a:xfrm>
              <a:off x="1620981"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Ô</a:t>
              </a:r>
            </a:p>
          </p:txBody>
        </p:sp>
        <p:sp>
          <p:nvSpPr>
            <p:cNvPr id="217" name="Rectangle 216"/>
            <p:cNvSpPr/>
            <p:nvPr/>
          </p:nvSpPr>
          <p:spPr>
            <a:xfrm>
              <a:off x="2064326"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N</a:t>
              </a:r>
            </a:p>
          </p:txBody>
        </p:sp>
        <p:sp>
          <p:nvSpPr>
            <p:cNvPr id="218" name="Rectangle 217"/>
            <p:cNvSpPr/>
            <p:nvPr/>
          </p:nvSpPr>
          <p:spPr>
            <a:xfrm>
              <a:off x="2507671"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T</a:t>
              </a:r>
            </a:p>
          </p:txBody>
        </p:sp>
        <p:sp>
          <p:nvSpPr>
            <p:cNvPr id="219" name="Rectangle 218"/>
            <p:cNvSpPr/>
            <p:nvPr/>
          </p:nvSpPr>
          <p:spPr>
            <a:xfrm>
              <a:off x="2951016"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Ừ</a:t>
              </a:r>
            </a:p>
          </p:txBody>
        </p:sp>
      </p:grpSp>
      <p:grpSp>
        <p:nvGrpSpPr>
          <p:cNvPr id="222" name="Group 221"/>
          <p:cNvGrpSpPr/>
          <p:nvPr/>
        </p:nvGrpSpPr>
        <p:grpSpPr>
          <a:xfrm>
            <a:off x="5327406" y="3228113"/>
            <a:ext cx="3047998" cy="387928"/>
            <a:chOff x="734291" y="443345"/>
            <a:chExt cx="3047998" cy="387928"/>
          </a:xfrm>
        </p:grpSpPr>
        <p:sp>
          <p:nvSpPr>
            <p:cNvPr id="223" name="Rectangle 222"/>
            <p:cNvSpPr/>
            <p:nvPr/>
          </p:nvSpPr>
          <p:spPr>
            <a:xfrm>
              <a:off x="1177636"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À</a:t>
              </a:r>
            </a:p>
          </p:txBody>
        </p:sp>
        <p:sp>
          <p:nvSpPr>
            <p:cNvPr id="224" name="Rectangle 223"/>
            <p:cNvSpPr/>
            <p:nvPr/>
          </p:nvSpPr>
          <p:spPr>
            <a:xfrm>
              <a:off x="734291"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H</a:t>
              </a:r>
            </a:p>
          </p:txBody>
        </p:sp>
        <p:sp>
          <p:nvSpPr>
            <p:cNvPr id="225" name="Rectangle 224"/>
            <p:cNvSpPr/>
            <p:nvPr/>
          </p:nvSpPr>
          <p:spPr>
            <a:xfrm>
              <a:off x="1620981"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I</a:t>
              </a:r>
            </a:p>
          </p:txBody>
        </p:sp>
        <p:sp>
          <p:nvSpPr>
            <p:cNvPr id="226" name="Rectangle 225"/>
            <p:cNvSpPr/>
            <p:nvPr/>
          </p:nvSpPr>
          <p:spPr>
            <a:xfrm>
              <a:off x="2064326"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K</a:t>
              </a:r>
            </a:p>
          </p:txBody>
        </p:sp>
        <p:sp>
          <p:nvSpPr>
            <p:cNvPr id="227" name="Rectangle 226"/>
            <p:cNvSpPr/>
            <p:nvPr/>
          </p:nvSpPr>
          <p:spPr>
            <a:xfrm>
              <a:off x="2507671"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Ị</a:t>
              </a:r>
            </a:p>
          </p:txBody>
        </p:sp>
        <p:sp>
          <p:nvSpPr>
            <p:cNvPr id="228" name="Rectangle 227"/>
            <p:cNvSpPr/>
            <p:nvPr/>
          </p:nvSpPr>
          <p:spPr>
            <a:xfrm>
              <a:off x="2951016"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C</a:t>
              </a:r>
            </a:p>
          </p:txBody>
        </p:sp>
        <p:sp>
          <p:nvSpPr>
            <p:cNvPr id="229" name="Rectangle 228"/>
            <p:cNvSpPr/>
            <p:nvPr/>
          </p:nvSpPr>
          <p:spPr>
            <a:xfrm>
              <a:off x="3394361"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K</a:t>
              </a:r>
            </a:p>
          </p:txBody>
        </p:sp>
      </p:grpSp>
      <p:grpSp>
        <p:nvGrpSpPr>
          <p:cNvPr id="230" name="Group 229"/>
          <p:cNvGrpSpPr/>
          <p:nvPr/>
        </p:nvGrpSpPr>
        <p:grpSpPr>
          <a:xfrm>
            <a:off x="4884058" y="3671461"/>
            <a:ext cx="3047998" cy="387928"/>
            <a:chOff x="734291" y="443345"/>
            <a:chExt cx="3047998" cy="387928"/>
          </a:xfrm>
        </p:grpSpPr>
        <p:sp>
          <p:nvSpPr>
            <p:cNvPr id="231" name="Rectangle 230"/>
            <p:cNvSpPr/>
            <p:nvPr/>
          </p:nvSpPr>
          <p:spPr>
            <a:xfrm>
              <a:off x="1177636"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A</a:t>
              </a:r>
            </a:p>
          </p:txBody>
        </p:sp>
        <p:sp>
          <p:nvSpPr>
            <p:cNvPr id="232" name="Rectangle 231"/>
            <p:cNvSpPr/>
            <p:nvPr/>
          </p:nvSpPr>
          <p:spPr>
            <a:xfrm>
              <a:off x="734291"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S</a:t>
              </a:r>
            </a:p>
          </p:txBody>
        </p:sp>
        <p:sp>
          <p:nvSpPr>
            <p:cNvPr id="233" name="Rectangle 232"/>
            <p:cNvSpPr/>
            <p:nvPr/>
          </p:nvSpPr>
          <p:spPr>
            <a:xfrm>
              <a:off x="1620981"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H</a:t>
              </a:r>
            </a:p>
          </p:txBody>
        </p:sp>
        <p:sp>
          <p:nvSpPr>
            <p:cNvPr id="234" name="Rectangle 233"/>
            <p:cNvSpPr/>
            <p:nvPr/>
          </p:nvSpPr>
          <p:spPr>
            <a:xfrm>
              <a:off x="2064326"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O</a:t>
              </a:r>
            </a:p>
          </p:txBody>
        </p:sp>
        <p:sp>
          <p:nvSpPr>
            <p:cNvPr id="235" name="Rectangle 234"/>
            <p:cNvSpPr/>
            <p:nvPr/>
          </p:nvSpPr>
          <p:spPr>
            <a:xfrm>
              <a:off x="2507671"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À</a:t>
              </a:r>
            </a:p>
          </p:txBody>
        </p:sp>
        <p:sp>
          <p:nvSpPr>
            <p:cNvPr id="236" name="Rectangle 235"/>
            <p:cNvSpPr/>
            <p:nvPr/>
          </p:nvSpPr>
          <p:spPr>
            <a:xfrm>
              <a:off x="2951016"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N</a:t>
              </a:r>
            </a:p>
          </p:txBody>
        </p:sp>
        <p:sp>
          <p:nvSpPr>
            <p:cNvPr id="237" name="Rectangle 236"/>
            <p:cNvSpPr/>
            <p:nvPr/>
          </p:nvSpPr>
          <p:spPr>
            <a:xfrm>
              <a:off x="3394361"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G</a:t>
              </a:r>
            </a:p>
          </p:txBody>
        </p:sp>
      </p:grpSp>
      <p:grpSp>
        <p:nvGrpSpPr>
          <p:cNvPr id="238" name="Group 237"/>
          <p:cNvGrpSpPr/>
          <p:nvPr/>
        </p:nvGrpSpPr>
        <p:grpSpPr>
          <a:xfrm>
            <a:off x="3554023" y="4128657"/>
            <a:ext cx="2161308" cy="387928"/>
            <a:chOff x="734291" y="443345"/>
            <a:chExt cx="2161308" cy="387928"/>
          </a:xfrm>
        </p:grpSpPr>
        <p:sp>
          <p:nvSpPr>
            <p:cNvPr id="239" name="Rectangle 238"/>
            <p:cNvSpPr/>
            <p:nvPr/>
          </p:nvSpPr>
          <p:spPr>
            <a:xfrm>
              <a:off x="1177636"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Ô</a:t>
              </a:r>
            </a:p>
          </p:txBody>
        </p:sp>
        <p:sp>
          <p:nvSpPr>
            <p:cNvPr id="240" name="Rectangle 239"/>
            <p:cNvSpPr/>
            <p:nvPr/>
          </p:nvSpPr>
          <p:spPr>
            <a:xfrm>
              <a:off x="734291"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G</a:t>
              </a:r>
            </a:p>
          </p:txBody>
        </p:sp>
        <p:sp>
          <p:nvSpPr>
            <p:cNvPr id="241" name="Rectangle 240"/>
            <p:cNvSpPr/>
            <p:nvPr/>
          </p:nvSpPr>
          <p:spPr>
            <a:xfrm>
              <a:off x="1620981"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G</a:t>
              </a:r>
            </a:p>
          </p:txBody>
        </p:sp>
        <p:sp>
          <p:nvSpPr>
            <p:cNvPr id="242" name="Rectangle 241"/>
            <p:cNvSpPr/>
            <p:nvPr/>
          </p:nvSpPr>
          <p:spPr>
            <a:xfrm>
              <a:off x="2064326"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Ô</a:t>
              </a:r>
            </a:p>
          </p:txBody>
        </p:sp>
        <p:sp>
          <p:nvSpPr>
            <p:cNvPr id="243" name="Rectangle 242"/>
            <p:cNvSpPr/>
            <p:nvPr/>
          </p:nvSpPr>
          <p:spPr>
            <a:xfrm>
              <a:off x="2507671"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N</a:t>
              </a:r>
            </a:p>
          </p:txBody>
        </p:sp>
      </p:grpSp>
      <p:grpSp>
        <p:nvGrpSpPr>
          <p:cNvPr id="246" name="Group 245"/>
          <p:cNvGrpSpPr/>
          <p:nvPr/>
        </p:nvGrpSpPr>
        <p:grpSpPr>
          <a:xfrm>
            <a:off x="4884059" y="4585853"/>
            <a:ext cx="3047990" cy="387928"/>
            <a:chOff x="734291" y="443345"/>
            <a:chExt cx="3047990" cy="387928"/>
          </a:xfrm>
        </p:grpSpPr>
        <p:sp>
          <p:nvSpPr>
            <p:cNvPr id="247" name="Rectangle 246"/>
            <p:cNvSpPr/>
            <p:nvPr/>
          </p:nvSpPr>
          <p:spPr>
            <a:xfrm>
              <a:off x="1177636"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H</a:t>
              </a:r>
            </a:p>
          </p:txBody>
        </p:sp>
        <p:sp>
          <p:nvSpPr>
            <p:cNvPr id="248" name="Rectangle 247"/>
            <p:cNvSpPr/>
            <p:nvPr/>
          </p:nvSpPr>
          <p:spPr>
            <a:xfrm>
              <a:off x="734291"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N</a:t>
              </a:r>
            </a:p>
          </p:txBody>
        </p:sp>
        <p:sp>
          <p:nvSpPr>
            <p:cNvPr id="249" name="Rectangle 248"/>
            <p:cNvSpPr/>
            <p:nvPr/>
          </p:nvSpPr>
          <p:spPr>
            <a:xfrm>
              <a:off x="1620981"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Â</a:t>
              </a:r>
            </a:p>
          </p:txBody>
        </p:sp>
        <p:sp>
          <p:nvSpPr>
            <p:cNvPr id="250" name="Rectangle 249"/>
            <p:cNvSpPr/>
            <p:nvPr/>
          </p:nvSpPr>
          <p:spPr>
            <a:xfrm>
              <a:off x="2064326"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N</a:t>
              </a:r>
            </a:p>
          </p:txBody>
        </p:sp>
        <p:sp>
          <p:nvSpPr>
            <p:cNvPr id="251" name="Rectangle 250"/>
            <p:cNvSpPr/>
            <p:nvPr/>
          </p:nvSpPr>
          <p:spPr>
            <a:xfrm>
              <a:off x="2507671"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V</a:t>
              </a:r>
            </a:p>
          </p:txBody>
        </p:sp>
        <p:sp>
          <p:nvSpPr>
            <p:cNvPr id="252" name="Rectangle 251"/>
            <p:cNvSpPr/>
            <p:nvPr/>
          </p:nvSpPr>
          <p:spPr>
            <a:xfrm>
              <a:off x="2951016"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Ậ</a:t>
              </a:r>
            </a:p>
          </p:txBody>
        </p:sp>
        <p:sp>
          <p:nvSpPr>
            <p:cNvPr id="268" name="Rectangle 267"/>
            <p:cNvSpPr/>
            <p:nvPr/>
          </p:nvSpPr>
          <p:spPr>
            <a:xfrm>
              <a:off x="3394353"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T</a:t>
              </a:r>
            </a:p>
          </p:txBody>
        </p:sp>
      </p:grpSp>
      <p:grpSp>
        <p:nvGrpSpPr>
          <p:cNvPr id="253" name="Group 252"/>
          <p:cNvGrpSpPr/>
          <p:nvPr/>
        </p:nvGrpSpPr>
        <p:grpSpPr>
          <a:xfrm>
            <a:off x="4440713" y="5029193"/>
            <a:ext cx="2604653" cy="387928"/>
            <a:chOff x="734291" y="443345"/>
            <a:chExt cx="2604653" cy="387928"/>
          </a:xfrm>
        </p:grpSpPr>
        <p:sp>
          <p:nvSpPr>
            <p:cNvPr id="254" name="Rectangle 253"/>
            <p:cNvSpPr/>
            <p:nvPr/>
          </p:nvSpPr>
          <p:spPr>
            <a:xfrm>
              <a:off x="1177636"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Ế</a:t>
              </a:r>
            </a:p>
          </p:txBody>
        </p:sp>
        <p:sp>
          <p:nvSpPr>
            <p:cNvPr id="255" name="Rectangle 254"/>
            <p:cNvSpPr/>
            <p:nvPr/>
          </p:nvSpPr>
          <p:spPr>
            <a:xfrm>
              <a:off x="734291"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K</a:t>
              </a:r>
            </a:p>
          </p:txBody>
        </p:sp>
        <p:sp>
          <p:nvSpPr>
            <p:cNvPr id="256" name="Rectangle 255"/>
            <p:cNvSpPr/>
            <p:nvPr/>
          </p:nvSpPr>
          <p:spPr>
            <a:xfrm>
              <a:off x="1620981"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T</a:t>
              </a:r>
            </a:p>
          </p:txBody>
        </p:sp>
        <p:sp>
          <p:nvSpPr>
            <p:cNvPr id="257" name="Rectangle 256"/>
            <p:cNvSpPr/>
            <p:nvPr/>
          </p:nvSpPr>
          <p:spPr>
            <a:xfrm>
              <a:off x="2064326"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C</a:t>
              </a:r>
            </a:p>
          </p:txBody>
        </p:sp>
        <p:sp>
          <p:nvSpPr>
            <p:cNvPr id="258" name="Rectangle 257"/>
            <p:cNvSpPr/>
            <p:nvPr/>
          </p:nvSpPr>
          <p:spPr>
            <a:xfrm>
              <a:off x="2507671"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Ấ</a:t>
              </a:r>
            </a:p>
          </p:txBody>
        </p:sp>
        <p:sp>
          <p:nvSpPr>
            <p:cNvPr id="259" name="Rectangle 258"/>
            <p:cNvSpPr/>
            <p:nvPr/>
          </p:nvSpPr>
          <p:spPr>
            <a:xfrm>
              <a:off x="2951016"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U</a:t>
              </a:r>
            </a:p>
          </p:txBody>
        </p:sp>
      </p:grpSp>
      <p:grpSp>
        <p:nvGrpSpPr>
          <p:cNvPr id="260" name="Group 259"/>
          <p:cNvGrpSpPr/>
          <p:nvPr/>
        </p:nvGrpSpPr>
        <p:grpSpPr>
          <a:xfrm>
            <a:off x="4440713" y="5486387"/>
            <a:ext cx="3047998" cy="387928"/>
            <a:chOff x="734291" y="443345"/>
            <a:chExt cx="3047998" cy="387928"/>
          </a:xfrm>
        </p:grpSpPr>
        <p:sp>
          <p:nvSpPr>
            <p:cNvPr id="261" name="Rectangle 260"/>
            <p:cNvSpPr/>
            <p:nvPr/>
          </p:nvSpPr>
          <p:spPr>
            <a:xfrm>
              <a:off x="1177636"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K</a:t>
              </a:r>
            </a:p>
          </p:txBody>
        </p:sp>
        <p:sp>
          <p:nvSpPr>
            <p:cNvPr id="262" name="Rectangle 261"/>
            <p:cNvSpPr/>
            <p:nvPr/>
          </p:nvSpPr>
          <p:spPr>
            <a:xfrm>
              <a:off x="734291"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U</a:t>
              </a:r>
            </a:p>
          </p:txBody>
        </p:sp>
        <p:sp>
          <p:nvSpPr>
            <p:cNvPr id="263" name="Rectangle 262"/>
            <p:cNvSpPr/>
            <p:nvPr/>
          </p:nvSpPr>
          <p:spPr>
            <a:xfrm>
              <a:off x="1620981"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R</a:t>
              </a:r>
            </a:p>
          </p:txBody>
        </p:sp>
        <p:sp>
          <p:nvSpPr>
            <p:cNvPr id="264" name="Rectangle 263"/>
            <p:cNvSpPr/>
            <p:nvPr/>
          </p:nvSpPr>
          <p:spPr>
            <a:xfrm>
              <a:off x="2064326"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A</a:t>
              </a:r>
            </a:p>
          </p:txBody>
        </p:sp>
        <p:sp>
          <p:nvSpPr>
            <p:cNvPr id="265" name="Rectangle 264"/>
            <p:cNvSpPr/>
            <p:nvPr/>
          </p:nvSpPr>
          <p:spPr>
            <a:xfrm>
              <a:off x="2507671"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I</a:t>
              </a:r>
            </a:p>
          </p:txBody>
        </p:sp>
        <p:sp>
          <p:nvSpPr>
            <p:cNvPr id="266" name="Rectangle 265"/>
            <p:cNvSpPr/>
            <p:nvPr/>
          </p:nvSpPr>
          <p:spPr>
            <a:xfrm>
              <a:off x="2951016"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N</a:t>
              </a:r>
            </a:p>
          </p:txBody>
        </p:sp>
        <p:sp>
          <p:nvSpPr>
            <p:cNvPr id="267" name="Rectangle 266"/>
            <p:cNvSpPr/>
            <p:nvPr/>
          </p:nvSpPr>
          <p:spPr>
            <a:xfrm>
              <a:off x="3394361"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A</a:t>
              </a:r>
            </a:p>
          </p:txBody>
        </p:sp>
      </p:grpSp>
      <p:grpSp>
        <p:nvGrpSpPr>
          <p:cNvPr id="114" name="Group 113"/>
          <p:cNvGrpSpPr/>
          <p:nvPr/>
        </p:nvGrpSpPr>
        <p:grpSpPr>
          <a:xfrm>
            <a:off x="1777229" y="5943581"/>
            <a:ext cx="5264723" cy="387928"/>
            <a:chOff x="734291" y="443345"/>
            <a:chExt cx="5264723" cy="387928"/>
          </a:xfrm>
        </p:grpSpPr>
        <p:sp>
          <p:nvSpPr>
            <p:cNvPr id="115" name="Rectangle 114"/>
            <p:cNvSpPr/>
            <p:nvPr/>
          </p:nvSpPr>
          <p:spPr>
            <a:xfrm>
              <a:off x="1177636"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16" name="Rectangle 115"/>
            <p:cNvSpPr/>
            <p:nvPr/>
          </p:nvSpPr>
          <p:spPr>
            <a:xfrm>
              <a:off x="734291"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17" name="Rectangle 116"/>
            <p:cNvSpPr/>
            <p:nvPr/>
          </p:nvSpPr>
          <p:spPr>
            <a:xfrm>
              <a:off x="1620981"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18" name="Rectangle 117"/>
            <p:cNvSpPr/>
            <p:nvPr/>
          </p:nvSpPr>
          <p:spPr>
            <a:xfrm>
              <a:off x="2064326"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19" name="Rectangle 118"/>
            <p:cNvSpPr/>
            <p:nvPr/>
          </p:nvSpPr>
          <p:spPr>
            <a:xfrm>
              <a:off x="2507671"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20" name="Rectangle 119"/>
            <p:cNvSpPr/>
            <p:nvPr/>
          </p:nvSpPr>
          <p:spPr>
            <a:xfrm>
              <a:off x="2951016"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21" name="Rectangle 120"/>
            <p:cNvSpPr/>
            <p:nvPr/>
          </p:nvSpPr>
          <p:spPr>
            <a:xfrm>
              <a:off x="3394361"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22" name="Rectangle 121"/>
            <p:cNvSpPr/>
            <p:nvPr/>
          </p:nvSpPr>
          <p:spPr>
            <a:xfrm>
              <a:off x="3837706"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23" name="Rectangle 122"/>
            <p:cNvSpPr/>
            <p:nvPr/>
          </p:nvSpPr>
          <p:spPr>
            <a:xfrm>
              <a:off x="4281051" y="443345"/>
              <a:ext cx="387928" cy="387928"/>
            </a:xfrm>
            <a:prstGeom prst="rect">
              <a:avLst/>
            </a:prstGeom>
            <a:solidFill>
              <a:schemeClr val="accent2"/>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24" name="Rectangle 123"/>
            <p:cNvSpPr/>
            <p:nvPr/>
          </p:nvSpPr>
          <p:spPr>
            <a:xfrm>
              <a:off x="4724396"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25" name="Rectangle 124"/>
            <p:cNvSpPr/>
            <p:nvPr/>
          </p:nvSpPr>
          <p:spPr>
            <a:xfrm>
              <a:off x="5167741"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26" name="Rectangle 125"/>
            <p:cNvSpPr/>
            <p:nvPr/>
          </p:nvSpPr>
          <p:spPr>
            <a:xfrm>
              <a:off x="5611086"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grpSp>
      <p:grpSp>
        <p:nvGrpSpPr>
          <p:cNvPr id="127" name="Group 126"/>
          <p:cNvGrpSpPr/>
          <p:nvPr/>
        </p:nvGrpSpPr>
        <p:grpSpPr>
          <a:xfrm>
            <a:off x="5323992" y="997535"/>
            <a:ext cx="3934688" cy="387928"/>
            <a:chOff x="734291" y="443345"/>
            <a:chExt cx="3934688" cy="387928"/>
          </a:xfrm>
        </p:grpSpPr>
        <p:sp>
          <p:nvSpPr>
            <p:cNvPr id="128" name="Rectangle 127"/>
            <p:cNvSpPr/>
            <p:nvPr/>
          </p:nvSpPr>
          <p:spPr>
            <a:xfrm>
              <a:off x="1177636"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29" name="Rectangle 128"/>
            <p:cNvSpPr/>
            <p:nvPr/>
          </p:nvSpPr>
          <p:spPr>
            <a:xfrm>
              <a:off x="734291" y="443345"/>
              <a:ext cx="387928" cy="387928"/>
            </a:xfrm>
            <a:prstGeom prst="rect">
              <a:avLst/>
            </a:prstGeom>
            <a:solidFill>
              <a:schemeClr val="accent2"/>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30" name="Rectangle 129"/>
            <p:cNvSpPr/>
            <p:nvPr/>
          </p:nvSpPr>
          <p:spPr>
            <a:xfrm>
              <a:off x="1620981"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31" name="Rectangle 130"/>
            <p:cNvSpPr/>
            <p:nvPr/>
          </p:nvSpPr>
          <p:spPr>
            <a:xfrm>
              <a:off x="2064326"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32" name="Rectangle 131"/>
            <p:cNvSpPr/>
            <p:nvPr/>
          </p:nvSpPr>
          <p:spPr>
            <a:xfrm>
              <a:off x="2507671"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33" name="Rectangle 132"/>
            <p:cNvSpPr/>
            <p:nvPr/>
          </p:nvSpPr>
          <p:spPr>
            <a:xfrm>
              <a:off x="2951016"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34" name="Rectangle 133"/>
            <p:cNvSpPr/>
            <p:nvPr/>
          </p:nvSpPr>
          <p:spPr>
            <a:xfrm>
              <a:off x="3394361"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35" name="Rectangle 134"/>
            <p:cNvSpPr/>
            <p:nvPr/>
          </p:nvSpPr>
          <p:spPr>
            <a:xfrm>
              <a:off x="3837706"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36" name="Rectangle 135"/>
            <p:cNvSpPr/>
            <p:nvPr/>
          </p:nvSpPr>
          <p:spPr>
            <a:xfrm>
              <a:off x="4281051"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grpSp>
      <p:grpSp>
        <p:nvGrpSpPr>
          <p:cNvPr id="137" name="Group 136"/>
          <p:cNvGrpSpPr/>
          <p:nvPr/>
        </p:nvGrpSpPr>
        <p:grpSpPr>
          <a:xfrm>
            <a:off x="4880644" y="1440883"/>
            <a:ext cx="3047998" cy="387928"/>
            <a:chOff x="734291" y="443345"/>
            <a:chExt cx="3047998" cy="387928"/>
          </a:xfrm>
        </p:grpSpPr>
        <p:sp>
          <p:nvSpPr>
            <p:cNvPr id="138" name="Rectangle 137"/>
            <p:cNvSpPr/>
            <p:nvPr/>
          </p:nvSpPr>
          <p:spPr>
            <a:xfrm>
              <a:off x="1177636" y="443345"/>
              <a:ext cx="387928" cy="387928"/>
            </a:xfrm>
            <a:prstGeom prst="rect">
              <a:avLst/>
            </a:prstGeom>
            <a:solidFill>
              <a:schemeClr val="accent2"/>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39" name="Rectangle 138"/>
            <p:cNvSpPr/>
            <p:nvPr/>
          </p:nvSpPr>
          <p:spPr>
            <a:xfrm>
              <a:off x="734291"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40" name="Rectangle 139"/>
            <p:cNvSpPr/>
            <p:nvPr/>
          </p:nvSpPr>
          <p:spPr>
            <a:xfrm>
              <a:off x="1620981"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41" name="Rectangle 140"/>
            <p:cNvSpPr/>
            <p:nvPr/>
          </p:nvSpPr>
          <p:spPr>
            <a:xfrm>
              <a:off x="2064326"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42" name="Rectangle 141"/>
            <p:cNvSpPr/>
            <p:nvPr/>
          </p:nvSpPr>
          <p:spPr>
            <a:xfrm>
              <a:off x="2507671"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43" name="Rectangle 142"/>
            <p:cNvSpPr/>
            <p:nvPr/>
          </p:nvSpPr>
          <p:spPr>
            <a:xfrm>
              <a:off x="2951016"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44" name="Rectangle 143"/>
            <p:cNvSpPr/>
            <p:nvPr/>
          </p:nvSpPr>
          <p:spPr>
            <a:xfrm>
              <a:off x="3394361"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grpSp>
      <p:grpSp>
        <p:nvGrpSpPr>
          <p:cNvPr id="145" name="Group 144"/>
          <p:cNvGrpSpPr/>
          <p:nvPr/>
        </p:nvGrpSpPr>
        <p:grpSpPr>
          <a:xfrm>
            <a:off x="2663922" y="1884226"/>
            <a:ext cx="3047998" cy="387928"/>
            <a:chOff x="734291" y="443345"/>
            <a:chExt cx="3047998" cy="387928"/>
          </a:xfrm>
        </p:grpSpPr>
        <p:sp>
          <p:nvSpPr>
            <p:cNvPr id="146" name="Rectangle 145"/>
            <p:cNvSpPr/>
            <p:nvPr/>
          </p:nvSpPr>
          <p:spPr>
            <a:xfrm>
              <a:off x="1177636"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47" name="Rectangle 146"/>
            <p:cNvSpPr/>
            <p:nvPr/>
          </p:nvSpPr>
          <p:spPr>
            <a:xfrm>
              <a:off x="734291"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48" name="Rectangle 147"/>
            <p:cNvSpPr/>
            <p:nvPr/>
          </p:nvSpPr>
          <p:spPr>
            <a:xfrm>
              <a:off x="1620981"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49" name="Rectangle 148"/>
            <p:cNvSpPr/>
            <p:nvPr/>
          </p:nvSpPr>
          <p:spPr>
            <a:xfrm>
              <a:off x="2064326"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50" name="Rectangle 149"/>
            <p:cNvSpPr/>
            <p:nvPr/>
          </p:nvSpPr>
          <p:spPr>
            <a:xfrm>
              <a:off x="2507671"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51" name="Rectangle 150"/>
            <p:cNvSpPr/>
            <p:nvPr/>
          </p:nvSpPr>
          <p:spPr>
            <a:xfrm>
              <a:off x="2951016"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52" name="Rectangle 151"/>
            <p:cNvSpPr/>
            <p:nvPr/>
          </p:nvSpPr>
          <p:spPr>
            <a:xfrm>
              <a:off x="3394361" y="443345"/>
              <a:ext cx="387928" cy="387928"/>
            </a:xfrm>
            <a:prstGeom prst="rect">
              <a:avLst/>
            </a:prstGeom>
            <a:solidFill>
              <a:schemeClr val="accent2"/>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FF0000"/>
                </a:solidFill>
                <a:latin typeface="Times New Roman" panose="02020603050405020304" pitchFamily="18" charset="0"/>
                <a:cs typeface="Times New Roman" panose="02020603050405020304" pitchFamily="18" charset="0"/>
              </a:endParaRPr>
            </a:p>
          </p:txBody>
        </p:sp>
      </p:grpSp>
      <p:grpSp>
        <p:nvGrpSpPr>
          <p:cNvPr id="153" name="Group 152"/>
          <p:cNvGrpSpPr/>
          <p:nvPr/>
        </p:nvGrpSpPr>
        <p:grpSpPr>
          <a:xfrm>
            <a:off x="4437302" y="2327617"/>
            <a:ext cx="3491343" cy="387928"/>
            <a:chOff x="734291" y="443345"/>
            <a:chExt cx="3491343" cy="387928"/>
          </a:xfrm>
        </p:grpSpPr>
        <p:sp>
          <p:nvSpPr>
            <p:cNvPr id="154" name="Rectangle 153"/>
            <p:cNvSpPr/>
            <p:nvPr/>
          </p:nvSpPr>
          <p:spPr>
            <a:xfrm>
              <a:off x="1177636"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55" name="Rectangle 154"/>
            <p:cNvSpPr/>
            <p:nvPr/>
          </p:nvSpPr>
          <p:spPr>
            <a:xfrm>
              <a:off x="734291"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56" name="Rectangle 155"/>
            <p:cNvSpPr/>
            <p:nvPr/>
          </p:nvSpPr>
          <p:spPr>
            <a:xfrm>
              <a:off x="1620981" y="443345"/>
              <a:ext cx="387928" cy="387928"/>
            </a:xfrm>
            <a:prstGeom prst="rect">
              <a:avLst/>
            </a:prstGeom>
            <a:solidFill>
              <a:schemeClr val="accent2"/>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69" name="Rectangle 168"/>
            <p:cNvSpPr/>
            <p:nvPr/>
          </p:nvSpPr>
          <p:spPr>
            <a:xfrm>
              <a:off x="2064326"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70" name="Rectangle 169"/>
            <p:cNvSpPr/>
            <p:nvPr/>
          </p:nvSpPr>
          <p:spPr>
            <a:xfrm>
              <a:off x="2507671"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82" name="Rectangle 181"/>
            <p:cNvSpPr/>
            <p:nvPr/>
          </p:nvSpPr>
          <p:spPr>
            <a:xfrm>
              <a:off x="2951016"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83" name="Rectangle 182"/>
            <p:cNvSpPr/>
            <p:nvPr/>
          </p:nvSpPr>
          <p:spPr>
            <a:xfrm>
              <a:off x="3394361"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84" name="Rectangle 183"/>
            <p:cNvSpPr/>
            <p:nvPr/>
          </p:nvSpPr>
          <p:spPr>
            <a:xfrm>
              <a:off x="3837706"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grpSp>
      <p:grpSp>
        <p:nvGrpSpPr>
          <p:cNvPr id="193" name="Group 192"/>
          <p:cNvGrpSpPr/>
          <p:nvPr/>
        </p:nvGrpSpPr>
        <p:grpSpPr>
          <a:xfrm>
            <a:off x="3550612" y="2784762"/>
            <a:ext cx="2604653" cy="387928"/>
            <a:chOff x="734291" y="443345"/>
            <a:chExt cx="2604653" cy="387928"/>
          </a:xfrm>
        </p:grpSpPr>
        <p:sp>
          <p:nvSpPr>
            <p:cNvPr id="194" name="Rectangle 193"/>
            <p:cNvSpPr/>
            <p:nvPr/>
          </p:nvSpPr>
          <p:spPr>
            <a:xfrm>
              <a:off x="1177636"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212" name="Rectangle 211"/>
            <p:cNvSpPr/>
            <p:nvPr/>
          </p:nvSpPr>
          <p:spPr>
            <a:xfrm>
              <a:off x="734291"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220" name="Rectangle 219"/>
            <p:cNvSpPr/>
            <p:nvPr/>
          </p:nvSpPr>
          <p:spPr>
            <a:xfrm>
              <a:off x="1620981"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221" name="Rectangle 220"/>
            <p:cNvSpPr/>
            <p:nvPr/>
          </p:nvSpPr>
          <p:spPr>
            <a:xfrm>
              <a:off x="2064326"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244" name="Rectangle 243"/>
            <p:cNvSpPr/>
            <p:nvPr/>
          </p:nvSpPr>
          <p:spPr>
            <a:xfrm>
              <a:off x="2507671" y="443345"/>
              <a:ext cx="387928" cy="387928"/>
            </a:xfrm>
            <a:prstGeom prst="rect">
              <a:avLst/>
            </a:prstGeom>
            <a:solidFill>
              <a:schemeClr val="accent2"/>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245" name="Rectangle 244"/>
            <p:cNvSpPr/>
            <p:nvPr/>
          </p:nvSpPr>
          <p:spPr>
            <a:xfrm>
              <a:off x="2951016"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grpSp>
      <p:grpSp>
        <p:nvGrpSpPr>
          <p:cNvPr id="270" name="Group 269"/>
          <p:cNvGrpSpPr/>
          <p:nvPr/>
        </p:nvGrpSpPr>
        <p:grpSpPr>
          <a:xfrm>
            <a:off x="5323992" y="3228113"/>
            <a:ext cx="3047998" cy="387928"/>
            <a:chOff x="734291" y="443345"/>
            <a:chExt cx="3047998" cy="387928"/>
          </a:xfrm>
        </p:grpSpPr>
        <p:sp>
          <p:nvSpPr>
            <p:cNvPr id="282" name="Rectangle 281"/>
            <p:cNvSpPr/>
            <p:nvPr/>
          </p:nvSpPr>
          <p:spPr>
            <a:xfrm>
              <a:off x="1177636"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283" name="Rectangle 282"/>
            <p:cNvSpPr/>
            <p:nvPr/>
          </p:nvSpPr>
          <p:spPr>
            <a:xfrm>
              <a:off x="734291" y="443345"/>
              <a:ext cx="387928" cy="387928"/>
            </a:xfrm>
            <a:prstGeom prst="rect">
              <a:avLst/>
            </a:prstGeom>
            <a:solidFill>
              <a:schemeClr val="accent2"/>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284" name="Rectangle 283"/>
            <p:cNvSpPr/>
            <p:nvPr/>
          </p:nvSpPr>
          <p:spPr>
            <a:xfrm>
              <a:off x="1620981"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285" name="Rectangle 284"/>
            <p:cNvSpPr/>
            <p:nvPr/>
          </p:nvSpPr>
          <p:spPr>
            <a:xfrm>
              <a:off x="2064326"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286" name="Rectangle 285"/>
            <p:cNvSpPr/>
            <p:nvPr/>
          </p:nvSpPr>
          <p:spPr>
            <a:xfrm>
              <a:off x="2507671"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287" name="Rectangle 286"/>
            <p:cNvSpPr/>
            <p:nvPr/>
          </p:nvSpPr>
          <p:spPr>
            <a:xfrm>
              <a:off x="2951016"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288" name="Rectangle 287"/>
            <p:cNvSpPr/>
            <p:nvPr/>
          </p:nvSpPr>
          <p:spPr>
            <a:xfrm>
              <a:off x="3394361"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grpSp>
      <p:grpSp>
        <p:nvGrpSpPr>
          <p:cNvPr id="289" name="Group 288"/>
          <p:cNvGrpSpPr/>
          <p:nvPr/>
        </p:nvGrpSpPr>
        <p:grpSpPr>
          <a:xfrm>
            <a:off x="4880644" y="3671461"/>
            <a:ext cx="3047998" cy="387928"/>
            <a:chOff x="734291" y="443345"/>
            <a:chExt cx="3047998" cy="387928"/>
          </a:xfrm>
        </p:grpSpPr>
        <p:sp>
          <p:nvSpPr>
            <p:cNvPr id="290" name="Rectangle 289"/>
            <p:cNvSpPr/>
            <p:nvPr/>
          </p:nvSpPr>
          <p:spPr>
            <a:xfrm>
              <a:off x="1177636" y="443345"/>
              <a:ext cx="387928" cy="387928"/>
            </a:xfrm>
            <a:prstGeom prst="rect">
              <a:avLst/>
            </a:prstGeom>
            <a:solidFill>
              <a:schemeClr val="accent2"/>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291" name="Rectangle 290"/>
            <p:cNvSpPr/>
            <p:nvPr/>
          </p:nvSpPr>
          <p:spPr>
            <a:xfrm>
              <a:off x="734291"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292" name="Rectangle 291"/>
            <p:cNvSpPr/>
            <p:nvPr/>
          </p:nvSpPr>
          <p:spPr>
            <a:xfrm>
              <a:off x="1620981"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293" name="Rectangle 292"/>
            <p:cNvSpPr/>
            <p:nvPr/>
          </p:nvSpPr>
          <p:spPr>
            <a:xfrm>
              <a:off x="2064326"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294" name="Rectangle 293"/>
            <p:cNvSpPr/>
            <p:nvPr/>
          </p:nvSpPr>
          <p:spPr>
            <a:xfrm>
              <a:off x="2507671"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295" name="Rectangle 294"/>
            <p:cNvSpPr/>
            <p:nvPr/>
          </p:nvSpPr>
          <p:spPr>
            <a:xfrm>
              <a:off x="2951016"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296" name="Rectangle 295"/>
            <p:cNvSpPr/>
            <p:nvPr/>
          </p:nvSpPr>
          <p:spPr>
            <a:xfrm>
              <a:off x="3394361"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grpSp>
      <p:grpSp>
        <p:nvGrpSpPr>
          <p:cNvPr id="297" name="Group 296"/>
          <p:cNvGrpSpPr/>
          <p:nvPr/>
        </p:nvGrpSpPr>
        <p:grpSpPr>
          <a:xfrm>
            <a:off x="3550609" y="4128657"/>
            <a:ext cx="2161308" cy="387928"/>
            <a:chOff x="734291" y="443345"/>
            <a:chExt cx="2161308" cy="387928"/>
          </a:xfrm>
        </p:grpSpPr>
        <p:sp>
          <p:nvSpPr>
            <p:cNvPr id="298" name="Rectangle 297"/>
            <p:cNvSpPr/>
            <p:nvPr/>
          </p:nvSpPr>
          <p:spPr>
            <a:xfrm>
              <a:off x="1177636"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299" name="Rectangle 298"/>
            <p:cNvSpPr/>
            <p:nvPr/>
          </p:nvSpPr>
          <p:spPr>
            <a:xfrm>
              <a:off x="734291"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300" name="Rectangle 299"/>
            <p:cNvSpPr/>
            <p:nvPr/>
          </p:nvSpPr>
          <p:spPr>
            <a:xfrm>
              <a:off x="1620981"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301" name="Rectangle 300"/>
            <p:cNvSpPr/>
            <p:nvPr/>
          </p:nvSpPr>
          <p:spPr>
            <a:xfrm>
              <a:off x="2064326"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302" name="Rectangle 301"/>
            <p:cNvSpPr/>
            <p:nvPr/>
          </p:nvSpPr>
          <p:spPr>
            <a:xfrm>
              <a:off x="2507671" y="443345"/>
              <a:ext cx="387928" cy="387928"/>
            </a:xfrm>
            <a:prstGeom prst="rect">
              <a:avLst/>
            </a:prstGeom>
            <a:solidFill>
              <a:schemeClr val="accent2"/>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FF0000"/>
                </a:solidFill>
                <a:latin typeface="Times New Roman" panose="02020603050405020304" pitchFamily="18" charset="0"/>
                <a:cs typeface="Times New Roman" panose="02020603050405020304" pitchFamily="18" charset="0"/>
              </a:endParaRPr>
            </a:p>
          </p:txBody>
        </p:sp>
      </p:grpSp>
      <p:grpSp>
        <p:nvGrpSpPr>
          <p:cNvPr id="303" name="Group 302"/>
          <p:cNvGrpSpPr/>
          <p:nvPr/>
        </p:nvGrpSpPr>
        <p:grpSpPr>
          <a:xfrm>
            <a:off x="4880645" y="4585853"/>
            <a:ext cx="3047990" cy="387928"/>
            <a:chOff x="734291" y="443345"/>
            <a:chExt cx="3047990" cy="387928"/>
          </a:xfrm>
        </p:grpSpPr>
        <p:sp>
          <p:nvSpPr>
            <p:cNvPr id="304" name="Rectangle 303"/>
            <p:cNvSpPr/>
            <p:nvPr/>
          </p:nvSpPr>
          <p:spPr>
            <a:xfrm>
              <a:off x="1177636" y="443345"/>
              <a:ext cx="387928" cy="387928"/>
            </a:xfrm>
            <a:prstGeom prst="rect">
              <a:avLst/>
            </a:prstGeom>
            <a:solidFill>
              <a:schemeClr val="accent2"/>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305" name="Rectangle 304"/>
            <p:cNvSpPr/>
            <p:nvPr/>
          </p:nvSpPr>
          <p:spPr>
            <a:xfrm>
              <a:off x="734291"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306" name="Rectangle 305"/>
            <p:cNvSpPr/>
            <p:nvPr/>
          </p:nvSpPr>
          <p:spPr>
            <a:xfrm>
              <a:off x="1620981"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307" name="Rectangle 306"/>
            <p:cNvSpPr/>
            <p:nvPr/>
          </p:nvSpPr>
          <p:spPr>
            <a:xfrm>
              <a:off x="2064326"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308" name="Rectangle 307"/>
            <p:cNvSpPr/>
            <p:nvPr/>
          </p:nvSpPr>
          <p:spPr>
            <a:xfrm>
              <a:off x="2507671"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309" name="Rectangle 308"/>
            <p:cNvSpPr/>
            <p:nvPr/>
          </p:nvSpPr>
          <p:spPr>
            <a:xfrm>
              <a:off x="2951016"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310" name="Rectangle 309"/>
            <p:cNvSpPr/>
            <p:nvPr/>
          </p:nvSpPr>
          <p:spPr>
            <a:xfrm>
              <a:off x="3394353"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grpSp>
      <p:grpSp>
        <p:nvGrpSpPr>
          <p:cNvPr id="311" name="Group 310"/>
          <p:cNvGrpSpPr/>
          <p:nvPr/>
        </p:nvGrpSpPr>
        <p:grpSpPr>
          <a:xfrm>
            <a:off x="4437299" y="5029193"/>
            <a:ext cx="2604653" cy="387928"/>
            <a:chOff x="734291" y="443345"/>
            <a:chExt cx="2604653" cy="387928"/>
          </a:xfrm>
        </p:grpSpPr>
        <p:sp>
          <p:nvSpPr>
            <p:cNvPr id="312" name="Rectangle 311"/>
            <p:cNvSpPr/>
            <p:nvPr/>
          </p:nvSpPr>
          <p:spPr>
            <a:xfrm>
              <a:off x="1177636"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313" name="Rectangle 312"/>
            <p:cNvSpPr/>
            <p:nvPr/>
          </p:nvSpPr>
          <p:spPr>
            <a:xfrm>
              <a:off x="734291"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314" name="Rectangle 313"/>
            <p:cNvSpPr/>
            <p:nvPr/>
          </p:nvSpPr>
          <p:spPr>
            <a:xfrm>
              <a:off x="1620981" y="443345"/>
              <a:ext cx="387928" cy="387928"/>
            </a:xfrm>
            <a:prstGeom prst="rect">
              <a:avLst/>
            </a:prstGeom>
            <a:solidFill>
              <a:schemeClr val="accent2"/>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315" name="Rectangle 314"/>
            <p:cNvSpPr/>
            <p:nvPr/>
          </p:nvSpPr>
          <p:spPr>
            <a:xfrm>
              <a:off x="2064326"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316" name="Rectangle 315"/>
            <p:cNvSpPr/>
            <p:nvPr/>
          </p:nvSpPr>
          <p:spPr>
            <a:xfrm>
              <a:off x="2507671"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317" name="Rectangle 316"/>
            <p:cNvSpPr/>
            <p:nvPr/>
          </p:nvSpPr>
          <p:spPr>
            <a:xfrm>
              <a:off x="2951016"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grpSp>
      <p:grpSp>
        <p:nvGrpSpPr>
          <p:cNvPr id="318" name="Group 317"/>
          <p:cNvGrpSpPr/>
          <p:nvPr/>
        </p:nvGrpSpPr>
        <p:grpSpPr>
          <a:xfrm>
            <a:off x="4437299" y="5486387"/>
            <a:ext cx="3047998" cy="387928"/>
            <a:chOff x="734291" y="443345"/>
            <a:chExt cx="3047998" cy="387928"/>
          </a:xfrm>
        </p:grpSpPr>
        <p:sp>
          <p:nvSpPr>
            <p:cNvPr id="319" name="Rectangle 318"/>
            <p:cNvSpPr/>
            <p:nvPr/>
          </p:nvSpPr>
          <p:spPr>
            <a:xfrm>
              <a:off x="1177636"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320" name="Rectangle 319"/>
            <p:cNvSpPr/>
            <p:nvPr/>
          </p:nvSpPr>
          <p:spPr>
            <a:xfrm>
              <a:off x="734291"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321" name="Rectangle 320"/>
            <p:cNvSpPr/>
            <p:nvPr/>
          </p:nvSpPr>
          <p:spPr>
            <a:xfrm>
              <a:off x="1620981" y="443345"/>
              <a:ext cx="387928" cy="387928"/>
            </a:xfrm>
            <a:prstGeom prst="rect">
              <a:avLst/>
            </a:prstGeom>
            <a:solidFill>
              <a:schemeClr val="accent2"/>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322" name="Rectangle 321"/>
            <p:cNvSpPr/>
            <p:nvPr/>
          </p:nvSpPr>
          <p:spPr>
            <a:xfrm>
              <a:off x="2064326"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323" name="Rectangle 322"/>
            <p:cNvSpPr/>
            <p:nvPr/>
          </p:nvSpPr>
          <p:spPr>
            <a:xfrm>
              <a:off x="2507671"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324" name="Rectangle 323"/>
            <p:cNvSpPr/>
            <p:nvPr/>
          </p:nvSpPr>
          <p:spPr>
            <a:xfrm>
              <a:off x="2951016"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325" name="Rectangle 324"/>
            <p:cNvSpPr/>
            <p:nvPr/>
          </p:nvSpPr>
          <p:spPr>
            <a:xfrm>
              <a:off x="3394361"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grpSp>
      <p:sp>
        <p:nvSpPr>
          <p:cNvPr id="2" name="TỪ KHÓA"/>
          <p:cNvSpPr/>
          <p:nvPr/>
        </p:nvSpPr>
        <p:spPr>
          <a:xfrm>
            <a:off x="4998368" y="374085"/>
            <a:ext cx="1039169" cy="54032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400" b="1" dirty="0">
                <a:latin typeface="Times New Roman" panose="02020603050405020304" pitchFamily="18" charset="0"/>
                <a:cs typeface="Times New Roman" panose="02020603050405020304" pitchFamily="18" charset="0"/>
              </a:rPr>
              <a:t>TỪ KHÓA</a:t>
            </a:r>
            <a:endParaRPr lang="en-US" sz="1400" b="1" dirty="0">
              <a:latin typeface="Times New Roman" panose="02020603050405020304" pitchFamily="18" charset="0"/>
              <a:cs typeface="Times New Roman" panose="02020603050405020304" pitchFamily="18" charset="0"/>
            </a:endParaRPr>
          </a:p>
        </p:txBody>
      </p:sp>
      <p:sp>
        <p:nvSpPr>
          <p:cNvPr id="3" name="câu hỏi"/>
          <p:cNvSpPr/>
          <p:nvPr/>
        </p:nvSpPr>
        <p:spPr>
          <a:xfrm>
            <a:off x="152319" y="1001415"/>
            <a:ext cx="1219200" cy="384048"/>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CÂU 1</a:t>
            </a:r>
          </a:p>
        </p:txBody>
      </p:sp>
      <p:sp>
        <p:nvSpPr>
          <p:cNvPr id="4" name="bảng câu hỏi"/>
          <p:cNvSpPr/>
          <p:nvPr/>
        </p:nvSpPr>
        <p:spPr>
          <a:xfrm>
            <a:off x="8430821" y="2798637"/>
            <a:ext cx="3761179" cy="376841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tính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ý </a:t>
            </a:r>
            <a:r>
              <a:rPr lang="en-US" sz="2400" b="1" dirty="0" err="1">
                <a:latin typeface="Times New Roman" panose="02020603050405020304" pitchFamily="18" charset="0"/>
                <a:cs typeface="Times New Roman" panose="02020603050405020304" pitchFamily="18" charset="0"/>
              </a:rPr>
              <a:t>nghĩa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dụng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hoặc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ảnh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hưởng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lớn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được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coi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trọng</a:t>
            </a:r>
            <a:r>
              <a:rPr lang="en-US" sz="2400" b="1" dirty="0">
                <a:latin typeface="Times New Roman" panose="02020603050405020304" pitchFamily="18" charset="0"/>
                <a:cs typeface="Times New Roman" panose="02020603050405020304" pitchFamily="18" charset="0"/>
              </a:rPr>
              <a:t>?</a:t>
            </a:r>
          </a:p>
        </p:txBody>
      </p:sp>
      <p:sp>
        <p:nvSpPr>
          <p:cNvPr id="326" name="câu hỏi"/>
          <p:cNvSpPr/>
          <p:nvPr/>
        </p:nvSpPr>
        <p:spPr>
          <a:xfrm>
            <a:off x="138480" y="1444763"/>
            <a:ext cx="1219200" cy="384048"/>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CÂU 2</a:t>
            </a:r>
          </a:p>
        </p:txBody>
      </p:sp>
      <p:sp>
        <p:nvSpPr>
          <p:cNvPr id="327" name="bảng câu hỏi"/>
          <p:cNvSpPr/>
          <p:nvPr/>
        </p:nvSpPr>
        <p:spPr>
          <a:xfrm>
            <a:off x="8430821" y="2798637"/>
            <a:ext cx="3761179" cy="376841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err="1">
                <a:latin typeface="Times New Roman" panose="02020603050405020304" pitchFamily="18" charset="0"/>
                <a:cs typeface="Times New Roman" panose="02020603050405020304" pitchFamily="18" charset="0"/>
              </a:rPr>
              <a:t>Hoàn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niệm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sau</a:t>
            </a:r>
            <a:r>
              <a:rPr lang="en-US" sz="2400" b="1" dirty="0">
                <a:latin typeface="Times New Roman" panose="02020603050405020304" pitchFamily="18" charset="0"/>
                <a:cs typeface="Times New Roman" panose="02020603050405020304" pitchFamily="18" charset="0"/>
              </a:rPr>
              <a:t>: “…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kịch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thường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được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dựng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sở</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mâu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thuẫn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giữa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những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tham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vọng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toan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tính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mưu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kế</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tầm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thường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chấp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đức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lẽ</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phải</a:t>
            </a:r>
            <a:r>
              <a:rPr lang="en-US" sz="2400" b="1" dirty="0">
                <a:latin typeface="Times New Roman" panose="02020603050405020304" pitchFamily="18" charset="0"/>
                <a:cs typeface="Times New Roman" panose="02020603050405020304" pitchFamily="18" charset="0"/>
              </a:rPr>
              <a:t>”</a:t>
            </a:r>
          </a:p>
        </p:txBody>
      </p:sp>
      <p:sp>
        <p:nvSpPr>
          <p:cNvPr id="328" name="câu hỏi"/>
          <p:cNvSpPr/>
          <p:nvPr/>
        </p:nvSpPr>
        <p:spPr>
          <a:xfrm>
            <a:off x="124641" y="1888106"/>
            <a:ext cx="1246878" cy="384048"/>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CÂU 3</a:t>
            </a:r>
          </a:p>
        </p:txBody>
      </p:sp>
      <p:sp>
        <p:nvSpPr>
          <p:cNvPr id="329" name="bảng câu hỏi"/>
          <p:cNvSpPr/>
          <p:nvPr/>
        </p:nvSpPr>
        <p:spPr>
          <a:xfrm>
            <a:off x="8430821" y="2798637"/>
            <a:ext cx="3761179" cy="376841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err="1">
                <a:latin typeface="Times New Roman" panose="02020603050405020304" pitchFamily="18" charset="0"/>
                <a:cs typeface="Times New Roman" panose="02020603050405020304" pitchFamily="18" charset="0"/>
              </a:rPr>
              <a:t>Tên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gọi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hiện</a:t>
            </a:r>
            <a:r>
              <a:rPr lang="en-US" sz="2400" b="1" dirty="0">
                <a:latin typeface="Times New Roman" panose="02020603050405020304" pitchFamily="18" charset="0"/>
                <a:cs typeface="Times New Roman" panose="02020603050405020304" pitchFamily="18" charset="0"/>
              </a:rPr>
              <a:t> nay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Liên</a:t>
            </a:r>
            <a:r>
              <a:rPr lang="en-US" sz="2400" b="1" dirty="0">
                <a:latin typeface="Times New Roman" panose="02020603050405020304" pitchFamily="18" charset="0"/>
                <a:cs typeface="Times New Roman" panose="02020603050405020304" pitchFamily="18" charset="0"/>
              </a:rPr>
              <a:t> bang </a:t>
            </a:r>
            <a:r>
              <a:rPr lang="en-US" sz="2400" b="1" dirty="0" err="1">
                <a:latin typeface="Times New Roman" panose="02020603050405020304" pitchFamily="18" charset="0"/>
                <a:cs typeface="Times New Roman" panose="02020603050405020304" pitchFamily="18" charset="0"/>
              </a:rPr>
              <a:t>Xô</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Viết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cũ</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gì</a:t>
            </a:r>
            <a:r>
              <a:rPr lang="en-US" sz="2400" b="1" dirty="0">
                <a:latin typeface="Times New Roman" panose="02020603050405020304" pitchFamily="18" charset="0"/>
                <a:cs typeface="Times New Roman" panose="02020603050405020304" pitchFamily="18" charset="0"/>
              </a:rPr>
              <a:t>?</a:t>
            </a:r>
          </a:p>
        </p:txBody>
      </p:sp>
      <p:sp>
        <p:nvSpPr>
          <p:cNvPr id="330" name="câu hỏi"/>
          <p:cNvSpPr/>
          <p:nvPr/>
        </p:nvSpPr>
        <p:spPr>
          <a:xfrm>
            <a:off x="121406" y="2327617"/>
            <a:ext cx="1236273" cy="384048"/>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CÂU 4</a:t>
            </a:r>
          </a:p>
        </p:txBody>
      </p:sp>
      <p:sp>
        <p:nvSpPr>
          <p:cNvPr id="331" name="bảng câu hỏi"/>
          <p:cNvSpPr/>
          <p:nvPr/>
        </p:nvSpPr>
        <p:spPr>
          <a:xfrm>
            <a:off x="8430821" y="2798637"/>
            <a:ext cx="3761179" cy="376841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err="1">
                <a:latin typeface="Times New Roman" panose="02020603050405020304" pitchFamily="18" charset="0"/>
                <a:cs typeface="Times New Roman" panose="02020603050405020304" pitchFamily="18" charset="0"/>
              </a:rPr>
              <a:t>Điền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còn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thiếu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chỗ</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trống</a:t>
            </a:r>
            <a:r>
              <a:rPr lang="en-US" sz="2400" b="1" dirty="0">
                <a:latin typeface="Times New Roman" panose="02020603050405020304" pitchFamily="18" charset="0"/>
                <a:cs typeface="Times New Roman" panose="02020603050405020304" pitchFamily="18" charset="0"/>
              </a:rPr>
              <a:t>: “…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kịch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chủ</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yếu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ngoài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những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toan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tính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mưu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mô</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đều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được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bộc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lộ</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lời</a:t>
            </a:r>
            <a:r>
              <a:rPr lang="en-US" sz="2400" b="1" dirty="0">
                <a:latin typeface="Times New Roman" panose="02020603050405020304" pitchFamily="18" charset="0"/>
                <a:cs typeface="Times New Roman" panose="02020603050405020304" pitchFamily="18" charset="0"/>
              </a:rPr>
              <a:t>”</a:t>
            </a:r>
          </a:p>
        </p:txBody>
      </p:sp>
      <p:sp>
        <p:nvSpPr>
          <p:cNvPr id="332" name="câu hỏi"/>
          <p:cNvSpPr/>
          <p:nvPr/>
        </p:nvSpPr>
        <p:spPr>
          <a:xfrm>
            <a:off x="121407" y="2784762"/>
            <a:ext cx="1236272" cy="384048"/>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CÂU 5</a:t>
            </a:r>
          </a:p>
        </p:txBody>
      </p:sp>
      <p:sp>
        <p:nvSpPr>
          <p:cNvPr id="333" name="bảng câu hỏi"/>
          <p:cNvSpPr/>
          <p:nvPr/>
        </p:nvSpPr>
        <p:spPr>
          <a:xfrm>
            <a:off x="8430821" y="2798637"/>
            <a:ext cx="3761179" cy="376841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err="1">
                <a:latin typeface="Times New Roman" panose="02020603050405020304" pitchFamily="18" charset="0"/>
                <a:cs typeface="Times New Roman" panose="02020603050405020304" pitchFamily="18" charset="0"/>
              </a:rPr>
              <a:t>Nhận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định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Đối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thoại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kịch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được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tổ</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chức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theo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kiểu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đối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chọi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chan</a:t>
            </a:r>
            <a:r>
              <a:rPr lang="en-US" sz="2400" b="1" dirty="0">
                <a:latin typeface="Times New Roman" panose="02020603050405020304" pitchFamily="18" charset="0"/>
                <a:cs typeface="Times New Roman" panose="02020603050405020304" pitchFamily="18" charset="0"/>
              </a:rPr>
              <a:t> chat, “</a:t>
            </a:r>
            <a:r>
              <a:rPr lang="en-US" sz="2400" b="1" dirty="0" err="1">
                <a:latin typeface="Times New Roman" panose="02020603050405020304" pitchFamily="18" charset="0"/>
                <a:cs typeface="Times New Roman" panose="02020603050405020304" pitchFamily="18" charset="0"/>
              </a:rPr>
              <a:t>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miếng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miếng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huống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lẫn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nhau</a:t>
            </a:r>
            <a:r>
              <a:rPr lang="en-US" sz="2400" b="1" dirty="0">
                <a:latin typeface="Times New Roman" panose="02020603050405020304" pitchFamily="18" charset="0"/>
                <a:cs typeface="Times New Roman" panose="02020603050405020304" pitchFamily="18" charset="0"/>
              </a:rPr>
              <a:t>”</a:t>
            </a:r>
          </a:p>
        </p:txBody>
      </p:sp>
      <p:sp>
        <p:nvSpPr>
          <p:cNvPr id="334" name="câu hỏi"/>
          <p:cNvSpPr/>
          <p:nvPr/>
        </p:nvSpPr>
        <p:spPr>
          <a:xfrm>
            <a:off x="104333" y="3228113"/>
            <a:ext cx="1253345" cy="384048"/>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CÂU </a:t>
            </a:r>
            <a:r>
              <a:rPr lang="vi-VN" sz="2000" b="1" dirty="0">
                <a:latin typeface="Times New Roman" panose="02020603050405020304" pitchFamily="18" charset="0"/>
                <a:cs typeface="Times New Roman" panose="02020603050405020304" pitchFamily="18" charset="0"/>
              </a:rPr>
              <a:t>6</a:t>
            </a:r>
            <a:endParaRPr lang="en-US" sz="2000" b="1" dirty="0">
              <a:latin typeface="Times New Roman" panose="02020603050405020304" pitchFamily="18" charset="0"/>
              <a:cs typeface="Times New Roman" panose="02020603050405020304" pitchFamily="18" charset="0"/>
            </a:endParaRPr>
          </a:p>
        </p:txBody>
      </p:sp>
      <p:sp>
        <p:nvSpPr>
          <p:cNvPr id="335" name="bảng câu hỏi"/>
          <p:cNvSpPr/>
          <p:nvPr/>
        </p:nvSpPr>
        <p:spPr>
          <a:xfrm>
            <a:off x="8430821" y="2798637"/>
            <a:ext cx="3761179" cy="376841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b="1" dirty="0">
                <a:latin typeface="Times New Roman" panose="02020603050405020304" pitchFamily="18" charset="0"/>
                <a:cs typeface="Times New Roman" panose="02020603050405020304" pitchFamily="18" charset="0"/>
              </a:rPr>
              <a:t>“Lão hà tiện” – một tác phẩm kịch bản nổi tiếng của nhà văn Mô-li-e thuộc thể loại nào?</a:t>
            </a:r>
            <a:endParaRPr lang="en-US" sz="2400" b="1" dirty="0">
              <a:latin typeface="Times New Roman" panose="02020603050405020304" pitchFamily="18" charset="0"/>
              <a:cs typeface="Times New Roman" panose="02020603050405020304" pitchFamily="18" charset="0"/>
            </a:endParaRPr>
          </a:p>
        </p:txBody>
      </p:sp>
      <p:sp>
        <p:nvSpPr>
          <p:cNvPr id="336" name="câu hỏi"/>
          <p:cNvSpPr/>
          <p:nvPr/>
        </p:nvSpPr>
        <p:spPr>
          <a:xfrm>
            <a:off x="121406" y="3671461"/>
            <a:ext cx="1236271" cy="384048"/>
          </a:xfrm>
          <a:prstGeom prst="roundRect">
            <a:avLst/>
          </a:prstGeom>
          <a:solidFill>
            <a:srgbClr val="C70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CÂU </a:t>
            </a:r>
            <a:r>
              <a:rPr lang="vi-VN" sz="2000" b="1" dirty="0">
                <a:latin typeface="Times New Roman" panose="02020603050405020304" pitchFamily="18" charset="0"/>
                <a:cs typeface="Times New Roman" panose="02020603050405020304" pitchFamily="18" charset="0"/>
              </a:rPr>
              <a:t>7</a:t>
            </a:r>
            <a:endParaRPr lang="en-US" sz="2000" b="1" dirty="0">
              <a:latin typeface="Times New Roman" panose="02020603050405020304" pitchFamily="18" charset="0"/>
              <a:cs typeface="Times New Roman" panose="02020603050405020304" pitchFamily="18" charset="0"/>
            </a:endParaRPr>
          </a:p>
        </p:txBody>
      </p:sp>
      <p:sp>
        <p:nvSpPr>
          <p:cNvPr id="337" name="bảng câu hỏi"/>
          <p:cNvSpPr/>
          <p:nvPr/>
        </p:nvSpPr>
        <p:spPr>
          <a:xfrm>
            <a:off x="8430821" y="2798637"/>
            <a:ext cx="3761179" cy="376841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b="1" dirty="0">
                <a:latin typeface="Times New Roman" panose="02020603050405020304" pitchFamily="18" charset="0"/>
                <a:cs typeface="Times New Roman" panose="02020603050405020304" pitchFamily="18" charset="0"/>
              </a:rPr>
              <a:t>Một chế độ quân chủ chuyên chế ở nước Nga thế kỉ XIX được gọi tên là gì?</a:t>
            </a:r>
            <a:endParaRPr lang="en-US" sz="2400" b="1" dirty="0">
              <a:latin typeface="Times New Roman" panose="02020603050405020304" pitchFamily="18" charset="0"/>
              <a:cs typeface="Times New Roman" panose="02020603050405020304" pitchFamily="18" charset="0"/>
            </a:endParaRPr>
          </a:p>
        </p:txBody>
      </p:sp>
      <p:sp>
        <p:nvSpPr>
          <p:cNvPr id="350" name="câu hỏi"/>
          <p:cNvSpPr/>
          <p:nvPr/>
        </p:nvSpPr>
        <p:spPr>
          <a:xfrm>
            <a:off x="121406" y="4128657"/>
            <a:ext cx="1236271" cy="384048"/>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CÂU </a:t>
            </a:r>
            <a:r>
              <a:rPr lang="vi-VN" sz="2000" b="1" dirty="0">
                <a:latin typeface="Times New Roman" panose="02020603050405020304" pitchFamily="18" charset="0"/>
                <a:cs typeface="Times New Roman" panose="02020603050405020304" pitchFamily="18" charset="0"/>
              </a:rPr>
              <a:t>8</a:t>
            </a:r>
            <a:endParaRPr lang="en-US" sz="2000" b="1" dirty="0">
              <a:latin typeface="Times New Roman" panose="02020603050405020304" pitchFamily="18" charset="0"/>
              <a:cs typeface="Times New Roman" panose="02020603050405020304" pitchFamily="18" charset="0"/>
            </a:endParaRPr>
          </a:p>
        </p:txBody>
      </p:sp>
      <p:sp>
        <p:nvSpPr>
          <p:cNvPr id="351" name="bảng câu hỏi"/>
          <p:cNvSpPr/>
          <p:nvPr/>
        </p:nvSpPr>
        <p:spPr>
          <a:xfrm>
            <a:off x="8430821" y="2798637"/>
            <a:ext cx="3761179" cy="376841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400" b="1">
                <a:solidFill>
                  <a:prstClr val="white"/>
                </a:solidFill>
                <a:latin typeface="Times New Roman" panose="02020603050405020304" pitchFamily="18" charset="0"/>
                <a:cs typeface="Times New Roman" panose="02020603050405020304" pitchFamily="18" charset="0"/>
              </a:rPr>
              <a:t>Ông là người đầu tiên đưa văn học Nga hội nhập với văn học thế giới? Ông là ai?</a:t>
            </a:r>
            <a:endParaRPr lang="en-US" sz="2400" b="1" dirty="0">
              <a:solidFill>
                <a:prstClr val="white"/>
              </a:solidFill>
              <a:latin typeface="Times New Roman" panose="02020603050405020304" pitchFamily="18" charset="0"/>
              <a:cs typeface="Times New Roman" panose="02020603050405020304" pitchFamily="18" charset="0"/>
            </a:endParaRPr>
          </a:p>
        </p:txBody>
      </p:sp>
      <p:sp>
        <p:nvSpPr>
          <p:cNvPr id="352" name="câu hỏi"/>
          <p:cNvSpPr/>
          <p:nvPr/>
        </p:nvSpPr>
        <p:spPr>
          <a:xfrm>
            <a:off x="104333" y="4585853"/>
            <a:ext cx="1236271" cy="384048"/>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CÂU </a:t>
            </a:r>
            <a:r>
              <a:rPr lang="vi-VN" sz="2000" b="1" dirty="0">
                <a:latin typeface="Times New Roman" panose="02020603050405020304" pitchFamily="18" charset="0"/>
                <a:cs typeface="Times New Roman" panose="02020603050405020304" pitchFamily="18" charset="0"/>
              </a:rPr>
              <a:t>9</a:t>
            </a:r>
            <a:endParaRPr lang="en-US" sz="2000" b="1" dirty="0">
              <a:latin typeface="Times New Roman" panose="02020603050405020304" pitchFamily="18" charset="0"/>
              <a:cs typeface="Times New Roman" panose="02020603050405020304" pitchFamily="18" charset="0"/>
            </a:endParaRPr>
          </a:p>
        </p:txBody>
      </p:sp>
      <p:sp>
        <p:nvSpPr>
          <p:cNvPr id="353" name="bảng câu hỏi"/>
          <p:cNvSpPr/>
          <p:nvPr/>
        </p:nvSpPr>
        <p:spPr>
          <a:xfrm>
            <a:off x="8430821" y="2798637"/>
            <a:ext cx="3761179" cy="376841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400" b="1" dirty="0">
                <a:solidFill>
                  <a:prstClr val="white"/>
                </a:solidFill>
                <a:latin typeface="Times New Roman" panose="02020603050405020304" pitchFamily="18" charset="0"/>
                <a:cs typeface="Times New Roman" panose="02020603050405020304" pitchFamily="18" charset="0"/>
              </a:rPr>
              <a:t>“... trong hài kịch là những... tiêu biểu cho mội thói tật đáng cười, đáng phê phán hoặc những ... thường xuyên nhầm lẫn, có cách ứng xử không phù hợp với hoàn cảnh thực tế” Là khái niệm chỉ yếu tố nào trong hài kịch?</a:t>
            </a:r>
            <a:endParaRPr lang="en-US" sz="2400" b="1" dirty="0">
              <a:solidFill>
                <a:prstClr val="white"/>
              </a:solidFill>
              <a:latin typeface="Times New Roman" panose="02020603050405020304" pitchFamily="18" charset="0"/>
              <a:cs typeface="Times New Roman" panose="02020603050405020304" pitchFamily="18" charset="0"/>
            </a:endParaRPr>
          </a:p>
        </p:txBody>
      </p:sp>
      <p:sp>
        <p:nvSpPr>
          <p:cNvPr id="354" name="câu hỏi"/>
          <p:cNvSpPr/>
          <p:nvPr/>
        </p:nvSpPr>
        <p:spPr>
          <a:xfrm>
            <a:off x="117238" y="5029193"/>
            <a:ext cx="1236271" cy="384048"/>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CÂU </a:t>
            </a:r>
            <a:r>
              <a:rPr lang="vi-VN" sz="2000" b="1" dirty="0">
                <a:latin typeface="Times New Roman" panose="02020603050405020304" pitchFamily="18" charset="0"/>
                <a:cs typeface="Times New Roman" panose="02020603050405020304" pitchFamily="18" charset="0"/>
              </a:rPr>
              <a:t>10</a:t>
            </a:r>
            <a:endParaRPr lang="en-US" sz="2000" b="1" dirty="0">
              <a:latin typeface="Times New Roman" panose="02020603050405020304" pitchFamily="18" charset="0"/>
              <a:cs typeface="Times New Roman" panose="02020603050405020304" pitchFamily="18" charset="0"/>
            </a:endParaRPr>
          </a:p>
        </p:txBody>
      </p:sp>
      <p:sp>
        <p:nvSpPr>
          <p:cNvPr id="355" name="bảng câu hỏi"/>
          <p:cNvSpPr/>
          <p:nvPr/>
        </p:nvSpPr>
        <p:spPr>
          <a:xfrm>
            <a:off x="8430821" y="2798637"/>
            <a:ext cx="3761179" cy="376841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400" b="1" dirty="0">
                <a:solidFill>
                  <a:prstClr val="white"/>
                </a:solidFill>
                <a:latin typeface="Times New Roman" panose="02020603050405020304" pitchFamily="18" charset="0"/>
                <a:cs typeface="Times New Roman" panose="02020603050405020304" pitchFamily="18" charset="0"/>
              </a:rPr>
              <a:t>Điền từ thích hợp vào dấu ba chấm: “... Hài kịch thông thường được tổ chức trên cơ sở một hành động kịch nhất quán [...]”</a:t>
            </a:r>
            <a:endParaRPr lang="en-US" sz="2400" b="1" dirty="0">
              <a:solidFill>
                <a:prstClr val="white"/>
              </a:solidFill>
              <a:latin typeface="Times New Roman" panose="02020603050405020304" pitchFamily="18" charset="0"/>
              <a:cs typeface="Times New Roman" panose="02020603050405020304" pitchFamily="18" charset="0"/>
            </a:endParaRPr>
          </a:p>
        </p:txBody>
      </p:sp>
      <p:sp>
        <p:nvSpPr>
          <p:cNvPr id="356" name="câu hỏi"/>
          <p:cNvSpPr/>
          <p:nvPr/>
        </p:nvSpPr>
        <p:spPr>
          <a:xfrm>
            <a:off x="104333" y="5486387"/>
            <a:ext cx="1236271" cy="384048"/>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CÂU </a:t>
            </a:r>
            <a:r>
              <a:rPr lang="vi-VN" sz="2000" b="1" dirty="0">
                <a:latin typeface="Times New Roman" panose="02020603050405020304" pitchFamily="18" charset="0"/>
                <a:cs typeface="Times New Roman" panose="02020603050405020304" pitchFamily="18" charset="0"/>
              </a:rPr>
              <a:t>11</a:t>
            </a:r>
            <a:endParaRPr lang="en-US" sz="2000" b="1" dirty="0">
              <a:latin typeface="Times New Roman" panose="02020603050405020304" pitchFamily="18" charset="0"/>
              <a:cs typeface="Times New Roman" panose="02020603050405020304" pitchFamily="18" charset="0"/>
            </a:endParaRPr>
          </a:p>
        </p:txBody>
      </p:sp>
      <p:sp>
        <p:nvSpPr>
          <p:cNvPr id="357" name="bảng câu hỏi"/>
          <p:cNvSpPr/>
          <p:nvPr/>
        </p:nvSpPr>
        <p:spPr>
          <a:xfrm>
            <a:off x="8430821" y="2798637"/>
            <a:ext cx="3761179" cy="376841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400" b="1">
                <a:solidFill>
                  <a:prstClr val="white"/>
                </a:solidFill>
                <a:latin typeface="Times New Roman" panose="02020603050405020304" pitchFamily="18" charset="0"/>
                <a:cs typeface="Times New Roman" panose="02020603050405020304" pitchFamily="18" charset="0"/>
              </a:rPr>
              <a:t>Quê hương của nhà văn Gô-gôn là?</a:t>
            </a:r>
            <a:endParaRPr lang="en-US" sz="2400" b="1" dirty="0">
              <a:solidFill>
                <a:prstClr val="white"/>
              </a:solidFill>
              <a:latin typeface="Times New Roman" panose="02020603050405020304" pitchFamily="18" charset="0"/>
              <a:cs typeface="Times New Roman" panose="02020603050405020304" pitchFamily="18" charset="0"/>
            </a:endParaRPr>
          </a:p>
        </p:txBody>
      </p:sp>
      <p:sp>
        <p:nvSpPr>
          <p:cNvPr id="358" name="câu hỏi"/>
          <p:cNvSpPr/>
          <p:nvPr/>
        </p:nvSpPr>
        <p:spPr>
          <a:xfrm>
            <a:off x="104333" y="5943581"/>
            <a:ext cx="1236271" cy="384048"/>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CÂU </a:t>
            </a:r>
            <a:r>
              <a:rPr lang="vi-VN" sz="2000" b="1" dirty="0">
                <a:latin typeface="Times New Roman" panose="02020603050405020304" pitchFamily="18" charset="0"/>
                <a:cs typeface="Times New Roman" panose="02020603050405020304" pitchFamily="18" charset="0"/>
              </a:rPr>
              <a:t>12</a:t>
            </a:r>
            <a:endParaRPr lang="en-US" sz="2000" b="1" dirty="0">
              <a:latin typeface="Times New Roman" panose="02020603050405020304" pitchFamily="18" charset="0"/>
              <a:cs typeface="Times New Roman" panose="02020603050405020304" pitchFamily="18" charset="0"/>
            </a:endParaRPr>
          </a:p>
        </p:txBody>
      </p:sp>
      <p:sp>
        <p:nvSpPr>
          <p:cNvPr id="359" name="bảng câu hỏi"/>
          <p:cNvSpPr/>
          <p:nvPr/>
        </p:nvSpPr>
        <p:spPr>
          <a:xfrm>
            <a:off x="8430821" y="2798637"/>
            <a:ext cx="3761179" cy="376841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400" b="1">
                <a:solidFill>
                  <a:prstClr val="white"/>
                </a:solidFill>
                <a:latin typeface="Times New Roman" panose="02020603050405020304" pitchFamily="18" charset="0"/>
                <a:cs typeface="Times New Roman" panose="02020603050405020304" pitchFamily="18" charset="0"/>
              </a:rPr>
              <a:t>Nhân vật trung tâm trong đoạn trích “nhân vật quan trọng” là ai?</a:t>
            </a:r>
            <a:endParaRPr lang="en-US" sz="2400"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47555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3"/>
                                        </p:tgtEl>
                                        <p:attrNameLst>
                                          <p:attrName>fillcolor</p:attrName>
                                        </p:attrNameLst>
                                      </p:cBhvr>
                                      <p:to>
                                        <a:srgbClr val="BFBFBF"/>
                                      </p:to>
                                    </p:animClr>
                                    <p:set>
                                      <p:cBhvr>
                                        <p:cTn id="7" dur="500" fill="hold"/>
                                        <p:tgtEl>
                                          <p:spTgt spid="3"/>
                                        </p:tgtEl>
                                        <p:attrNameLst>
                                          <p:attrName>fill.type</p:attrName>
                                        </p:attrNameLst>
                                      </p:cBhvr>
                                      <p:to>
                                        <p:strVal val="solid"/>
                                      </p:to>
                                    </p:set>
                                    <p:set>
                                      <p:cBhvr>
                                        <p:cTn id="8" dur="500" fill="hold"/>
                                        <p:tgtEl>
                                          <p:spTgt spid="3"/>
                                        </p:tgtEl>
                                        <p:attrNameLst>
                                          <p:attrName>fill.on</p:attrName>
                                        </p:attrNameLst>
                                      </p:cBhvr>
                                      <p:to>
                                        <p:strVal val="true"/>
                                      </p:to>
                                    </p:set>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3"/>
                  </p:tgtEl>
                </p:cond>
              </p:nextCondLst>
            </p:seq>
            <p:seq concurrent="1" nextAc="seek">
              <p:cTn id="13" restart="whenNotActive" fill="hold" evtFilter="cancelBubble" nodeType="interactiveSeq">
                <p:stCondLst>
                  <p:cond evt="onClick" delay="0">
                    <p:tgtEl>
                      <p:spTgt spid="4"/>
                    </p:tgtEl>
                  </p:cond>
                </p:stCondLst>
                <p:endSync evt="end" delay="0">
                  <p:rtn val="all"/>
                </p:endSync>
                <p:childTnLst>
                  <p:par>
                    <p:cTn id="14" fill="hold">
                      <p:stCondLst>
                        <p:cond delay="0"/>
                      </p:stCondLst>
                      <p:childTnLst>
                        <p:par>
                          <p:cTn id="15" fill="hold">
                            <p:stCondLst>
                              <p:cond delay="0"/>
                            </p:stCondLst>
                            <p:childTnLst>
                              <p:par>
                                <p:cTn id="16" presetID="2" presetClass="exit" presetSubtype="4" fill="hold" grpId="1" nodeType="clickEffect">
                                  <p:stCondLst>
                                    <p:cond delay="0"/>
                                  </p:stCondLst>
                                  <p:childTnLst>
                                    <p:anim calcmode="lin" valueType="num">
                                      <p:cBhvr additive="base">
                                        <p:cTn id="17" dur="500"/>
                                        <p:tgtEl>
                                          <p:spTgt spid="4"/>
                                        </p:tgtEl>
                                        <p:attrNameLst>
                                          <p:attrName>ppt_x</p:attrName>
                                        </p:attrNameLst>
                                      </p:cBhvr>
                                      <p:tavLst>
                                        <p:tav tm="0">
                                          <p:val>
                                            <p:strVal val="ppt_x"/>
                                          </p:val>
                                        </p:tav>
                                        <p:tav tm="100000">
                                          <p:val>
                                            <p:strVal val="ppt_x"/>
                                          </p:val>
                                        </p:tav>
                                      </p:tavLst>
                                    </p:anim>
                                    <p:anim calcmode="lin" valueType="num">
                                      <p:cBhvr additive="base">
                                        <p:cTn id="18" dur="500"/>
                                        <p:tgtEl>
                                          <p:spTgt spid="4"/>
                                        </p:tgtEl>
                                        <p:attrNameLst>
                                          <p:attrName>ppt_y</p:attrName>
                                        </p:attrNameLst>
                                      </p:cBhvr>
                                      <p:tavLst>
                                        <p:tav tm="0">
                                          <p:val>
                                            <p:strVal val="ppt_y"/>
                                          </p:val>
                                        </p:tav>
                                        <p:tav tm="100000">
                                          <p:val>
                                            <p:strVal val="1+ppt_h/2"/>
                                          </p:val>
                                        </p:tav>
                                      </p:tavLst>
                                    </p:anim>
                                    <p:set>
                                      <p:cBhvr>
                                        <p:cTn id="19"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4"/>
                  </p:tgtEl>
                </p:cond>
              </p:nextCondLst>
            </p:seq>
            <p:seq concurrent="1" nextAc="seek">
              <p:cTn id="20" restart="whenNotActive" fill="hold" evtFilter="cancelBubble" nodeType="interactiveSeq">
                <p:stCondLst>
                  <p:cond evt="onClick" delay="0">
                    <p:tgtEl>
                      <p:spTgt spid="326"/>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500" fill="hold"/>
                                        <p:tgtEl>
                                          <p:spTgt spid="326"/>
                                        </p:tgtEl>
                                        <p:attrNameLst>
                                          <p:attrName>fillcolor</p:attrName>
                                        </p:attrNameLst>
                                      </p:cBhvr>
                                      <p:to>
                                        <a:srgbClr val="BFBFBF"/>
                                      </p:to>
                                    </p:animClr>
                                    <p:set>
                                      <p:cBhvr>
                                        <p:cTn id="25" dur="500" fill="hold"/>
                                        <p:tgtEl>
                                          <p:spTgt spid="326"/>
                                        </p:tgtEl>
                                        <p:attrNameLst>
                                          <p:attrName>fill.type</p:attrName>
                                        </p:attrNameLst>
                                      </p:cBhvr>
                                      <p:to>
                                        <p:strVal val="solid"/>
                                      </p:to>
                                    </p:set>
                                    <p:set>
                                      <p:cBhvr>
                                        <p:cTn id="26" dur="500" fill="hold"/>
                                        <p:tgtEl>
                                          <p:spTgt spid="326"/>
                                        </p:tgtEl>
                                        <p:attrNameLst>
                                          <p:attrName>fill.on</p:attrName>
                                        </p:attrNameLst>
                                      </p:cBhvr>
                                      <p:to>
                                        <p:strVal val="true"/>
                                      </p:to>
                                    </p:set>
                                  </p:childTnLst>
                                </p:cTn>
                              </p:par>
                              <p:par>
                                <p:cTn id="27" presetID="2" presetClass="entr" presetSubtype="4" fill="hold" grpId="0" nodeType="withEffect">
                                  <p:stCondLst>
                                    <p:cond delay="0"/>
                                  </p:stCondLst>
                                  <p:childTnLst>
                                    <p:set>
                                      <p:cBhvr>
                                        <p:cTn id="28" dur="1" fill="hold">
                                          <p:stCondLst>
                                            <p:cond delay="0"/>
                                          </p:stCondLst>
                                        </p:cTn>
                                        <p:tgtEl>
                                          <p:spTgt spid="327"/>
                                        </p:tgtEl>
                                        <p:attrNameLst>
                                          <p:attrName>style.visibility</p:attrName>
                                        </p:attrNameLst>
                                      </p:cBhvr>
                                      <p:to>
                                        <p:strVal val="visible"/>
                                      </p:to>
                                    </p:set>
                                    <p:anim calcmode="lin" valueType="num">
                                      <p:cBhvr additive="base">
                                        <p:cTn id="29" dur="1000" fill="hold"/>
                                        <p:tgtEl>
                                          <p:spTgt spid="327"/>
                                        </p:tgtEl>
                                        <p:attrNameLst>
                                          <p:attrName>ppt_x</p:attrName>
                                        </p:attrNameLst>
                                      </p:cBhvr>
                                      <p:tavLst>
                                        <p:tav tm="0">
                                          <p:val>
                                            <p:strVal val="#ppt_x"/>
                                          </p:val>
                                        </p:tav>
                                        <p:tav tm="100000">
                                          <p:val>
                                            <p:strVal val="#ppt_x"/>
                                          </p:val>
                                        </p:tav>
                                      </p:tavLst>
                                    </p:anim>
                                    <p:anim calcmode="lin" valueType="num">
                                      <p:cBhvr additive="base">
                                        <p:cTn id="30" dur="1000" fill="hold"/>
                                        <p:tgtEl>
                                          <p:spTgt spid="32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326"/>
                  </p:tgtEl>
                </p:cond>
              </p:nextCondLst>
            </p:seq>
            <p:seq concurrent="1" nextAc="seek">
              <p:cTn id="31" restart="whenNotActive" fill="hold" evtFilter="cancelBubble" nodeType="interactiveSeq">
                <p:stCondLst>
                  <p:cond evt="onClick" delay="0">
                    <p:tgtEl>
                      <p:spTgt spid="327"/>
                    </p:tgtEl>
                  </p:cond>
                </p:stCondLst>
                <p:endSync evt="end" delay="0">
                  <p:rtn val="all"/>
                </p:endSync>
                <p:childTnLst>
                  <p:par>
                    <p:cTn id="32" fill="hold">
                      <p:stCondLst>
                        <p:cond delay="0"/>
                      </p:stCondLst>
                      <p:childTnLst>
                        <p:par>
                          <p:cTn id="33" fill="hold">
                            <p:stCondLst>
                              <p:cond delay="0"/>
                            </p:stCondLst>
                            <p:childTnLst>
                              <p:par>
                                <p:cTn id="34" presetID="2" presetClass="exit" presetSubtype="4" fill="hold" grpId="1" nodeType="clickEffect">
                                  <p:stCondLst>
                                    <p:cond delay="0"/>
                                  </p:stCondLst>
                                  <p:childTnLst>
                                    <p:anim calcmode="lin" valueType="num">
                                      <p:cBhvr additive="base">
                                        <p:cTn id="35" dur="500"/>
                                        <p:tgtEl>
                                          <p:spTgt spid="327"/>
                                        </p:tgtEl>
                                        <p:attrNameLst>
                                          <p:attrName>ppt_x</p:attrName>
                                        </p:attrNameLst>
                                      </p:cBhvr>
                                      <p:tavLst>
                                        <p:tav tm="0">
                                          <p:val>
                                            <p:strVal val="ppt_x"/>
                                          </p:val>
                                        </p:tav>
                                        <p:tav tm="100000">
                                          <p:val>
                                            <p:strVal val="ppt_x"/>
                                          </p:val>
                                        </p:tav>
                                      </p:tavLst>
                                    </p:anim>
                                    <p:anim calcmode="lin" valueType="num">
                                      <p:cBhvr additive="base">
                                        <p:cTn id="36" dur="500"/>
                                        <p:tgtEl>
                                          <p:spTgt spid="327"/>
                                        </p:tgtEl>
                                        <p:attrNameLst>
                                          <p:attrName>ppt_y</p:attrName>
                                        </p:attrNameLst>
                                      </p:cBhvr>
                                      <p:tavLst>
                                        <p:tav tm="0">
                                          <p:val>
                                            <p:strVal val="ppt_y"/>
                                          </p:val>
                                        </p:tav>
                                        <p:tav tm="100000">
                                          <p:val>
                                            <p:strVal val="1+ppt_h/2"/>
                                          </p:val>
                                        </p:tav>
                                      </p:tavLst>
                                    </p:anim>
                                    <p:set>
                                      <p:cBhvr>
                                        <p:cTn id="37" dur="1" fill="hold">
                                          <p:stCondLst>
                                            <p:cond delay="499"/>
                                          </p:stCondLst>
                                        </p:cTn>
                                        <p:tgtEl>
                                          <p:spTgt spid="327"/>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327"/>
                  </p:tgtEl>
                </p:cond>
              </p:nextCondLst>
            </p:seq>
            <p:seq concurrent="1" nextAc="seek">
              <p:cTn id="38" restart="whenNotActive" fill="hold" evtFilter="cancelBubble" nodeType="interactiveSeq">
                <p:stCondLst>
                  <p:cond evt="onClick" delay="0">
                    <p:tgtEl>
                      <p:spTgt spid="328"/>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328"/>
                                        </p:tgtEl>
                                        <p:attrNameLst>
                                          <p:attrName>fillcolor</p:attrName>
                                        </p:attrNameLst>
                                      </p:cBhvr>
                                      <p:to>
                                        <a:srgbClr val="BFBFBF"/>
                                      </p:to>
                                    </p:animClr>
                                    <p:set>
                                      <p:cBhvr>
                                        <p:cTn id="43" dur="500" fill="hold"/>
                                        <p:tgtEl>
                                          <p:spTgt spid="328"/>
                                        </p:tgtEl>
                                        <p:attrNameLst>
                                          <p:attrName>fill.type</p:attrName>
                                        </p:attrNameLst>
                                      </p:cBhvr>
                                      <p:to>
                                        <p:strVal val="solid"/>
                                      </p:to>
                                    </p:set>
                                    <p:set>
                                      <p:cBhvr>
                                        <p:cTn id="44" dur="500" fill="hold"/>
                                        <p:tgtEl>
                                          <p:spTgt spid="328"/>
                                        </p:tgtEl>
                                        <p:attrNameLst>
                                          <p:attrName>fill.on</p:attrName>
                                        </p:attrNameLst>
                                      </p:cBhvr>
                                      <p:to>
                                        <p:strVal val="true"/>
                                      </p:to>
                                    </p:set>
                                  </p:childTnLst>
                                </p:cTn>
                              </p:par>
                              <p:par>
                                <p:cTn id="45" presetID="2" presetClass="entr" presetSubtype="4" fill="hold" grpId="0" nodeType="withEffect">
                                  <p:stCondLst>
                                    <p:cond delay="0"/>
                                  </p:stCondLst>
                                  <p:childTnLst>
                                    <p:set>
                                      <p:cBhvr>
                                        <p:cTn id="46" dur="1" fill="hold">
                                          <p:stCondLst>
                                            <p:cond delay="0"/>
                                          </p:stCondLst>
                                        </p:cTn>
                                        <p:tgtEl>
                                          <p:spTgt spid="329"/>
                                        </p:tgtEl>
                                        <p:attrNameLst>
                                          <p:attrName>style.visibility</p:attrName>
                                        </p:attrNameLst>
                                      </p:cBhvr>
                                      <p:to>
                                        <p:strVal val="visible"/>
                                      </p:to>
                                    </p:set>
                                    <p:anim calcmode="lin" valueType="num">
                                      <p:cBhvr additive="base">
                                        <p:cTn id="47" dur="1000" fill="hold"/>
                                        <p:tgtEl>
                                          <p:spTgt spid="329"/>
                                        </p:tgtEl>
                                        <p:attrNameLst>
                                          <p:attrName>ppt_x</p:attrName>
                                        </p:attrNameLst>
                                      </p:cBhvr>
                                      <p:tavLst>
                                        <p:tav tm="0">
                                          <p:val>
                                            <p:strVal val="#ppt_x"/>
                                          </p:val>
                                        </p:tav>
                                        <p:tav tm="100000">
                                          <p:val>
                                            <p:strVal val="#ppt_x"/>
                                          </p:val>
                                        </p:tav>
                                      </p:tavLst>
                                    </p:anim>
                                    <p:anim calcmode="lin" valueType="num">
                                      <p:cBhvr additive="base">
                                        <p:cTn id="48" dur="1000" fill="hold"/>
                                        <p:tgtEl>
                                          <p:spTgt spid="32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328"/>
                  </p:tgtEl>
                </p:cond>
              </p:nextCondLst>
            </p:seq>
            <p:seq concurrent="1" nextAc="seek">
              <p:cTn id="49" restart="whenNotActive" fill="hold" evtFilter="cancelBubble" nodeType="interactiveSeq">
                <p:stCondLst>
                  <p:cond evt="onClick" delay="0">
                    <p:tgtEl>
                      <p:spTgt spid="329"/>
                    </p:tgtEl>
                  </p:cond>
                </p:stCondLst>
                <p:endSync evt="end" delay="0">
                  <p:rtn val="all"/>
                </p:endSync>
                <p:childTnLst>
                  <p:par>
                    <p:cTn id="50" fill="hold">
                      <p:stCondLst>
                        <p:cond delay="0"/>
                      </p:stCondLst>
                      <p:childTnLst>
                        <p:par>
                          <p:cTn id="51" fill="hold">
                            <p:stCondLst>
                              <p:cond delay="0"/>
                            </p:stCondLst>
                            <p:childTnLst>
                              <p:par>
                                <p:cTn id="52" presetID="2" presetClass="exit" presetSubtype="4" fill="hold" grpId="1" nodeType="clickEffect">
                                  <p:stCondLst>
                                    <p:cond delay="0"/>
                                  </p:stCondLst>
                                  <p:childTnLst>
                                    <p:anim calcmode="lin" valueType="num">
                                      <p:cBhvr additive="base">
                                        <p:cTn id="53" dur="500"/>
                                        <p:tgtEl>
                                          <p:spTgt spid="329"/>
                                        </p:tgtEl>
                                        <p:attrNameLst>
                                          <p:attrName>ppt_x</p:attrName>
                                        </p:attrNameLst>
                                      </p:cBhvr>
                                      <p:tavLst>
                                        <p:tav tm="0">
                                          <p:val>
                                            <p:strVal val="ppt_x"/>
                                          </p:val>
                                        </p:tav>
                                        <p:tav tm="100000">
                                          <p:val>
                                            <p:strVal val="ppt_x"/>
                                          </p:val>
                                        </p:tav>
                                      </p:tavLst>
                                    </p:anim>
                                    <p:anim calcmode="lin" valueType="num">
                                      <p:cBhvr additive="base">
                                        <p:cTn id="54" dur="500"/>
                                        <p:tgtEl>
                                          <p:spTgt spid="329"/>
                                        </p:tgtEl>
                                        <p:attrNameLst>
                                          <p:attrName>ppt_y</p:attrName>
                                        </p:attrNameLst>
                                      </p:cBhvr>
                                      <p:tavLst>
                                        <p:tav tm="0">
                                          <p:val>
                                            <p:strVal val="ppt_y"/>
                                          </p:val>
                                        </p:tav>
                                        <p:tav tm="100000">
                                          <p:val>
                                            <p:strVal val="1+ppt_h/2"/>
                                          </p:val>
                                        </p:tav>
                                      </p:tavLst>
                                    </p:anim>
                                    <p:set>
                                      <p:cBhvr>
                                        <p:cTn id="55" dur="1" fill="hold">
                                          <p:stCondLst>
                                            <p:cond delay="499"/>
                                          </p:stCondLst>
                                        </p:cTn>
                                        <p:tgtEl>
                                          <p:spTgt spid="329"/>
                                        </p:tgtEl>
                                        <p:attrNameLst>
                                          <p:attrName>style.visibility</p:attrName>
                                        </p:attrNameLst>
                                      </p:cBhvr>
                                      <p:to>
                                        <p:strVal val="hidden"/>
                                      </p:to>
                                    </p:set>
                                  </p:childTnLst>
                                  <p:subTnLst>
                                    <p:audio>
                                      <p:cMediaNode>
                                        <p:cTn display="0" masterRel="sameClick">
                                          <p:stCondLst>
                                            <p:cond evt="begin" delay="0">
                                              <p:tn val="52"/>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329"/>
                  </p:tgtEl>
                </p:cond>
              </p:nextCondLst>
            </p:seq>
            <p:seq concurrent="1" nextAc="seek">
              <p:cTn id="56" restart="whenNotActive" fill="hold" evtFilter="cancelBubble" nodeType="interactiveSeq">
                <p:stCondLst>
                  <p:cond evt="onClick" delay="0">
                    <p:tgtEl>
                      <p:spTgt spid="330"/>
                    </p:tgtEl>
                  </p:cond>
                </p:stCondLst>
                <p:endSync evt="end" delay="0">
                  <p:rtn val="all"/>
                </p:endSync>
                <p:childTnLst>
                  <p:par>
                    <p:cTn id="57" fill="hold">
                      <p:stCondLst>
                        <p:cond delay="0"/>
                      </p:stCondLst>
                      <p:childTnLst>
                        <p:par>
                          <p:cTn id="58" fill="hold">
                            <p:stCondLst>
                              <p:cond delay="0"/>
                            </p:stCondLst>
                            <p:childTnLst>
                              <p:par>
                                <p:cTn id="59" presetID="1" presetClass="emph" presetSubtype="2" fill="hold" nodeType="clickEffect">
                                  <p:stCondLst>
                                    <p:cond delay="0"/>
                                  </p:stCondLst>
                                  <p:childTnLst>
                                    <p:animClr clrSpc="rgb" dir="cw">
                                      <p:cBhvr>
                                        <p:cTn id="60" dur="500" fill="hold"/>
                                        <p:tgtEl>
                                          <p:spTgt spid="330"/>
                                        </p:tgtEl>
                                        <p:attrNameLst>
                                          <p:attrName>fillcolor</p:attrName>
                                        </p:attrNameLst>
                                      </p:cBhvr>
                                      <p:to>
                                        <a:srgbClr val="BFBFBF"/>
                                      </p:to>
                                    </p:animClr>
                                    <p:set>
                                      <p:cBhvr>
                                        <p:cTn id="61" dur="500" fill="hold"/>
                                        <p:tgtEl>
                                          <p:spTgt spid="330"/>
                                        </p:tgtEl>
                                        <p:attrNameLst>
                                          <p:attrName>fill.type</p:attrName>
                                        </p:attrNameLst>
                                      </p:cBhvr>
                                      <p:to>
                                        <p:strVal val="solid"/>
                                      </p:to>
                                    </p:set>
                                    <p:set>
                                      <p:cBhvr>
                                        <p:cTn id="62" dur="500" fill="hold"/>
                                        <p:tgtEl>
                                          <p:spTgt spid="330"/>
                                        </p:tgtEl>
                                        <p:attrNameLst>
                                          <p:attrName>fill.on</p:attrName>
                                        </p:attrNameLst>
                                      </p:cBhvr>
                                      <p:to>
                                        <p:strVal val="true"/>
                                      </p:to>
                                    </p:set>
                                  </p:childTnLst>
                                </p:cTn>
                              </p:par>
                              <p:par>
                                <p:cTn id="63" presetID="2" presetClass="entr" presetSubtype="4" fill="hold" grpId="0" nodeType="withEffect">
                                  <p:stCondLst>
                                    <p:cond delay="0"/>
                                  </p:stCondLst>
                                  <p:childTnLst>
                                    <p:set>
                                      <p:cBhvr>
                                        <p:cTn id="64" dur="1" fill="hold">
                                          <p:stCondLst>
                                            <p:cond delay="0"/>
                                          </p:stCondLst>
                                        </p:cTn>
                                        <p:tgtEl>
                                          <p:spTgt spid="331"/>
                                        </p:tgtEl>
                                        <p:attrNameLst>
                                          <p:attrName>style.visibility</p:attrName>
                                        </p:attrNameLst>
                                      </p:cBhvr>
                                      <p:to>
                                        <p:strVal val="visible"/>
                                      </p:to>
                                    </p:set>
                                    <p:anim calcmode="lin" valueType="num">
                                      <p:cBhvr additive="base">
                                        <p:cTn id="65" dur="1000" fill="hold"/>
                                        <p:tgtEl>
                                          <p:spTgt spid="331"/>
                                        </p:tgtEl>
                                        <p:attrNameLst>
                                          <p:attrName>ppt_x</p:attrName>
                                        </p:attrNameLst>
                                      </p:cBhvr>
                                      <p:tavLst>
                                        <p:tav tm="0">
                                          <p:val>
                                            <p:strVal val="#ppt_x"/>
                                          </p:val>
                                        </p:tav>
                                        <p:tav tm="100000">
                                          <p:val>
                                            <p:strVal val="#ppt_x"/>
                                          </p:val>
                                        </p:tav>
                                      </p:tavLst>
                                    </p:anim>
                                    <p:anim calcmode="lin" valueType="num">
                                      <p:cBhvr additive="base">
                                        <p:cTn id="66" dur="1000" fill="hold"/>
                                        <p:tgtEl>
                                          <p:spTgt spid="33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330"/>
                  </p:tgtEl>
                </p:cond>
              </p:nextCondLst>
            </p:seq>
            <p:seq concurrent="1" nextAc="seek">
              <p:cTn id="67" restart="whenNotActive" fill="hold" evtFilter="cancelBubble" nodeType="interactiveSeq">
                <p:stCondLst>
                  <p:cond evt="onClick" delay="0">
                    <p:tgtEl>
                      <p:spTgt spid="331"/>
                    </p:tgtEl>
                  </p:cond>
                </p:stCondLst>
                <p:endSync evt="end" delay="0">
                  <p:rtn val="all"/>
                </p:endSync>
                <p:childTnLst>
                  <p:par>
                    <p:cTn id="68" fill="hold">
                      <p:stCondLst>
                        <p:cond delay="0"/>
                      </p:stCondLst>
                      <p:childTnLst>
                        <p:par>
                          <p:cTn id="69" fill="hold">
                            <p:stCondLst>
                              <p:cond delay="0"/>
                            </p:stCondLst>
                            <p:childTnLst>
                              <p:par>
                                <p:cTn id="70" presetID="2" presetClass="exit" presetSubtype="4" fill="hold" grpId="1" nodeType="clickEffect">
                                  <p:stCondLst>
                                    <p:cond delay="0"/>
                                  </p:stCondLst>
                                  <p:childTnLst>
                                    <p:anim calcmode="lin" valueType="num">
                                      <p:cBhvr additive="base">
                                        <p:cTn id="71" dur="500"/>
                                        <p:tgtEl>
                                          <p:spTgt spid="331"/>
                                        </p:tgtEl>
                                        <p:attrNameLst>
                                          <p:attrName>ppt_x</p:attrName>
                                        </p:attrNameLst>
                                      </p:cBhvr>
                                      <p:tavLst>
                                        <p:tav tm="0">
                                          <p:val>
                                            <p:strVal val="ppt_x"/>
                                          </p:val>
                                        </p:tav>
                                        <p:tav tm="100000">
                                          <p:val>
                                            <p:strVal val="ppt_x"/>
                                          </p:val>
                                        </p:tav>
                                      </p:tavLst>
                                    </p:anim>
                                    <p:anim calcmode="lin" valueType="num">
                                      <p:cBhvr additive="base">
                                        <p:cTn id="72" dur="500"/>
                                        <p:tgtEl>
                                          <p:spTgt spid="331"/>
                                        </p:tgtEl>
                                        <p:attrNameLst>
                                          <p:attrName>ppt_y</p:attrName>
                                        </p:attrNameLst>
                                      </p:cBhvr>
                                      <p:tavLst>
                                        <p:tav tm="0">
                                          <p:val>
                                            <p:strVal val="ppt_y"/>
                                          </p:val>
                                        </p:tav>
                                        <p:tav tm="100000">
                                          <p:val>
                                            <p:strVal val="1+ppt_h/2"/>
                                          </p:val>
                                        </p:tav>
                                      </p:tavLst>
                                    </p:anim>
                                    <p:set>
                                      <p:cBhvr>
                                        <p:cTn id="73" dur="1" fill="hold">
                                          <p:stCondLst>
                                            <p:cond delay="499"/>
                                          </p:stCondLst>
                                        </p:cTn>
                                        <p:tgtEl>
                                          <p:spTgt spid="331"/>
                                        </p:tgtEl>
                                        <p:attrNameLst>
                                          <p:attrName>style.visibility</p:attrName>
                                        </p:attrNameLst>
                                      </p:cBhvr>
                                      <p:to>
                                        <p:strVal val="hidden"/>
                                      </p:to>
                                    </p:set>
                                  </p:childTnLst>
                                  <p:subTnLst>
                                    <p:audio>
                                      <p:cMediaNode>
                                        <p:cTn display="0" masterRel="sameClick">
                                          <p:stCondLst>
                                            <p:cond evt="begin" delay="0">
                                              <p:tn val="70"/>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331"/>
                  </p:tgtEl>
                </p:cond>
              </p:nextCondLst>
            </p:seq>
            <p:seq concurrent="1" nextAc="seek">
              <p:cTn id="74" restart="whenNotActive" fill="hold" evtFilter="cancelBubble" nodeType="interactiveSeq">
                <p:stCondLst>
                  <p:cond evt="onClick" delay="0">
                    <p:tgtEl>
                      <p:spTgt spid="332"/>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500" fill="hold"/>
                                        <p:tgtEl>
                                          <p:spTgt spid="332"/>
                                        </p:tgtEl>
                                        <p:attrNameLst>
                                          <p:attrName>fillcolor</p:attrName>
                                        </p:attrNameLst>
                                      </p:cBhvr>
                                      <p:to>
                                        <a:srgbClr val="BFBFBF"/>
                                      </p:to>
                                    </p:animClr>
                                    <p:set>
                                      <p:cBhvr>
                                        <p:cTn id="79" dur="500" fill="hold"/>
                                        <p:tgtEl>
                                          <p:spTgt spid="332"/>
                                        </p:tgtEl>
                                        <p:attrNameLst>
                                          <p:attrName>fill.type</p:attrName>
                                        </p:attrNameLst>
                                      </p:cBhvr>
                                      <p:to>
                                        <p:strVal val="solid"/>
                                      </p:to>
                                    </p:set>
                                    <p:set>
                                      <p:cBhvr>
                                        <p:cTn id="80" dur="500" fill="hold"/>
                                        <p:tgtEl>
                                          <p:spTgt spid="332"/>
                                        </p:tgtEl>
                                        <p:attrNameLst>
                                          <p:attrName>fill.on</p:attrName>
                                        </p:attrNameLst>
                                      </p:cBhvr>
                                      <p:to>
                                        <p:strVal val="true"/>
                                      </p:to>
                                    </p:set>
                                  </p:childTnLst>
                                </p:cTn>
                              </p:par>
                              <p:par>
                                <p:cTn id="81" presetID="2" presetClass="entr" presetSubtype="4" fill="hold" grpId="0" nodeType="withEffect">
                                  <p:stCondLst>
                                    <p:cond delay="0"/>
                                  </p:stCondLst>
                                  <p:childTnLst>
                                    <p:set>
                                      <p:cBhvr>
                                        <p:cTn id="82" dur="1" fill="hold">
                                          <p:stCondLst>
                                            <p:cond delay="0"/>
                                          </p:stCondLst>
                                        </p:cTn>
                                        <p:tgtEl>
                                          <p:spTgt spid="333"/>
                                        </p:tgtEl>
                                        <p:attrNameLst>
                                          <p:attrName>style.visibility</p:attrName>
                                        </p:attrNameLst>
                                      </p:cBhvr>
                                      <p:to>
                                        <p:strVal val="visible"/>
                                      </p:to>
                                    </p:set>
                                    <p:anim calcmode="lin" valueType="num">
                                      <p:cBhvr additive="base">
                                        <p:cTn id="83" dur="1000" fill="hold"/>
                                        <p:tgtEl>
                                          <p:spTgt spid="333"/>
                                        </p:tgtEl>
                                        <p:attrNameLst>
                                          <p:attrName>ppt_x</p:attrName>
                                        </p:attrNameLst>
                                      </p:cBhvr>
                                      <p:tavLst>
                                        <p:tav tm="0">
                                          <p:val>
                                            <p:strVal val="#ppt_x"/>
                                          </p:val>
                                        </p:tav>
                                        <p:tav tm="100000">
                                          <p:val>
                                            <p:strVal val="#ppt_x"/>
                                          </p:val>
                                        </p:tav>
                                      </p:tavLst>
                                    </p:anim>
                                    <p:anim calcmode="lin" valueType="num">
                                      <p:cBhvr additive="base">
                                        <p:cTn id="84" dur="1000" fill="hold"/>
                                        <p:tgtEl>
                                          <p:spTgt spid="33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1"/>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332"/>
                  </p:tgtEl>
                </p:cond>
              </p:nextCondLst>
            </p:seq>
            <p:seq concurrent="1" nextAc="seek">
              <p:cTn id="85" restart="whenNotActive" fill="hold" evtFilter="cancelBubble" nodeType="interactiveSeq">
                <p:stCondLst>
                  <p:cond evt="onClick" delay="0">
                    <p:tgtEl>
                      <p:spTgt spid="333"/>
                    </p:tgtEl>
                  </p:cond>
                </p:stCondLst>
                <p:endSync evt="end" delay="0">
                  <p:rtn val="all"/>
                </p:endSync>
                <p:childTnLst>
                  <p:par>
                    <p:cTn id="86" fill="hold">
                      <p:stCondLst>
                        <p:cond delay="0"/>
                      </p:stCondLst>
                      <p:childTnLst>
                        <p:par>
                          <p:cTn id="87" fill="hold">
                            <p:stCondLst>
                              <p:cond delay="0"/>
                            </p:stCondLst>
                            <p:childTnLst>
                              <p:par>
                                <p:cTn id="88" presetID="2" presetClass="exit" presetSubtype="4" fill="hold" grpId="1" nodeType="clickEffect">
                                  <p:stCondLst>
                                    <p:cond delay="0"/>
                                  </p:stCondLst>
                                  <p:childTnLst>
                                    <p:anim calcmode="lin" valueType="num">
                                      <p:cBhvr additive="base">
                                        <p:cTn id="89" dur="500"/>
                                        <p:tgtEl>
                                          <p:spTgt spid="333"/>
                                        </p:tgtEl>
                                        <p:attrNameLst>
                                          <p:attrName>ppt_x</p:attrName>
                                        </p:attrNameLst>
                                      </p:cBhvr>
                                      <p:tavLst>
                                        <p:tav tm="0">
                                          <p:val>
                                            <p:strVal val="ppt_x"/>
                                          </p:val>
                                        </p:tav>
                                        <p:tav tm="100000">
                                          <p:val>
                                            <p:strVal val="ppt_x"/>
                                          </p:val>
                                        </p:tav>
                                      </p:tavLst>
                                    </p:anim>
                                    <p:anim calcmode="lin" valueType="num">
                                      <p:cBhvr additive="base">
                                        <p:cTn id="90" dur="500"/>
                                        <p:tgtEl>
                                          <p:spTgt spid="333"/>
                                        </p:tgtEl>
                                        <p:attrNameLst>
                                          <p:attrName>ppt_y</p:attrName>
                                        </p:attrNameLst>
                                      </p:cBhvr>
                                      <p:tavLst>
                                        <p:tav tm="0">
                                          <p:val>
                                            <p:strVal val="ppt_y"/>
                                          </p:val>
                                        </p:tav>
                                        <p:tav tm="100000">
                                          <p:val>
                                            <p:strVal val="1+ppt_h/2"/>
                                          </p:val>
                                        </p:tav>
                                      </p:tavLst>
                                    </p:anim>
                                    <p:set>
                                      <p:cBhvr>
                                        <p:cTn id="91" dur="1" fill="hold">
                                          <p:stCondLst>
                                            <p:cond delay="499"/>
                                          </p:stCondLst>
                                        </p:cTn>
                                        <p:tgtEl>
                                          <p:spTgt spid="333"/>
                                        </p:tgtEl>
                                        <p:attrNameLst>
                                          <p:attrName>style.visibility</p:attrName>
                                        </p:attrNameLst>
                                      </p:cBhvr>
                                      <p:to>
                                        <p:strVal val="hidden"/>
                                      </p:to>
                                    </p:set>
                                  </p:childTnLst>
                                  <p:subTnLst>
                                    <p:audio>
                                      <p:cMediaNode>
                                        <p:cTn display="0" masterRel="sameClick">
                                          <p:stCondLst>
                                            <p:cond evt="begin" delay="0">
                                              <p:tn val="88"/>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333"/>
                  </p:tgtEl>
                </p:cond>
              </p:nextCondLst>
            </p:seq>
            <p:seq concurrent="1" nextAc="seek">
              <p:cTn id="92" restart="whenNotActive" fill="hold" evtFilter="cancelBubble" nodeType="interactiveSeq">
                <p:stCondLst>
                  <p:cond evt="onClick" delay="0">
                    <p:tgtEl>
                      <p:spTgt spid="334"/>
                    </p:tgtEl>
                  </p:cond>
                </p:stCondLst>
                <p:endSync evt="end" delay="0">
                  <p:rtn val="all"/>
                </p:endSync>
                <p:childTnLst>
                  <p:par>
                    <p:cTn id="93" fill="hold">
                      <p:stCondLst>
                        <p:cond delay="0"/>
                      </p:stCondLst>
                      <p:childTnLst>
                        <p:par>
                          <p:cTn id="94" fill="hold">
                            <p:stCondLst>
                              <p:cond delay="0"/>
                            </p:stCondLst>
                            <p:childTnLst>
                              <p:par>
                                <p:cTn id="95" presetID="1" presetClass="emph" presetSubtype="2" fill="hold" nodeType="clickEffect">
                                  <p:stCondLst>
                                    <p:cond delay="0"/>
                                  </p:stCondLst>
                                  <p:childTnLst>
                                    <p:animClr clrSpc="rgb" dir="cw">
                                      <p:cBhvr>
                                        <p:cTn id="96" dur="500" fill="hold"/>
                                        <p:tgtEl>
                                          <p:spTgt spid="334"/>
                                        </p:tgtEl>
                                        <p:attrNameLst>
                                          <p:attrName>fillcolor</p:attrName>
                                        </p:attrNameLst>
                                      </p:cBhvr>
                                      <p:to>
                                        <a:srgbClr val="BFBFBF"/>
                                      </p:to>
                                    </p:animClr>
                                    <p:set>
                                      <p:cBhvr>
                                        <p:cTn id="97" dur="500" fill="hold"/>
                                        <p:tgtEl>
                                          <p:spTgt spid="334"/>
                                        </p:tgtEl>
                                        <p:attrNameLst>
                                          <p:attrName>fill.type</p:attrName>
                                        </p:attrNameLst>
                                      </p:cBhvr>
                                      <p:to>
                                        <p:strVal val="solid"/>
                                      </p:to>
                                    </p:set>
                                    <p:set>
                                      <p:cBhvr>
                                        <p:cTn id="98" dur="500" fill="hold"/>
                                        <p:tgtEl>
                                          <p:spTgt spid="334"/>
                                        </p:tgtEl>
                                        <p:attrNameLst>
                                          <p:attrName>fill.on</p:attrName>
                                        </p:attrNameLst>
                                      </p:cBhvr>
                                      <p:to>
                                        <p:strVal val="true"/>
                                      </p:to>
                                    </p:set>
                                  </p:childTnLst>
                                </p:cTn>
                              </p:par>
                              <p:par>
                                <p:cTn id="99" presetID="2" presetClass="entr" presetSubtype="4" fill="hold" grpId="0" nodeType="withEffect">
                                  <p:stCondLst>
                                    <p:cond delay="0"/>
                                  </p:stCondLst>
                                  <p:childTnLst>
                                    <p:set>
                                      <p:cBhvr>
                                        <p:cTn id="100" dur="1" fill="hold">
                                          <p:stCondLst>
                                            <p:cond delay="0"/>
                                          </p:stCondLst>
                                        </p:cTn>
                                        <p:tgtEl>
                                          <p:spTgt spid="335"/>
                                        </p:tgtEl>
                                        <p:attrNameLst>
                                          <p:attrName>style.visibility</p:attrName>
                                        </p:attrNameLst>
                                      </p:cBhvr>
                                      <p:to>
                                        <p:strVal val="visible"/>
                                      </p:to>
                                    </p:set>
                                    <p:anim calcmode="lin" valueType="num">
                                      <p:cBhvr additive="base">
                                        <p:cTn id="101" dur="1000" fill="hold"/>
                                        <p:tgtEl>
                                          <p:spTgt spid="335"/>
                                        </p:tgtEl>
                                        <p:attrNameLst>
                                          <p:attrName>ppt_x</p:attrName>
                                        </p:attrNameLst>
                                      </p:cBhvr>
                                      <p:tavLst>
                                        <p:tav tm="0">
                                          <p:val>
                                            <p:strVal val="#ppt_x"/>
                                          </p:val>
                                        </p:tav>
                                        <p:tav tm="100000">
                                          <p:val>
                                            <p:strVal val="#ppt_x"/>
                                          </p:val>
                                        </p:tav>
                                      </p:tavLst>
                                    </p:anim>
                                    <p:anim calcmode="lin" valueType="num">
                                      <p:cBhvr additive="base">
                                        <p:cTn id="102" dur="1000" fill="hold"/>
                                        <p:tgtEl>
                                          <p:spTgt spid="33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9"/>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334"/>
                  </p:tgtEl>
                </p:cond>
              </p:nextCondLst>
            </p:seq>
            <p:seq concurrent="1" nextAc="seek">
              <p:cTn id="103" restart="whenNotActive" fill="hold" evtFilter="cancelBubble" nodeType="interactiveSeq">
                <p:stCondLst>
                  <p:cond evt="onClick" delay="0">
                    <p:tgtEl>
                      <p:spTgt spid="335"/>
                    </p:tgtEl>
                  </p:cond>
                </p:stCondLst>
                <p:endSync evt="end" delay="0">
                  <p:rtn val="all"/>
                </p:endSync>
                <p:childTnLst>
                  <p:par>
                    <p:cTn id="104" fill="hold">
                      <p:stCondLst>
                        <p:cond delay="0"/>
                      </p:stCondLst>
                      <p:childTnLst>
                        <p:par>
                          <p:cTn id="105" fill="hold">
                            <p:stCondLst>
                              <p:cond delay="0"/>
                            </p:stCondLst>
                            <p:childTnLst>
                              <p:par>
                                <p:cTn id="106" presetID="2" presetClass="exit" presetSubtype="4" fill="hold" grpId="1" nodeType="clickEffect">
                                  <p:stCondLst>
                                    <p:cond delay="0"/>
                                  </p:stCondLst>
                                  <p:childTnLst>
                                    <p:anim calcmode="lin" valueType="num">
                                      <p:cBhvr additive="base">
                                        <p:cTn id="107" dur="500"/>
                                        <p:tgtEl>
                                          <p:spTgt spid="335"/>
                                        </p:tgtEl>
                                        <p:attrNameLst>
                                          <p:attrName>ppt_x</p:attrName>
                                        </p:attrNameLst>
                                      </p:cBhvr>
                                      <p:tavLst>
                                        <p:tav tm="0">
                                          <p:val>
                                            <p:strVal val="ppt_x"/>
                                          </p:val>
                                        </p:tav>
                                        <p:tav tm="100000">
                                          <p:val>
                                            <p:strVal val="ppt_x"/>
                                          </p:val>
                                        </p:tav>
                                      </p:tavLst>
                                    </p:anim>
                                    <p:anim calcmode="lin" valueType="num">
                                      <p:cBhvr additive="base">
                                        <p:cTn id="108" dur="500"/>
                                        <p:tgtEl>
                                          <p:spTgt spid="335"/>
                                        </p:tgtEl>
                                        <p:attrNameLst>
                                          <p:attrName>ppt_y</p:attrName>
                                        </p:attrNameLst>
                                      </p:cBhvr>
                                      <p:tavLst>
                                        <p:tav tm="0">
                                          <p:val>
                                            <p:strVal val="ppt_y"/>
                                          </p:val>
                                        </p:tav>
                                        <p:tav tm="100000">
                                          <p:val>
                                            <p:strVal val="1+ppt_h/2"/>
                                          </p:val>
                                        </p:tav>
                                      </p:tavLst>
                                    </p:anim>
                                    <p:set>
                                      <p:cBhvr>
                                        <p:cTn id="109" dur="1" fill="hold">
                                          <p:stCondLst>
                                            <p:cond delay="499"/>
                                          </p:stCondLst>
                                        </p:cTn>
                                        <p:tgtEl>
                                          <p:spTgt spid="335"/>
                                        </p:tgtEl>
                                        <p:attrNameLst>
                                          <p:attrName>style.visibility</p:attrName>
                                        </p:attrNameLst>
                                      </p:cBhvr>
                                      <p:to>
                                        <p:strVal val="hidden"/>
                                      </p:to>
                                    </p:set>
                                  </p:childTnLst>
                                  <p:subTnLst>
                                    <p:audio>
                                      <p:cMediaNode>
                                        <p:cTn display="0" masterRel="sameClick">
                                          <p:stCondLst>
                                            <p:cond evt="begin" delay="0">
                                              <p:tn val="106"/>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335"/>
                  </p:tgtEl>
                </p:cond>
              </p:nextCondLst>
            </p:seq>
            <p:seq concurrent="1" nextAc="seek">
              <p:cTn id="110" restart="whenNotActive" fill="hold" evtFilter="cancelBubble" nodeType="interactiveSeq">
                <p:stCondLst>
                  <p:cond evt="onClick" delay="0">
                    <p:tgtEl>
                      <p:spTgt spid="336"/>
                    </p:tgtEl>
                  </p:cond>
                </p:stCondLst>
                <p:endSync evt="end" delay="0">
                  <p:rtn val="all"/>
                </p:endSync>
                <p:childTnLst>
                  <p:par>
                    <p:cTn id="111" fill="hold">
                      <p:stCondLst>
                        <p:cond delay="0"/>
                      </p:stCondLst>
                      <p:childTnLst>
                        <p:par>
                          <p:cTn id="112" fill="hold">
                            <p:stCondLst>
                              <p:cond delay="0"/>
                            </p:stCondLst>
                            <p:childTnLst>
                              <p:par>
                                <p:cTn id="113" presetID="1" presetClass="emph" presetSubtype="2" fill="hold" nodeType="clickEffect">
                                  <p:stCondLst>
                                    <p:cond delay="0"/>
                                  </p:stCondLst>
                                  <p:childTnLst>
                                    <p:animClr clrSpc="rgb" dir="cw">
                                      <p:cBhvr>
                                        <p:cTn id="114" dur="500" fill="hold"/>
                                        <p:tgtEl>
                                          <p:spTgt spid="336"/>
                                        </p:tgtEl>
                                        <p:attrNameLst>
                                          <p:attrName>fillcolor</p:attrName>
                                        </p:attrNameLst>
                                      </p:cBhvr>
                                      <p:to>
                                        <a:srgbClr val="BFBFBF"/>
                                      </p:to>
                                    </p:animClr>
                                    <p:set>
                                      <p:cBhvr>
                                        <p:cTn id="115" dur="500" fill="hold"/>
                                        <p:tgtEl>
                                          <p:spTgt spid="336"/>
                                        </p:tgtEl>
                                        <p:attrNameLst>
                                          <p:attrName>fill.type</p:attrName>
                                        </p:attrNameLst>
                                      </p:cBhvr>
                                      <p:to>
                                        <p:strVal val="solid"/>
                                      </p:to>
                                    </p:set>
                                    <p:set>
                                      <p:cBhvr>
                                        <p:cTn id="116" dur="500" fill="hold"/>
                                        <p:tgtEl>
                                          <p:spTgt spid="336"/>
                                        </p:tgtEl>
                                        <p:attrNameLst>
                                          <p:attrName>fill.on</p:attrName>
                                        </p:attrNameLst>
                                      </p:cBhvr>
                                      <p:to>
                                        <p:strVal val="true"/>
                                      </p:to>
                                    </p:set>
                                  </p:childTnLst>
                                </p:cTn>
                              </p:par>
                              <p:par>
                                <p:cTn id="117" presetID="2" presetClass="entr" presetSubtype="4" fill="hold" grpId="0" nodeType="withEffect">
                                  <p:stCondLst>
                                    <p:cond delay="0"/>
                                  </p:stCondLst>
                                  <p:childTnLst>
                                    <p:set>
                                      <p:cBhvr>
                                        <p:cTn id="118" dur="1" fill="hold">
                                          <p:stCondLst>
                                            <p:cond delay="0"/>
                                          </p:stCondLst>
                                        </p:cTn>
                                        <p:tgtEl>
                                          <p:spTgt spid="337"/>
                                        </p:tgtEl>
                                        <p:attrNameLst>
                                          <p:attrName>style.visibility</p:attrName>
                                        </p:attrNameLst>
                                      </p:cBhvr>
                                      <p:to>
                                        <p:strVal val="visible"/>
                                      </p:to>
                                    </p:set>
                                    <p:anim calcmode="lin" valueType="num">
                                      <p:cBhvr additive="base">
                                        <p:cTn id="119" dur="1000" fill="hold"/>
                                        <p:tgtEl>
                                          <p:spTgt spid="337"/>
                                        </p:tgtEl>
                                        <p:attrNameLst>
                                          <p:attrName>ppt_x</p:attrName>
                                        </p:attrNameLst>
                                      </p:cBhvr>
                                      <p:tavLst>
                                        <p:tav tm="0">
                                          <p:val>
                                            <p:strVal val="#ppt_x"/>
                                          </p:val>
                                        </p:tav>
                                        <p:tav tm="100000">
                                          <p:val>
                                            <p:strVal val="#ppt_x"/>
                                          </p:val>
                                        </p:tav>
                                      </p:tavLst>
                                    </p:anim>
                                    <p:anim calcmode="lin" valueType="num">
                                      <p:cBhvr additive="base">
                                        <p:cTn id="120" dur="1000" fill="hold"/>
                                        <p:tgtEl>
                                          <p:spTgt spid="33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7"/>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336"/>
                  </p:tgtEl>
                </p:cond>
              </p:nextCondLst>
            </p:seq>
            <p:seq concurrent="1" nextAc="seek">
              <p:cTn id="121" restart="whenNotActive" fill="hold" evtFilter="cancelBubble" nodeType="interactiveSeq">
                <p:stCondLst>
                  <p:cond evt="onClick" delay="0">
                    <p:tgtEl>
                      <p:spTgt spid="337"/>
                    </p:tgtEl>
                  </p:cond>
                </p:stCondLst>
                <p:endSync evt="end" delay="0">
                  <p:rtn val="all"/>
                </p:endSync>
                <p:childTnLst>
                  <p:par>
                    <p:cTn id="122" fill="hold">
                      <p:stCondLst>
                        <p:cond delay="0"/>
                      </p:stCondLst>
                      <p:childTnLst>
                        <p:par>
                          <p:cTn id="123" fill="hold">
                            <p:stCondLst>
                              <p:cond delay="0"/>
                            </p:stCondLst>
                            <p:childTnLst>
                              <p:par>
                                <p:cTn id="124" presetID="2" presetClass="exit" presetSubtype="4" fill="hold" grpId="1" nodeType="clickEffect">
                                  <p:stCondLst>
                                    <p:cond delay="0"/>
                                  </p:stCondLst>
                                  <p:childTnLst>
                                    <p:anim calcmode="lin" valueType="num">
                                      <p:cBhvr additive="base">
                                        <p:cTn id="125" dur="500"/>
                                        <p:tgtEl>
                                          <p:spTgt spid="337"/>
                                        </p:tgtEl>
                                        <p:attrNameLst>
                                          <p:attrName>ppt_x</p:attrName>
                                        </p:attrNameLst>
                                      </p:cBhvr>
                                      <p:tavLst>
                                        <p:tav tm="0">
                                          <p:val>
                                            <p:strVal val="ppt_x"/>
                                          </p:val>
                                        </p:tav>
                                        <p:tav tm="100000">
                                          <p:val>
                                            <p:strVal val="ppt_x"/>
                                          </p:val>
                                        </p:tav>
                                      </p:tavLst>
                                    </p:anim>
                                    <p:anim calcmode="lin" valueType="num">
                                      <p:cBhvr additive="base">
                                        <p:cTn id="126" dur="500"/>
                                        <p:tgtEl>
                                          <p:spTgt spid="337"/>
                                        </p:tgtEl>
                                        <p:attrNameLst>
                                          <p:attrName>ppt_y</p:attrName>
                                        </p:attrNameLst>
                                      </p:cBhvr>
                                      <p:tavLst>
                                        <p:tav tm="0">
                                          <p:val>
                                            <p:strVal val="ppt_y"/>
                                          </p:val>
                                        </p:tav>
                                        <p:tav tm="100000">
                                          <p:val>
                                            <p:strVal val="1+ppt_h/2"/>
                                          </p:val>
                                        </p:tav>
                                      </p:tavLst>
                                    </p:anim>
                                    <p:set>
                                      <p:cBhvr>
                                        <p:cTn id="127" dur="1" fill="hold">
                                          <p:stCondLst>
                                            <p:cond delay="499"/>
                                          </p:stCondLst>
                                        </p:cTn>
                                        <p:tgtEl>
                                          <p:spTgt spid="337"/>
                                        </p:tgtEl>
                                        <p:attrNameLst>
                                          <p:attrName>style.visibility</p:attrName>
                                        </p:attrNameLst>
                                      </p:cBhvr>
                                      <p:to>
                                        <p:strVal val="hidden"/>
                                      </p:to>
                                    </p:set>
                                  </p:childTnLst>
                                  <p:subTnLst>
                                    <p:audio>
                                      <p:cMediaNode>
                                        <p:cTn display="0" masterRel="sameClick">
                                          <p:stCondLst>
                                            <p:cond evt="begin" delay="0">
                                              <p:tn val="124"/>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337"/>
                  </p:tgtEl>
                </p:cond>
              </p:nextCondLst>
            </p:seq>
            <p:seq concurrent="1" nextAc="seek">
              <p:cTn id="128" restart="whenNotActive" fill="hold" evtFilter="cancelBubble" nodeType="interactiveSeq">
                <p:stCondLst>
                  <p:cond evt="onClick" delay="0">
                    <p:tgtEl>
                      <p:spTgt spid="350"/>
                    </p:tgtEl>
                  </p:cond>
                </p:stCondLst>
                <p:endSync evt="end" delay="0">
                  <p:rtn val="all"/>
                </p:endSync>
                <p:childTnLst>
                  <p:par>
                    <p:cTn id="129" fill="hold">
                      <p:stCondLst>
                        <p:cond delay="0"/>
                      </p:stCondLst>
                      <p:childTnLst>
                        <p:par>
                          <p:cTn id="130" fill="hold">
                            <p:stCondLst>
                              <p:cond delay="0"/>
                            </p:stCondLst>
                            <p:childTnLst>
                              <p:par>
                                <p:cTn id="131" presetID="1" presetClass="emph" presetSubtype="2" fill="hold" nodeType="clickEffect">
                                  <p:stCondLst>
                                    <p:cond delay="0"/>
                                  </p:stCondLst>
                                  <p:childTnLst>
                                    <p:animClr clrSpc="rgb" dir="cw">
                                      <p:cBhvr>
                                        <p:cTn id="132" dur="500" fill="hold"/>
                                        <p:tgtEl>
                                          <p:spTgt spid="350"/>
                                        </p:tgtEl>
                                        <p:attrNameLst>
                                          <p:attrName>fillcolor</p:attrName>
                                        </p:attrNameLst>
                                      </p:cBhvr>
                                      <p:to>
                                        <a:srgbClr val="BFBFBF"/>
                                      </p:to>
                                    </p:animClr>
                                    <p:set>
                                      <p:cBhvr>
                                        <p:cTn id="133" dur="500" fill="hold"/>
                                        <p:tgtEl>
                                          <p:spTgt spid="350"/>
                                        </p:tgtEl>
                                        <p:attrNameLst>
                                          <p:attrName>fill.type</p:attrName>
                                        </p:attrNameLst>
                                      </p:cBhvr>
                                      <p:to>
                                        <p:strVal val="solid"/>
                                      </p:to>
                                    </p:set>
                                    <p:set>
                                      <p:cBhvr>
                                        <p:cTn id="134" dur="500" fill="hold"/>
                                        <p:tgtEl>
                                          <p:spTgt spid="350"/>
                                        </p:tgtEl>
                                        <p:attrNameLst>
                                          <p:attrName>fill.on</p:attrName>
                                        </p:attrNameLst>
                                      </p:cBhvr>
                                      <p:to>
                                        <p:strVal val="true"/>
                                      </p:to>
                                    </p:set>
                                  </p:childTnLst>
                                </p:cTn>
                              </p:par>
                              <p:par>
                                <p:cTn id="135" presetID="2" presetClass="entr" presetSubtype="4" fill="hold" grpId="0" nodeType="withEffect">
                                  <p:stCondLst>
                                    <p:cond delay="0"/>
                                  </p:stCondLst>
                                  <p:childTnLst>
                                    <p:set>
                                      <p:cBhvr>
                                        <p:cTn id="136" dur="1" fill="hold">
                                          <p:stCondLst>
                                            <p:cond delay="0"/>
                                          </p:stCondLst>
                                        </p:cTn>
                                        <p:tgtEl>
                                          <p:spTgt spid="351"/>
                                        </p:tgtEl>
                                        <p:attrNameLst>
                                          <p:attrName>style.visibility</p:attrName>
                                        </p:attrNameLst>
                                      </p:cBhvr>
                                      <p:to>
                                        <p:strVal val="visible"/>
                                      </p:to>
                                    </p:set>
                                    <p:anim calcmode="lin" valueType="num">
                                      <p:cBhvr additive="base">
                                        <p:cTn id="137" dur="1000" fill="hold"/>
                                        <p:tgtEl>
                                          <p:spTgt spid="351"/>
                                        </p:tgtEl>
                                        <p:attrNameLst>
                                          <p:attrName>ppt_x</p:attrName>
                                        </p:attrNameLst>
                                      </p:cBhvr>
                                      <p:tavLst>
                                        <p:tav tm="0">
                                          <p:val>
                                            <p:strVal val="#ppt_x"/>
                                          </p:val>
                                        </p:tav>
                                        <p:tav tm="100000">
                                          <p:val>
                                            <p:strVal val="#ppt_x"/>
                                          </p:val>
                                        </p:tav>
                                      </p:tavLst>
                                    </p:anim>
                                    <p:anim calcmode="lin" valueType="num">
                                      <p:cBhvr additive="base">
                                        <p:cTn id="138" dur="1000" fill="hold"/>
                                        <p:tgtEl>
                                          <p:spTgt spid="35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5"/>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350"/>
                  </p:tgtEl>
                </p:cond>
              </p:nextCondLst>
            </p:seq>
            <p:seq concurrent="1" nextAc="seek">
              <p:cTn id="139" restart="whenNotActive" fill="hold" evtFilter="cancelBubble" nodeType="interactiveSeq">
                <p:stCondLst>
                  <p:cond evt="onClick" delay="0">
                    <p:tgtEl>
                      <p:spTgt spid="351"/>
                    </p:tgtEl>
                  </p:cond>
                </p:stCondLst>
                <p:endSync evt="end" delay="0">
                  <p:rtn val="all"/>
                </p:endSync>
                <p:childTnLst>
                  <p:par>
                    <p:cTn id="140" fill="hold">
                      <p:stCondLst>
                        <p:cond delay="0"/>
                      </p:stCondLst>
                      <p:childTnLst>
                        <p:par>
                          <p:cTn id="141" fill="hold">
                            <p:stCondLst>
                              <p:cond delay="0"/>
                            </p:stCondLst>
                            <p:childTnLst>
                              <p:par>
                                <p:cTn id="142" presetID="2" presetClass="exit" presetSubtype="4" fill="hold" grpId="1" nodeType="clickEffect">
                                  <p:stCondLst>
                                    <p:cond delay="0"/>
                                  </p:stCondLst>
                                  <p:childTnLst>
                                    <p:anim calcmode="lin" valueType="num">
                                      <p:cBhvr additive="base">
                                        <p:cTn id="143" dur="500"/>
                                        <p:tgtEl>
                                          <p:spTgt spid="351"/>
                                        </p:tgtEl>
                                        <p:attrNameLst>
                                          <p:attrName>ppt_x</p:attrName>
                                        </p:attrNameLst>
                                      </p:cBhvr>
                                      <p:tavLst>
                                        <p:tav tm="0">
                                          <p:val>
                                            <p:strVal val="ppt_x"/>
                                          </p:val>
                                        </p:tav>
                                        <p:tav tm="100000">
                                          <p:val>
                                            <p:strVal val="ppt_x"/>
                                          </p:val>
                                        </p:tav>
                                      </p:tavLst>
                                    </p:anim>
                                    <p:anim calcmode="lin" valueType="num">
                                      <p:cBhvr additive="base">
                                        <p:cTn id="144" dur="500"/>
                                        <p:tgtEl>
                                          <p:spTgt spid="351"/>
                                        </p:tgtEl>
                                        <p:attrNameLst>
                                          <p:attrName>ppt_y</p:attrName>
                                        </p:attrNameLst>
                                      </p:cBhvr>
                                      <p:tavLst>
                                        <p:tav tm="0">
                                          <p:val>
                                            <p:strVal val="ppt_y"/>
                                          </p:val>
                                        </p:tav>
                                        <p:tav tm="100000">
                                          <p:val>
                                            <p:strVal val="1+ppt_h/2"/>
                                          </p:val>
                                        </p:tav>
                                      </p:tavLst>
                                    </p:anim>
                                    <p:set>
                                      <p:cBhvr>
                                        <p:cTn id="145" dur="1" fill="hold">
                                          <p:stCondLst>
                                            <p:cond delay="499"/>
                                          </p:stCondLst>
                                        </p:cTn>
                                        <p:tgtEl>
                                          <p:spTgt spid="351"/>
                                        </p:tgtEl>
                                        <p:attrNameLst>
                                          <p:attrName>style.visibility</p:attrName>
                                        </p:attrNameLst>
                                      </p:cBhvr>
                                      <p:to>
                                        <p:strVal val="hidden"/>
                                      </p:to>
                                    </p:set>
                                  </p:childTnLst>
                                  <p:subTnLst>
                                    <p:audio>
                                      <p:cMediaNode>
                                        <p:cTn display="0" masterRel="sameClick">
                                          <p:stCondLst>
                                            <p:cond evt="begin" delay="0">
                                              <p:tn val="142"/>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351"/>
                  </p:tgtEl>
                </p:cond>
              </p:nextCondLst>
            </p:seq>
            <p:seq concurrent="1" nextAc="seek">
              <p:cTn id="146" restart="whenNotActive" fill="hold" evtFilter="cancelBubble" nodeType="interactiveSeq">
                <p:stCondLst>
                  <p:cond evt="onClick" delay="0">
                    <p:tgtEl>
                      <p:spTgt spid="352"/>
                    </p:tgtEl>
                  </p:cond>
                </p:stCondLst>
                <p:endSync evt="end" delay="0">
                  <p:rtn val="all"/>
                </p:endSync>
                <p:childTnLst>
                  <p:par>
                    <p:cTn id="147" fill="hold">
                      <p:stCondLst>
                        <p:cond delay="0"/>
                      </p:stCondLst>
                      <p:childTnLst>
                        <p:par>
                          <p:cTn id="148" fill="hold">
                            <p:stCondLst>
                              <p:cond delay="0"/>
                            </p:stCondLst>
                            <p:childTnLst>
                              <p:par>
                                <p:cTn id="149" presetID="1" presetClass="emph" presetSubtype="2" fill="hold" nodeType="clickEffect">
                                  <p:stCondLst>
                                    <p:cond delay="0"/>
                                  </p:stCondLst>
                                  <p:childTnLst>
                                    <p:animClr clrSpc="rgb" dir="cw">
                                      <p:cBhvr>
                                        <p:cTn id="150" dur="500" fill="hold"/>
                                        <p:tgtEl>
                                          <p:spTgt spid="352"/>
                                        </p:tgtEl>
                                        <p:attrNameLst>
                                          <p:attrName>fillcolor</p:attrName>
                                        </p:attrNameLst>
                                      </p:cBhvr>
                                      <p:to>
                                        <a:srgbClr val="BFBFBF"/>
                                      </p:to>
                                    </p:animClr>
                                    <p:set>
                                      <p:cBhvr>
                                        <p:cTn id="151" dur="500" fill="hold"/>
                                        <p:tgtEl>
                                          <p:spTgt spid="352"/>
                                        </p:tgtEl>
                                        <p:attrNameLst>
                                          <p:attrName>fill.type</p:attrName>
                                        </p:attrNameLst>
                                      </p:cBhvr>
                                      <p:to>
                                        <p:strVal val="solid"/>
                                      </p:to>
                                    </p:set>
                                    <p:set>
                                      <p:cBhvr>
                                        <p:cTn id="152" dur="500" fill="hold"/>
                                        <p:tgtEl>
                                          <p:spTgt spid="352"/>
                                        </p:tgtEl>
                                        <p:attrNameLst>
                                          <p:attrName>fill.on</p:attrName>
                                        </p:attrNameLst>
                                      </p:cBhvr>
                                      <p:to>
                                        <p:strVal val="true"/>
                                      </p:to>
                                    </p:set>
                                  </p:childTnLst>
                                </p:cTn>
                              </p:par>
                              <p:par>
                                <p:cTn id="153" presetID="2" presetClass="entr" presetSubtype="4" fill="hold" grpId="0" nodeType="withEffect">
                                  <p:stCondLst>
                                    <p:cond delay="0"/>
                                  </p:stCondLst>
                                  <p:childTnLst>
                                    <p:set>
                                      <p:cBhvr>
                                        <p:cTn id="154" dur="1" fill="hold">
                                          <p:stCondLst>
                                            <p:cond delay="0"/>
                                          </p:stCondLst>
                                        </p:cTn>
                                        <p:tgtEl>
                                          <p:spTgt spid="353"/>
                                        </p:tgtEl>
                                        <p:attrNameLst>
                                          <p:attrName>style.visibility</p:attrName>
                                        </p:attrNameLst>
                                      </p:cBhvr>
                                      <p:to>
                                        <p:strVal val="visible"/>
                                      </p:to>
                                    </p:set>
                                    <p:anim calcmode="lin" valueType="num">
                                      <p:cBhvr additive="base">
                                        <p:cTn id="155" dur="1000" fill="hold"/>
                                        <p:tgtEl>
                                          <p:spTgt spid="353"/>
                                        </p:tgtEl>
                                        <p:attrNameLst>
                                          <p:attrName>ppt_x</p:attrName>
                                        </p:attrNameLst>
                                      </p:cBhvr>
                                      <p:tavLst>
                                        <p:tav tm="0">
                                          <p:val>
                                            <p:strVal val="#ppt_x"/>
                                          </p:val>
                                        </p:tav>
                                        <p:tav tm="100000">
                                          <p:val>
                                            <p:strVal val="#ppt_x"/>
                                          </p:val>
                                        </p:tav>
                                      </p:tavLst>
                                    </p:anim>
                                    <p:anim calcmode="lin" valueType="num">
                                      <p:cBhvr additive="base">
                                        <p:cTn id="156" dur="1000" fill="hold"/>
                                        <p:tgtEl>
                                          <p:spTgt spid="35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3"/>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352"/>
                  </p:tgtEl>
                </p:cond>
              </p:nextCondLst>
            </p:seq>
            <p:seq concurrent="1" nextAc="seek">
              <p:cTn id="157" restart="whenNotActive" fill="hold" evtFilter="cancelBubble" nodeType="interactiveSeq">
                <p:stCondLst>
                  <p:cond evt="onClick" delay="0">
                    <p:tgtEl>
                      <p:spTgt spid="353"/>
                    </p:tgtEl>
                  </p:cond>
                </p:stCondLst>
                <p:endSync evt="end" delay="0">
                  <p:rtn val="all"/>
                </p:endSync>
                <p:childTnLst>
                  <p:par>
                    <p:cTn id="158" fill="hold">
                      <p:stCondLst>
                        <p:cond delay="0"/>
                      </p:stCondLst>
                      <p:childTnLst>
                        <p:par>
                          <p:cTn id="159" fill="hold">
                            <p:stCondLst>
                              <p:cond delay="0"/>
                            </p:stCondLst>
                            <p:childTnLst>
                              <p:par>
                                <p:cTn id="160" presetID="2" presetClass="exit" presetSubtype="4" fill="hold" grpId="1" nodeType="clickEffect">
                                  <p:stCondLst>
                                    <p:cond delay="0"/>
                                  </p:stCondLst>
                                  <p:childTnLst>
                                    <p:anim calcmode="lin" valueType="num">
                                      <p:cBhvr additive="base">
                                        <p:cTn id="161" dur="500"/>
                                        <p:tgtEl>
                                          <p:spTgt spid="353"/>
                                        </p:tgtEl>
                                        <p:attrNameLst>
                                          <p:attrName>ppt_x</p:attrName>
                                        </p:attrNameLst>
                                      </p:cBhvr>
                                      <p:tavLst>
                                        <p:tav tm="0">
                                          <p:val>
                                            <p:strVal val="ppt_x"/>
                                          </p:val>
                                        </p:tav>
                                        <p:tav tm="100000">
                                          <p:val>
                                            <p:strVal val="ppt_x"/>
                                          </p:val>
                                        </p:tav>
                                      </p:tavLst>
                                    </p:anim>
                                    <p:anim calcmode="lin" valueType="num">
                                      <p:cBhvr additive="base">
                                        <p:cTn id="162" dur="500"/>
                                        <p:tgtEl>
                                          <p:spTgt spid="353"/>
                                        </p:tgtEl>
                                        <p:attrNameLst>
                                          <p:attrName>ppt_y</p:attrName>
                                        </p:attrNameLst>
                                      </p:cBhvr>
                                      <p:tavLst>
                                        <p:tav tm="0">
                                          <p:val>
                                            <p:strVal val="ppt_y"/>
                                          </p:val>
                                        </p:tav>
                                        <p:tav tm="100000">
                                          <p:val>
                                            <p:strVal val="1+ppt_h/2"/>
                                          </p:val>
                                        </p:tav>
                                      </p:tavLst>
                                    </p:anim>
                                    <p:set>
                                      <p:cBhvr>
                                        <p:cTn id="163" dur="1" fill="hold">
                                          <p:stCondLst>
                                            <p:cond delay="499"/>
                                          </p:stCondLst>
                                        </p:cTn>
                                        <p:tgtEl>
                                          <p:spTgt spid="353"/>
                                        </p:tgtEl>
                                        <p:attrNameLst>
                                          <p:attrName>style.visibility</p:attrName>
                                        </p:attrNameLst>
                                      </p:cBhvr>
                                      <p:to>
                                        <p:strVal val="hidden"/>
                                      </p:to>
                                    </p:set>
                                  </p:childTnLst>
                                  <p:subTnLst>
                                    <p:audio>
                                      <p:cMediaNode>
                                        <p:cTn display="0" masterRel="sameClick">
                                          <p:stCondLst>
                                            <p:cond evt="begin" delay="0">
                                              <p:tn val="160"/>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353"/>
                  </p:tgtEl>
                </p:cond>
              </p:nextCondLst>
            </p:seq>
            <p:seq concurrent="1" nextAc="seek">
              <p:cTn id="164" restart="whenNotActive" fill="hold" evtFilter="cancelBubble" nodeType="interactiveSeq">
                <p:stCondLst>
                  <p:cond evt="onClick" delay="0">
                    <p:tgtEl>
                      <p:spTgt spid="354"/>
                    </p:tgtEl>
                  </p:cond>
                </p:stCondLst>
                <p:endSync evt="end" delay="0">
                  <p:rtn val="all"/>
                </p:endSync>
                <p:childTnLst>
                  <p:par>
                    <p:cTn id="165" fill="hold">
                      <p:stCondLst>
                        <p:cond delay="0"/>
                      </p:stCondLst>
                      <p:childTnLst>
                        <p:par>
                          <p:cTn id="166" fill="hold">
                            <p:stCondLst>
                              <p:cond delay="0"/>
                            </p:stCondLst>
                            <p:childTnLst>
                              <p:par>
                                <p:cTn id="167" presetID="1" presetClass="emph" presetSubtype="2" fill="hold" nodeType="clickEffect">
                                  <p:stCondLst>
                                    <p:cond delay="0"/>
                                  </p:stCondLst>
                                  <p:childTnLst>
                                    <p:animClr clrSpc="rgb" dir="cw">
                                      <p:cBhvr>
                                        <p:cTn id="168" dur="500" fill="hold"/>
                                        <p:tgtEl>
                                          <p:spTgt spid="354"/>
                                        </p:tgtEl>
                                        <p:attrNameLst>
                                          <p:attrName>fillcolor</p:attrName>
                                        </p:attrNameLst>
                                      </p:cBhvr>
                                      <p:to>
                                        <a:srgbClr val="BFBFBF"/>
                                      </p:to>
                                    </p:animClr>
                                    <p:set>
                                      <p:cBhvr>
                                        <p:cTn id="169" dur="500" fill="hold"/>
                                        <p:tgtEl>
                                          <p:spTgt spid="354"/>
                                        </p:tgtEl>
                                        <p:attrNameLst>
                                          <p:attrName>fill.type</p:attrName>
                                        </p:attrNameLst>
                                      </p:cBhvr>
                                      <p:to>
                                        <p:strVal val="solid"/>
                                      </p:to>
                                    </p:set>
                                    <p:set>
                                      <p:cBhvr>
                                        <p:cTn id="170" dur="500" fill="hold"/>
                                        <p:tgtEl>
                                          <p:spTgt spid="354"/>
                                        </p:tgtEl>
                                        <p:attrNameLst>
                                          <p:attrName>fill.on</p:attrName>
                                        </p:attrNameLst>
                                      </p:cBhvr>
                                      <p:to>
                                        <p:strVal val="true"/>
                                      </p:to>
                                    </p:set>
                                  </p:childTnLst>
                                </p:cTn>
                              </p:par>
                              <p:par>
                                <p:cTn id="171" presetID="2" presetClass="entr" presetSubtype="4" fill="hold" grpId="0" nodeType="withEffect">
                                  <p:stCondLst>
                                    <p:cond delay="0"/>
                                  </p:stCondLst>
                                  <p:childTnLst>
                                    <p:set>
                                      <p:cBhvr>
                                        <p:cTn id="172" dur="1" fill="hold">
                                          <p:stCondLst>
                                            <p:cond delay="0"/>
                                          </p:stCondLst>
                                        </p:cTn>
                                        <p:tgtEl>
                                          <p:spTgt spid="355"/>
                                        </p:tgtEl>
                                        <p:attrNameLst>
                                          <p:attrName>style.visibility</p:attrName>
                                        </p:attrNameLst>
                                      </p:cBhvr>
                                      <p:to>
                                        <p:strVal val="visible"/>
                                      </p:to>
                                    </p:set>
                                    <p:anim calcmode="lin" valueType="num">
                                      <p:cBhvr additive="base">
                                        <p:cTn id="173" dur="1000" fill="hold"/>
                                        <p:tgtEl>
                                          <p:spTgt spid="355"/>
                                        </p:tgtEl>
                                        <p:attrNameLst>
                                          <p:attrName>ppt_x</p:attrName>
                                        </p:attrNameLst>
                                      </p:cBhvr>
                                      <p:tavLst>
                                        <p:tav tm="0">
                                          <p:val>
                                            <p:strVal val="#ppt_x"/>
                                          </p:val>
                                        </p:tav>
                                        <p:tav tm="100000">
                                          <p:val>
                                            <p:strVal val="#ppt_x"/>
                                          </p:val>
                                        </p:tav>
                                      </p:tavLst>
                                    </p:anim>
                                    <p:anim calcmode="lin" valueType="num">
                                      <p:cBhvr additive="base">
                                        <p:cTn id="174" dur="1000" fill="hold"/>
                                        <p:tgtEl>
                                          <p:spTgt spid="35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1"/>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354"/>
                  </p:tgtEl>
                </p:cond>
              </p:nextCondLst>
            </p:seq>
            <p:seq concurrent="1" nextAc="seek">
              <p:cTn id="175" restart="whenNotActive" fill="hold" evtFilter="cancelBubble" nodeType="interactiveSeq">
                <p:stCondLst>
                  <p:cond evt="onClick" delay="0">
                    <p:tgtEl>
                      <p:spTgt spid="355"/>
                    </p:tgtEl>
                  </p:cond>
                </p:stCondLst>
                <p:endSync evt="end" delay="0">
                  <p:rtn val="all"/>
                </p:endSync>
                <p:childTnLst>
                  <p:par>
                    <p:cTn id="176" fill="hold">
                      <p:stCondLst>
                        <p:cond delay="0"/>
                      </p:stCondLst>
                      <p:childTnLst>
                        <p:par>
                          <p:cTn id="177" fill="hold">
                            <p:stCondLst>
                              <p:cond delay="0"/>
                            </p:stCondLst>
                            <p:childTnLst>
                              <p:par>
                                <p:cTn id="178" presetID="2" presetClass="exit" presetSubtype="4" fill="hold" grpId="1" nodeType="clickEffect">
                                  <p:stCondLst>
                                    <p:cond delay="0"/>
                                  </p:stCondLst>
                                  <p:childTnLst>
                                    <p:anim calcmode="lin" valueType="num">
                                      <p:cBhvr additive="base">
                                        <p:cTn id="179" dur="500"/>
                                        <p:tgtEl>
                                          <p:spTgt spid="355"/>
                                        </p:tgtEl>
                                        <p:attrNameLst>
                                          <p:attrName>ppt_x</p:attrName>
                                        </p:attrNameLst>
                                      </p:cBhvr>
                                      <p:tavLst>
                                        <p:tav tm="0">
                                          <p:val>
                                            <p:strVal val="ppt_x"/>
                                          </p:val>
                                        </p:tav>
                                        <p:tav tm="100000">
                                          <p:val>
                                            <p:strVal val="ppt_x"/>
                                          </p:val>
                                        </p:tav>
                                      </p:tavLst>
                                    </p:anim>
                                    <p:anim calcmode="lin" valueType="num">
                                      <p:cBhvr additive="base">
                                        <p:cTn id="180" dur="500"/>
                                        <p:tgtEl>
                                          <p:spTgt spid="355"/>
                                        </p:tgtEl>
                                        <p:attrNameLst>
                                          <p:attrName>ppt_y</p:attrName>
                                        </p:attrNameLst>
                                      </p:cBhvr>
                                      <p:tavLst>
                                        <p:tav tm="0">
                                          <p:val>
                                            <p:strVal val="ppt_y"/>
                                          </p:val>
                                        </p:tav>
                                        <p:tav tm="100000">
                                          <p:val>
                                            <p:strVal val="1+ppt_h/2"/>
                                          </p:val>
                                        </p:tav>
                                      </p:tavLst>
                                    </p:anim>
                                    <p:set>
                                      <p:cBhvr>
                                        <p:cTn id="181" dur="1" fill="hold">
                                          <p:stCondLst>
                                            <p:cond delay="499"/>
                                          </p:stCondLst>
                                        </p:cTn>
                                        <p:tgtEl>
                                          <p:spTgt spid="355"/>
                                        </p:tgtEl>
                                        <p:attrNameLst>
                                          <p:attrName>style.visibility</p:attrName>
                                        </p:attrNameLst>
                                      </p:cBhvr>
                                      <p:to>
                                        <p:strVal val="hidden"/>
                                      </p:to>
                                    </p:set>
                                  </p:childTnLst>
                                  <p:subTnLst>
                                    <p:audio>
                                      <p:cMediaNode>
                                        <p:cTn display="0" masterRel="sameClick">
                                          <p:stCondLst>
                                            <p:cond evt="begin" delay="0">
                                              <p:tn val="178"/>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355"/>
                  </p:tgtEl>
                </p:cond>
              </p:nextCondLst>
            </p:seq>
            <p:seq concurrent="1" nextAc="seek">
              <p:cTn id="182" restart="whenNotActive" fill="hold" evtFilter="cancelBubble" nodeType="interactiveSeq">
                <p:stCondLst>
                  <p:cond evt="onClick" delay="0">
                    <p:tgtEl>
                      <p:spTgt spid="356"/>
                    </p:tgtEl>
                  </p:cond>
                </p:stCondLst>
                <p:endSync evt="end" delay="0">
                  <p:rtn val="all"/>
                </p:endSync>
                <p:childTnLst>
                  <p:par>
                    <p:cTn id="183" fill="hold">
                      <p:stCondLst>
                        <p:cond delay="0"/>
                      </p:stCondLst>
                      <p:childTnLst>
                        <p:par>
                          <p:cTn id="184" fill="hold">
                            <p:stCondLst>
                              <p:cond delay="0"/>
                            </p:stCondLst>
                            <p:childTnLst>
                              <p:par>
                                <p:cTn id="185" presetID="1" presetClass="emph" presetSubtype="2" fill="hold" nodeType="clickEffect">
                                  <p:stCondLst>
                                    <p:cond delay="0"/>
                                  </p:stCondLst>
                                  <p:childTnLst>
                                    <p:animClr clrSpc="rgb" dir="cw">
                                      <p:cBhvr>
                                        <p:cTn id="186" dur="500" fill="hold"/>
                                        <p:tgtEl>
                                          <p:spTgt spid="356"/>
                                        </p:tgtEl>
                                        <p:attrNameLst>
                                          <p:attrName>fillcolor</p:attrName>
                                        </p:attrNameLst>
                                      </p:cBhvr>
                                      <p:to>
                                        <a:srgbClr val="BFBFBF"/>
                                      </p:to>
                                    </p:animClr>
                                    <p:set>
                                      <p:cBhvr>
                                        <p:cTn id="187" dur="500" fill="hold"/>
                                        <p:tgtEl>
                                          <p:spTgt spid="356"/>
                                        </p:tgtEl>
                                        <p:attrNameLst>
                                          <p:attrName>fill.type</p:attrName>
                                        </p:attrNameLst>
                                      </p:cBhvr>
                                      <p:to>
                                        <p:strVal val="solid"/>
                                      </p:to>
                                    </p:set>
                                    <p:set>
                                      <p:cBhvr>
                                        <p:cTn id="188" dur="500" fill="hold"/>
                                        <p:tgtEl>
                                          <p:spTgt spid="356"/>
                                        </p:tgtEl>
                                        <p:attrNameLst>
                                          <p:attrName>fill.on</p:attrName>
                                        </p:attrNameLst>
                                      </p:cBhvr>
                                      <p:to>
                                        <p:strVal val="true"/>
                                      </p:to>
                                    </p:set>
                                  </p:childTnLst>
                                </p:cTn>
                              </p:par>
                              <p:par>
                                <p:cTn id="189" presetID="2" presetClass="entr" presetSubtype="4" fill="hold" grpId="0" nodeType="withEffect">
                                  <p:stCondLst>
                                    <p:cond delay="0"/>
                                  </p:stCondLst>
                                  <p:childTnLst>
                                    <p:set>
                                      <p:cBhvr>
                                        <p:cTn id="190" dur="1" fill="hold">
                                          <p:stCondLst>
                                            <p:cond delay="0"/>
                                          </p:stCondLst>
                                        </p:cTn>
                                        <p:tgtEl>
                                          <p:spTgt spid="357"/>
                                        </p:tgtEl>
                                        <p:attrNameLst>
                                          <p:attrName>style.visibility</p:attrName>
                                        </p:attrNameLst>
                                      </p:cBhvr>
                                      <p:to>
                                        <p:strVal val="visible"/>
                                      </p:to>
                                    </p:set>
                                    <p:anim calcmode="lin" valueType="num">
                                      <p:cBhvr additive="base">
                                        <p:cTn id="191" dur="1000" fill="hold"/>
                                        <p:tgtEl>
                                          <p:spTgt spid="357"/>
                                        </p:tgtEl>
                                        <p:attrNameLst>
                                          <p:attrName>ppt_x</p:attrName>
                                        </p:attrNameLst>
                                      </p:cBhvr>
                                      <p:tavLst>
                                        <p:tav tm="0">
                                          <p:val>
                                            <p:strVal val="#ppt_x"/>
                                          </p:val>
                                        </p:tav>
                                        <p:tav tm="100000">
                                          <p:val>
                                            <p:strVal val="#ppt_x"/>
                                          </p:val>
                                        </p:tav>
                                      </p:tavLst>
                                    </p:anim>
                                    <p:anim calcmode="lin" valueType="num">
                                      <p:cBhvr additive="base">
                                        <p:cTn id="192" dur="1000" fill="hold"/>
                                        <p:tgtEl>
                                          <p:spTgt spid="35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9"/>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356"/>
                  </p:tgtEl>
                </p:cond>
              </p:nextCondLst>
            </p:seq>
            <p:seq concurrent="1" nextAc="seek">
              <p:cTn id="193" restart="whenNotActive" fill="hold" evtFilter="cancelBubble" nodeType="interactiveSeq">
                <p:stCondLst>
                  <p:cond evt="onClick" delay="0">
                    <p:tgtEl>
                      <p:spTgt spid="357"/>
                    </p:tgtEl>
                  </p:cond>
                </p:stCondLst>
                <p:endSync evt="end" delay="0">
                  <p:rtn val="all"/>
                </p:endSync>
                <p:childTnLst>
                  <p:par>
                    <p:cTn id="194" fill="hold">
                      <p:stCondLst>
                        <p:cond delay="0"/>
                      </p:stCondLst>
                      <p:childTnLst>
                        <p:par>
                          <p:cTn id="195" fill="hold">
                            <p:stCondLst>
                              <p:cond delay="0"/>
                            </p:stCondLst>
                            <p:childTnLst>
                              <p:par>
                                <p:cTn id="196" presetID="2" presetClass="exit" presetSubtype="4" fill="hold" grpId="1" nodeType="clickEffect">
                                  <p:stCondLst>
                                    <p:cond delay="0"/>
                                  </p:stCondLst>
                                  <p:childTnLst>
                                    <p:anim calcmode="lin" valueType="num">
                                      <p:cBhvr additive="base">
                                        <p:cTn id="197" dur="500"/>
                                        <p:tgtEl>
                                          <p:spTgt spid="357"/>
                                        </p:tgtEl>
                                        <p:attrNameLst>
                                          <p:attrName>ppt_x</p:attrName>
                                        </p:attrNameLst>
                                      </p:cBhvr>
                                      <p:tavLst>
                                        <p:tav tm="0">
                                          <p:val>
                                            <p:strVal val="ppt_x"/>
                                          </p:val>
                                        </p:tav>
                                        <p:tav tm="100000">
                                          <p:val>
                                            <p:strVal val="ppt_x"/>
                                          </p:val>
                                        </p:tav>
                                      </p:tavLst>
                                    </p:anim>
                                    <p:anim calcmode="lin" valueType="num">
                                      <p:cBhvr additive="base">
                                        <p:cTn id="198" dur="500"/>
                                        <p:tgtEl>
                                          <p:spTgt spid="357"/>
                                        </p:tgtEl>
                                        <p:attrNameLst>
                                          <p:attrName>ppt_y</p:attrName>
                                        </p:attrNameLst>
                                      </p:cBhvr>
                                      <p:tavLst>
                                        <p:tav tm="0">
                                          <p:val>
                                            <p:strVal val="ppt_y"/>
                                          </p:val>
                                        </p:tav>
                                        <p:tav tm="100000">
                                          <p:val>
                                            <p:strVal val="1+ppt_h/2"/>
                                          </p:val>
                                        </p:tav>
                                      </p:tavLst>
                                    </p:anim>
                                    <p:set>
                                      <p:cBhvr>
                                        <p:cTn id="199" dur="1" fill="hold">
                                          <p:stCondLst>
                                            <p:cond delay="499"/>
                                          </p:stCondLst>
                                        </p:cTn>
                                        <p:tgtEl>
                                          <p:spTgt spid="357"/>
                                        </p:tgtEl>
                                        <p:attrNameLst>
                                          <p:attrName>style.visibility</p:attrName>
                                        </p:attrNameLst>
                                      </p:cBhvr>
                                      <p:to>
                                        <p:strVal val="hidden"/>
                                      </p:to>
                                    </p:set>
                                  </p:childTnLst>
                                  <p:subTnLst>
                                    <p:audio>
                                      <p:cMediaNode>
                                        <p:cTn display="0" masterRel="sameClick">
                                          <p:stCondLst>
                                            <p:cond evt="begin" delay="0">
                                              <p:tn val="196"/>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357"/>
                  </p:tgtEl>
                </p:cond>
              </p:nextCondLst>
            </p:seq>
            <p:seq concurrent="1" nextAc="seek">
              <p:cTn id="200" restart="whenNotActive" fill="hold" evtFilter="cancelBubble" nodeType="interactiveSeq">
                <p:stCondLst>
                  <p:cond evt="onClick" delay="0">
                    <p:tgtEl>
                      <p:spTgt spid="358"/>
                    </p:tgtEl>
                  </p:cond>
                </p:stCondLst>
                <p:endSync evt="end" delay="0">
                  <p:rtn val="all"/>
                </p:endSync>
                <p:childTnLst>
                  <p:par>
                    <p:cTn id="201" fill="hold">
                      <p:stCondLst>
                        <p:cond delay="0"/>
                      </p:stCondLst>
                      <p:childTnLst>
                        <p:par>
                          <p:cTn id="202" fill="hold">
                            <p:stCondLst>
                              <p:cond delay="0"/>
                            </p:stCondLst>
                            <p:childTnLst>
                              <p:par>
                                <p:cTn id="203" presetID="1" presetClass="emph" presetSubtype="2" fill="hold" nodeType="clickEffect">
                                  <p:stCondLst>
                                    <p:cond delay="0"/>
                                  </p:stCondLst>
                                  <p:childTnLst>
                                    <p:animClr clrSpc="rgb" dir="cw">
                                      <p:cBhvr>
                                        <p:cTn id="204" dur="500" fill="hold"/>
                                        <p:tgtEl>
                                          <p:spTgt spid="358"/>
                                        </p:tgtEl>
                                        <p:attrNameLst>
                                          <p:attrName>fillcolor</p:attrName>
                                        </p:attrNameLst>
                                      </p:cBhvr>
                                      <p:to>
                                        <a:srgbClr val="BFBFBF"/>
                                      </p:to>
                                    </p:animClr>
                                    <p:set>
                                      <p:cBhvr>
                                        <p:cTn id="205" dur="500" fill="hold"/>
                                        <p:tgtEl>
                                          <p:spTgt spid="358"/>
                                        </p:tgtEl>
                                        <p:attrNameLst>
                                          <p:attrName>fill.type</p:attrName>
                                        </p:attrNameLst>
                                      </p:cBhvr>
                                      <p:to>
                                        <p:strVal val="solid"/>
                                      </p:to>
                                    </p:set>
                                    <p:set>
                                      <p:cBhvr>
                                        <p:cTn id="206" dur="500" fill="hold"/>
                                        <p:tgtEl>
                                          <p:spTgt spid="358"/>
                                        </p:tgtEl>
                                        <p:attrNameLst>
                                          <p:attrName>fill.on</p:attrName>
                                        </p:attrNameLst>
                                      </p:cBhvr>
                                      <p:to>
                                        <p:strVal val="true"/>
                                      </p:to>
                                    </p:set>
                                  </p:childTnLst>
                                </p:cTn>
                              </p:par>
                              <p:par>
                                <p:cTn id="207" presetID="2" presetClass="entr" presetSubtype="4" fill="hold" grpId="0" nodeType="withEffect">
                                  <p:stCondLst>
                                    <p:cond delay="0"/>
                                  </p:stCondLst>
                                  <p:childTnLst>
                                    <p:set>
                                      <p:cBhvr>
                                        <p:cTn id="208" dur="1" fill="hold">
                                          <p:stCondLst>
                                            <p:cond delay="0"/>
                                          </p:stCondLst>
                                        </p:cTn>
                                        <p:tgtEl>
                                          <p:spTgt spid="359"/>
                                        </p:tgtEl>
                                        <p:attrNameLst>
                                          <p:attrName>style.visibility</p:attrName>
                                        </p:attrNameLst>
                                      </p:cBhvr>
                                      <p:to>
                                        <p:strVal val="visible"/>
                                      </p:to>
                                    </p:set>
                                    <p:anim calcmode="lin" valueType="num">
                                      <p:cBhvr additive="base">
                                        <p:cTn id="209" dur="1000" fill="hold"/>
                                        <p:tgtEl>
                                          <p:spTgt spid="359"/>
                                        </p:tgtEl>
                                        <p:attrNameLst>
                                          <p:attrName>ppt_x</p:attrName>
                                        </p:attrNameLst>
                                      </p:cBhvr>
                                      <p:tavLst>
                                        <p:tav tm="0">
                                          <p:val>
                                            <p:strVal val="#ppt_x"/>
                                          </p:val>
                                        </p:tav>
                                        <p:tav tm="100000">
                                          <p:val>
                                            <p:strVal val="#ppt_x"/>
                                          </p:val>
                                        </p:tav>
                                      </p:tavLst>
                                    </p:anim>
                                    <p:anim calcmode="lin" valueType="num">
                                      <p:cBhvr additive="base">
                                        <p:cTn id="210" dur="1000" fill="hold"/>
                                        <p:tgtEl>
                                          <p:spTgt spid="35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7"/>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358"/>
                  </p:tgtEl>
                </p:cond>
              </p:nextCondLst>
            </p:seq>
            <p:seq concurrent="1" nextAc="seek">
              <p:cTn id="211" restart="whenNotActive" fill="hold" evtFilter="cancelBubble" nodeType="interactiveSeq">
                <p:stCondLst>
                  <p:cond evt="onClick" delay="0">
                    <p:tgtEl>
                      <p:spTgt spid="359"/>
                    </p:tgtEl>
                  </p:cond>
                </p:stCondLst>
                <p:endSync evt="end" delay="0">
                  <p:rtn val="all"/>
                </p:endSync>
                <p:childTnLst>
                  <p:par>
                    <p:cTn id="212" fill="hold">
                      <p:stCondLst>
                        <p:cond delay="0"/>
                      </p:stCondLst>
                      <p:childTnLst>
                        <p:par>
                          <p:cTn id="213" fill="hold">
                            <p:stCondLst>
                              <p:cond delay="0"/>
                            </p:stCondLst>
                            <p:childTnLst>
                              <p:par>
                                <p:cTn id="214" presetID="2" presetClass="exit" presetSubtype="4" fill="hold" grpId="1" nodeType="clickEffect">
                                  <p:stCondLst>
                                    <p:cond delay="0"/>
                                  </p:stCondLst>
                                  <p:childTnLst>
                                    <p:anim calcmode="lin" valueType="num">
                                      <p:cBhvr additive="base">
                                        <p:cTn id="215" dur="500"/>
                                        <p:tgtEl>
                                          <p:spTgt spid="359"/>
                                        </p:tgtEl>
                                        <p:attrNameLst>
                                          <p:attrName>ppt_x</p:attrName>
                                        </p:attrNameLst>
                                      </p:cBhvr>
                                      <p:tavLst>
                                        <p:tav tm="0">
                                          <p:val>
                                            <p:strVal val="ppt_x"/>
                                          </p:val>
                                        </p:tav>
                                        <p:tav tm="100000">
                                          <p:val>
                                            <p:strVal val="ppt_x"/>
                                          </p:val>
                                        </p:tav>
                                      </p:tavLst>
                                    </p:anim>
                                    <p:anim calcmode="lin" valueType="num">
                                      <p:cBhvr additive="base">
                                        <p:cTn id="216" dur="500"/>
                                        <p:tgtEl>
                                          <p:spTgt spid="359"/>
                                        </p:tgtEl>
                                        <p:attrNameLst>
                                          <p:attrName>ppt_y</p:attrName>
                                        </p:attrNameLst>
                                      </p:cBhvr>
                                      <p:tavLst>
                                        <p:tav tm="0">
                                          <p:val>
                                            <p:strVal val="ppt_y"/>
                                          </p:val>
                                        </p:tav>
                                        <p:tav tm="100000">
                                          <p:val>
                                            <p:strVal val="1+ppt_h/2"/>
                                          </p:val>
                                        </p:tav>
                                      </p:tavLst>
                                    </p:anim>
                                    <p:set>
                                      <p:cBhvr>
                                        <p:cTn id="217" dur="1" fill="hold">
                                          <p:stCondLst>
                                            <p:cond delay="499"/>
                                          </p:stCondLst>
                                        </p:cTn>
                                        <p:tgtEl>
                                          <p:spTgt spid="359"/>
                                        </p:tgtEl>
                                        <p:attrNameLst>
                                          <p:attrName>style.visibility</p:attrName>
                                        </p:attrNameLst>
                                      </p:cBhvr>
                                      <p:to>
                                        <p:strVal val="hidden"/>
                                      </p:to>
                                    </p:set>
                                  </p:childTnLst>
                                  <p:subTnLst>
                                    <p:audio>
                                      <p:cMediaNode>
                                        <p:cTn display="0" masterRel="sameClick">
                                          <p:stCondLst>
                                            <p:cond evt="begin" delay="0">
                                              <p:tn val="214"/>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359"/>
                  </p:tgtEl>
                </p:cond>
              </p:nextCondLst>
            </p:seq>
            <p:seq concurrent="1" nextAc="seek">
              <p:cTn id="218" restart="whenNotActive" fill="hold" evtFilter="cancelBubble" nodeType="interactiveSeq">
                <p:stCondLst>
                  <p:cond evt="onClick" delay="0">
                    <p:tgtEl>
                      <p:spTgt spid="127"/>
                    </p:tgtEl>
                  </p:cond>
                </p:stCondLst>
                <p:endSync evt="end" delay="0">
                  <p:rtn val="all"/>
                </p:endSync>
                <p:childTnLst>
                  <p:par>
                    <p:cTn id="219" fill="hold">
                      <p:stCondLst>
                        <p:cond delay="0"/>
                      </p:stCondLst>
                      <p:childTnLst>
                        <p:par>
                          <p:cTn id="220" fill="hold">
                            <p:stCondLst>
                              <p:cond delay="0"/>
                            </p:stCondLst>
                            <p:childTnLst>
                              <p:par>
                                <p:cTn id="221" presetID="10" presetClass="exit" presetSubtype="0" fill="hold" nodeType="clickEffect">
                                  <p:stCondLst>
                                    <p:cond delay="0"/>
                                  </p:stCondLst>
                                  <p:childTnLst>
                                    <p:animEffect transition="out" filter="fade">
                                      <p:cBhvr>
                                        <p:cTn id="222" dur="500"/>
                                        <p:tgtEl>
                                          <p:spTgt spid="127"/>
                                        </p:tgtEl>
                                      </p:cBhvr>
                                    </p:animEffect>
                                    <p:set>
                                      <p:cBhvr>
                                        <p:cTn id="223" dur="1" fill="hold">
                                          <p:stCondLst>
                                            <p:cond delay="499"/>
                                          </p:stCondLst>
                                        </p:cTn>
                                        <p:tgtEl>
                                          <p:spTgt spid="127"/>
                                        </p:tgtEl>
                                        <p:attrNameLst>
                                          <p:attrName>style.visibility</p:attrName>
                                        </p:attrNameLst>
                                      </p:cBhvr>
                                      <p:to>
                                        <p:strVal val="hidden"/>
                                      </p:to>
                                    </p:set>
                                  </p:childTnLst>
                                </p:cTn>
                              </p:par>
                            </p:childTnLst>
                          </p:cTn>
                        </p:par>
                      </p:childTnLst>
                    </p:cTn>
                  </p:par>
                </p:childTnLst>
              </p:cTn>
              <p:nextCondLst>
                <p:cond evt="onClick" delay="0">
                  <p:tgtEl>
                    <p:spTgt spid="127"/>
                  </p:tgtEl>
                </p:cond>
              </p:nextCondLst>
            </p:seq>
            <p:seq concurrent="1" nextAc="seek">
              <p:cTn id="224" restart="whenNotActive" fill="hold" evtFilter="cancelBubble" nodeType="interactiveSeq">
                <p:stCondLst>
                  <p:cond evt="onClick" delay="0">
                    <p:tgtEl>
                      <p:spTgt spid="137"/>
                    </p:tgtEl>
                  </p:cond>
                </p:stCondLst>
                <p:endSync evt="end" delay="0">
                  <p:rtn val="all"/>
                </p:endSync>
                <p:childTnLst>
                  <p:par>
                    <p:cTn id="225" fill="hold">
                      <p:stCondLst>
                        <p:cond delay="0"/>
                      </p:stCondLst>
                      <p:childTnLst>
                        <p:par>
                          <p:cTn id="226" fill="hold">
                            <p:stCondLst>
                              <p:cond delay="0"/>
                            </p:stCondLst>
                            <p:childTnLst>
                              <p:par>
                                <p:cTn id="227" presetID="10" presetClass="exit" presetSubtype="0" fill="hold" nodeType="clickEffect">
                                  <p:stCondLst>
                                    <p:cond delay="0"/>
                                  </p:stCondLst>
                                  <p:childTnLst>
                                    <p:animEffect transition="out" filter="fade">
                                      <p:cBhvr>
                                        <p:cTn id="228" dur="500"/>
                                        <p:tgtEl>
                                          <p:spTgt spid="137"/>
                                        </p:tgtEl>
                                      </p:cBhvr>
                                    </p:animEffect>
                                    <p:set>
                                      <p:cBhvr>
                                        <p:cTn id="229" dur="1" fill="hold">
                                          <p:stCondLst>
                                            <p:cond delay="499"/>
                                          </p:stCondLst>
                                        </p:cTn>
                                        <p:tgtEl>
                                          <p:spTgt spid="137"/>
                                        </p:tgtEl>
                                        <p:attrNameLst>
                                          <p:attrName>style.visibility</p:attrName>
                                        </p:attrNameLst>
                                      </p:cBhvr>
                                      <p:to>
                                        <p:strVal val="hidden"/>
                                      </p:to>
                                    </p:set>
                                  </p:childTnLst>
                                </p:cTn>
                              </p:par>
                            </p:childTnLst>
                          </p:cTn>
                        </p:par>
                      </p:childTnLst>
                    </p:cTn>
                  </p:par>
                </p:childTnLst>
              </p:cTn>
              <p:nextCondLst>
                <p:cond evt="onClick" delay="0">
                  <p:tgtEl>
                    <p:spTgt spid="137"/>
                  </p:tgtEl>
                </p:cond>
              </p:nextCondLst>
            </p:seq>
            <p:seq concurrent="1" nextAc="seek">
              <p:cTn id="230" restart="whenNotActive" fill="hold" evtFilter="cancelBubble" nodeType="interactiveSeq">
                <p:stCondLst>
                  <p:cond evt="onClick" delay="0">
                    <p:tgtEl>
                      <p:spTgt spid="145"/>
                    </p:tgtEl>
                  </p:cond>
                </p:stCondLst>
                <p:endSync evt="end" delay="0">
                  <p:rtn val="all"/>
                </p:endSync>
                <p:childTnLst>
                  <p:par>
                    <p:cTn id="231" fill="hold">
                      <p:stCondLst>
                        <p:cond delay="0"/>
                      </p:stCondLst>
                      <p:childTnLst>
                        <p:par>
                          <p:cTn id="232" fill="hold">
                            <p:stCondLst>
                              <p:cond delay="0"/>
                            </p:stCondLst>
                            <p:childTnLst>
                              <p:par>
                                <p:cTn id="233" presetID="10" presetClass="exit" presetSubtype="0" fill="hold" nodeType="clickEffect">
                                  <p:stCondLst>
                                    <p:cond delay="0"/>
                                  </p:stCondLst>
                                  <p:childTnLst>
                                    <p:animEffect transition="out" filter="fade">
                                      <p:cBhvr>
                                        <p:cTn id="234" dur="500"/>
                                        <p:tgtEl>
                                          <p:spTgt spid="145"/>
                                        </p:tgtEl>
                                      </p:cBhvr>
                                    </p:animEffect>
                                    <p:set>
                                      <p:cBhvr>
                                        <p:cTn id="235" dur="1" fill="hold">
                                          <p:stCondLst>
                                            <p:cond delay="499"/>
                                          </p:stCondLst>
                                        </p:cTn>
                                        <p:tgtEl>
                                          <p:spTgt spid="145"/>
                                        </p:tgtEl>
                                        <p:attrNameLst>
                                          <p:attrName>style.visibility</p:attrName>
                                        </p:attrNameLst>
                                      </p:cBhvr>
                                      <p:to>
                                        <p:strVal val="hidden"/>
                                      </p:to>
                                    </p:set>
                                  </p:childTnLst>
                                </p:cTn>
                              </p:par>
                            </p:childTnLst>
                          </p:cTn>
                        </p:par>
                      </p:childTnLst>
                    </p:cTn>
                  </p:par>
                </p:childTnLst>
              </p:cTn>
              <p:nextCondLst>
                <p:cond evt="onClick" delay="0">
                  <p:tgtEl>
                    <p:spTgt spid="145"/>
                  </p:tgtEl>
                </p:cond>
              </p:nextCondLst>
            </p:seq>
            <p:seq concurrent="1" nextAc="seek">
              <p:cTn id="236" restart="whenNotActive" fill="hold" evtFilter="cancelBubble" nodeType="interactiveSeq">
                <p:stCondLst>
                  <p:cond evt="onClick" delay="0">
                    <p:tgtEl>
                      <p:spTgt spid="153"/>
                    </p:tgtEl>
                  </p:cond>
                </p:stCondLst>
                <p:endSync evt="end" delay="0">
                  <p:rtn val="all"/>
                </p:endSync>
                <p:childTnLst>
                  <p:par>
                    <p:cTn id="237" fill="hold">
                      <p:stCondLst>
                        <p:cond delay="0"/>
                      </p:stCondLst>
                      <p:childTnLst>
                        <p:par>
                          <p:cTn id="238" fill="hold">
                            <p:stCondLst>
                              <p:cond delay="0"/>
                            </p:stCondLst>
                            <p:childTnLst>
                              <p:par>
                                <p:cTn id="239" presetID="10" presetClass="exit" presetSubtype="0" fill="hold" nodeType="clickEffect">
                                  <p:stCondLst>
                                    <p:cond delay="0"/>
                                  </p:stCondLst>
                                  <p:childTnLst>
                                    <p:animEffect transition="out" filter="fade">
                                      <p:cBhvr>
                                        <p:cTn id="240" dur="500"/>
                                        <p:tgtEl>
                                          <p:spTgt spid="153"/>
                                        </p:tgtEl>
                                      </p:cBhvr>
                                    </p:animEffect>
                                    <p:set>
                                      <p:cBhvr>
                                        <p:cTn id="241" dur="1" fill="hold">
                                          <p:stCondLst>
                                            <p:cond delay="499"/>
                                          </p:stCondLst>
                                        </p:cTn>
                                        <p:tgtEl>
                                          <p:spTgt spid="153"/>
                                        </p:tgtEl>
                                        <p:attrNameLst>
                                          <p:attrName>style.visibility</p:attrName>
                                        </p:attrNameLst>
                                      </p:cBhvr>
                                      <p:to>
                                        <p:strVal val="hidden"/>
                                      </p:to>
                                    </p:set>
                                  </p:childTnLst>
                                </p:cTn>
                              </p:par>
                            </p:childTnLst>
                          </p:cTn>
                        </p:par>
                      </p:childTnLst>
                    </p:cTn>
                  </p:par>
                </p:childTnLst>
              </p:cTn>
              <p:nextCondLst>
                <p:cond evt="onClick" delay="0">
                  <p:tgtEl>
                    <p:spTgt spid="153"/>
                  </p:tgtEl>
                </p:cond>
              </p:nextCondLst>
            </p:seq>
            <p:seq concurrent="1" nextAc="seek">
              <p:cTn id="242" restart="whenNotActive" fill="hold" evtFilter="cancelBubble" nodeType="interactiveSeq">
                <p:stCondLst>
                  <p:cond evt="onClick" delay="0">
                    <p:tgtEl>
                      <p:spTgt spid="193"/>
                    </p:tgtEl>
                  </p:cond>
                </p:stCondLst>
                <p:endSync evt="end" delay="0">
                  <p:rtn val="all"/>
                </p:endSync>
                <p:childTnLst>
                  <p:par>
                    <p:cTn id="243" fill="hold">
                      <p:stCondLst>
                        <p:cond delay="0"/>
                      </p:stCondLst>
                      <p:childTnLst>
                        <p:par>
                          <p:cTn id="244" fill="hold">
                            <p:stCondLst>
                              <p:cond delay="0"/>
                            </p:stCondLst>
                            <p:childTnLst>
                              <p:par>
                                <p:cTn id="245" presetID="10" presetClass="exit" presetSubtype="0" fill="hold" nodeType="clickEffect">
                                  <p:stCondLst>
                                    <p:cond delay="0"/>
                                  </p:stCondLst>
                                  <p:childTnLst>
                                    <p:animEffect transition="out" filter="fade">
                                      <p:cBhvr>
                                        <p:cTn id="246" dur="500"/>
                                        <p:tgtEl>
                                          <p:spTgt spid="193"/>
                                        </p:tgtEl>
                                      </p:cBhvr>
                                    </p:animEffect>
                                    <p:set>
                                      <p:cBhvr>
                                        <p:cTn id="247" dur="1" fill="hold">
                                          <p:stCondLst>
                                            <p:cond delay="499"/>
                                          </p:stCondLst>
                                        </p:cTn>
                                        <p:tgtEl>
                                          <p:spTgt spid="193"/>
                                        </p:tgtEl>
                                        <p:attrNameLst>
                                          <p:attrName>style.visibility</p:attrName>
                                        </p:attrNameLst>
                                      </p:cBhvr>
                                      <p:to>
                                        <p:strVal val="hidden"/>
                                      </p:to>
                                    </p:set>
                                  </p:childTnLst>
                                </p:cTn>
                              </p:par>
                            </p:childTnLst>
                          </p:cTn>
                        </p:par>
                      </p:childTnLst>
                    </p:cTn>
                  </p:par>
                </p:childTnLst>
              </p:cTn>
              <p:nextCondLst>
                <p:cond evt="onClick" delay="0">
                  <p:tgtEl>
                    <p:spTgt spid="193"/>
                  </p:tgtEl>
                </p:cond>
              </p:nextCondLst>
            </p:seq>
            <p:seq concurrent="1" nextAc="seek">
              <p:cTn id="248" restart="whenNotActive" fill="hold" evtFilter="cancelBubble" nodeType="interactiveSeq">
                <p:stCondLst>
                  <p:cond evt="onClick" delay="0">
                    <p:tgtEl>
                      <p:spTgt spid="270"/>
                    </p:tgtEl>
                  </p:cond>
                </p:stCondLst>
                <p:endSync evt="end" delay="0">
                  <p:rtn val="all"/>
                </p:endSync>
                <p:childTnLst>
                  <p:par>
                    <p:cTn id="249" fill="hold">
                      <p:stCondLst>
                        <p:cond delay="0"/>
                      </p:stCondLst>
                      <p:childTnLst>
                        <p:par>
                          <p:cTn id="250" fill="hold">
                            <p:stCondLst>
                              <p:cond delay="0"/>
                            </p:stCondLst>
                            <p:childTnLst>
                              <p:par>
                                <p:cTn id="251" presetID="10" presetClass="exit" presetSubtype="0" fill="hold" nodeType="clickEffect">
                                  <p:stCondLst>
                                    <p:cond delay="0"/>
                                  </p:stCondLst>
                                  <p:childTnLst>
                                    <p:animEffect transition="out" filter="fade">
                                      <p:cBhvr>
                                        <p:cTn id="252" dur="500"/>
                                        <p:tgtEl>
                                          <p:spTgt spid="270"/>
                                        </p:tgtEl>
                                      </p:cBhvr>
                                    </p:animEffect>
                                    <p:set>
                                      <p:cBhvr>
                                        <p:cTn id="253" dur="1" fill="hold">
                                          <p:stCondLst>
                                            <p:cond delay="499"/>
                                          </p:stCondLst>
                                        </p:cTn>
                                        <p:tgtEl>
                                          <p:spTgt spid="270"/>
                                        </p:tgtEl>
                                        <p:attrNameLst>
                                          <p:attrName>style.visibility</p:attrName>
                                        </p:attrNameLst>
                                      </p:cBhvr>
                                      <p:to>
                                        <p:strVal val="hidden"/>
                                      </p:to>
                                    </p:set>
                                  </p:childTnLst>
                                </p:cTn>
                              </p:par>
                            </p:childTnLst>
                          </p:cTn>
                        </p:par>
                      </p:childTnLst>
                    </p:cTn>
                  </p:par>
                </p:childTnLst>
              </p:cTn>
              <p:nextCondLst>
                <p:cond evt="onClick" delay="0">
                  <p:tgtEl>
                    <p:spTgt spid="270"/>
                  </p:tgtEl>
                </p:cond>
              </p:nextCondLst>
            </p:seq>
            <p:seq concurrent="1" nextAc="seek">
              <p:cTn id="254" restart="whenNotActive" fill="hold" evtFilter="cancelBubble" nodeType="interactiveSeq">
                <p:stCondLst>
                  <p:cond evt="onClick" delay="0">
                    <p:tgtEl>
                      <p:spTgt spid="289"/>
                    </p:tgtEl>
                  </p:cond>
                </p:stCondLst>
                <p:endSync evt="end" delay="0">
                  <p:rtn val="all"/>
                </p:endSync>
                <p:childTnLst>
                  <p:par>
                    <p:cTn id="255" fill="hold">
                      <p:stCondLst>
                        <p:cond delay="0"/>
                      </p:stCondLst>
                      <p:childTnLst>
                        <p:par>
                          <p:cTn id="256" fill="hold">
                            <p:stCondLst>
                              <p:cond delay="0"/>
                            </p:stCondLst>
                            <p:childTnLst>
                              <p:par>
                                <p:cTn id="257" presetID="10" presetClass="exit" presetSubtype="0" fill="hold" nodeType="clickEffect">
                                  <p:stCondLst>
                                    <p:cond delay="0"/>
                                  </p:stCondLst>
                                  <p:childTnLst>
                                    <p:animEffect transition="out" filter="fade">
                                      <p:cBhvr>
                                        <p:cTn id="258" dur="500"/>
                                        <p:tgtEl>
                                          <p:spTgt spid="289"/>
                                        </p:tgtEl>
                                      </p:cBhvr>
                                    </p:animEffect>
                                    <p:set>
                                      <p:cBhvr>
                                        <p:cTn id="259" dur="1" fill="hold">
                                          <p:stCondLst>
                                            <p:cond delay="499"/>
                                          </p:stCondLst>
                                        </p:cTn>
                                        <p:tgtEl>
                                          <p:spTgt spid="289"/>
                                        </p:tgtEl>
                                        <p:attrNameLst>
                                          <p:attrName>style.visibility</p:attrName>
                                        </p:attrNameLst>
                                      </p:cBhvr>
                                      <p:to>
                                        <p:strVal val="hidden"/>
                                      </p:to>
                                    </p:set>
                                  </p:childTnLst>
                                </p:cTn>
                              </p:par>
                            </p:childTnLst>
                          </p:cTn>
                        </p:par>
                      </p:childTnLst>
                    </p:cTn>
                  </p:par>
                </p:childTnLst>
              </p:cTn>
              <p:nextCondLst>
                <p:cond evt="onClick" delay="0">
                  <p:tgtEl>
                    <p:spTgt spid="289"/>
                  </p:tgtEl>
                </p:cond>
              </p:nextCondLst>
            </p:seq>
            <p:seq concurrent="1" nextAc="seek">
              <p:cTn id="260" restart="whenNotActive" fill="hold" evtFilter="cancelBubble" nodeType="interactiveSeq">
                <p:stCondLst>
                  <p:cond evt="onClick" delay="0">
                    <p:tgtEl>
                      <p:spTgt spid="297"/>
                    </p:tgtEl>
                  </p:cond>
                </p:stCondLst>
                <p:endSync evt="end" delay="0">
                  <p:rtn val="all"/>
                </p:endSync>
                <p:childTnLst>
                  <p:par>
                    <p:cTn id="261" fill="hold">
                      <p:stCondLst>
                        <p:cond delay="0"/>
                      </p:stCondLst>
                      <p:childTnLst>
                        <p:par>
                          <p:cTn id="262" fill="hold">
                            <p:stCondLst>
                              <p:cond delay="0"/>
                            </p:stCondLst>
                            <p:childTnLst>
                              <p:par>
                                <p:cTn id="263" presetID="10" presetClass="exit" presetSubtype="0" fill="hold" nodeType="clickEffect">
                                  <p:stCondLst>
                                    <p:cond delay="0"/>
                                  </p:stCondLst>
                                  <p:childTnLst>
                                    <p:animEffect transition="out" filter="fade">
                                      <p:cBhvr>
                                        <p:cTn id="264" dur="500"/>
                                        <p:tgtEl>
                                          <p:spTgt spid="297"/>
                                        </p:tgtEl>
                                      </p:cBhvr>
                                    </p:animEffect>
                                    <p:set>
                                      <p:cBhvr>
                                        <p:cTn id="265" dur="1" fill="hold">
                                          <p:stCondLst>
                                            <p:cond delay="499"/>
                                          </p:stCondLst>
                                        </p:cTn>
                                        <p:tgtEl>
                                          <p:spTgt spid="297"/>
                                        </p:tgtEl>
                                        <p:attrNameLst>
                                          <p:attrName>style.visibility</p:attrName>
                                        </p:attrNameLst>
                                      </p:cBhvr>
                                      <p:to>
                                        <p:strVal val="hidden"/>
                                      </p:to>
                                    </p:set>
                                  </p:childTnLst>
                                </p:cTn>
                              </p:par>
                            </p:childTnLst>
                          </p:cTn>
                        </p:par>
                      </p:childTnLst>
                    </p:cTn>
                  </p:par>
                </p:childTnLst>
              </p:cTn>
              <p:nextCondLst>
                <p:cond evt="onClick" delay="0">
                  <p:tgtEl>
                    <p:spTgt spid="297"/>
                  </p:tgtEl>
                </p:cond>
              </p:nextCondLst>
            </p:seq>
            <p:seq concurrent="1" nextAc="seek">
              <p:cTn id="266" restart="whenNotActive" fill="hold" evtFilter="cancelBubble" nodeType="interactiveSeq">
                <p:stCondLst>
                  <p:cond evt="onClick" delay="0">
                    <p:tgtEl>
                      <p:spTgt spid="303"/>
                    </p:tgtEl>
                  </p:cond>
                </p:stCondLst>
                <p:endSync evt="end" delay="0">
                  <p:rtn val="all"/>
                </p:endSync>
                <p:childTnLst>
                  <p:par>
                    <p:cTn id="267" fill="hold">
                      <p:stCondLst>
                        <p:cond delay="0"/>
                      </p:stCondLst>
                      <p:childTnLst>
                        <p:par>
                          <p:cTn id="268" fill="hold">
                            <p:stCondLst>
                              <p:cond delay="0"/>
                            </p:stCondLst>
                            <p:childTnLst>
                              <p:par>
                                <p:cTn id="269" presetID="10" presetClass="exit" presetSubtype="0" fill="hold" nodeType="clickEffect">
                                  <p:stCondLst>
                                    <p:cond delay="0"/>
                                  </p:stCondLst>
                                  <p:childTnLst>
                                    <p:animEffect transition="out" filter="fade">
                                      <p:cBhvr>
                                        <p:cTn id="270" dur="500"/>
                                        <p:tgtEl>
                                          <p:spTgt spid="303"/>
                                        </p:tgtEl>
                                      </p:cBhvr>
                                    </p:animEffect>
                                    <p:set>
                                      <p:cBhvr>
                                        <p:cTn id="271" dur="1" fill="hold">
                                          <p:stCondLst>
                                            <p:cond delay="499"/>
                                          </p:stCondLst>
                                        </p:cTn>
                                        <p:tgtEl>
                                          <p:spTgt spid="303"/>
                                        </p:tgtEl>
                                        <p:attrNameLst>
                                          <p:attrName>style.visibility</p:attrName>
                                        </p:attrNameLst>
                                      </p:cBhvr>
                                      <p:to>
                                        <p:strVal val="hidden"/>
                                      </p:to>
                                    </p:set>
                                  </p:childTnLst>
                                </p:cTn>
                              </p:par>
                            </p:childTnLst>
                          </p:cTn>
                        </p:par>
                      </p:childTnLst>
                    </p:cTn>
                  </p:par>
                </p:childTnLst>
              </p:cTn>
              <p:nextCondLst>
                <p:cond evt="onClick" delay="0">
                  <p:tgtEl>
                    <p:spTgt spid="303"/>
                  </p:tgtEl>
                </p:cond>
              </p:nextCondLst>
            </p:seq>
            <p:seq concurrent="1" nextAc="seek">
              <p:cTn id="272" restart="whenNotActive" fill="hold" evtFilter="cancelBubble" nodeType="interactiveSeq">
                <p:stCondLst>
                  <p:cond evt="onClick" delay="0">
                    <p:tgtEl>
                      <p:spTgt spid="311"/>
                    </p:tgtEl>
                  </p:cond>
                </p:stCondLst>
                <p:endSync evt="end" delay="0">
                  <p:rtn val="all"/>
                </p:endSync>
                <p:childTnLst>
                  <p:par>
                    <p:cTn id="273" fill="hold">
                      <p:stCondLst>
                        <p:cond delay="0"/>
                      </p:stCondLst>
                      <p:childTnLst>
                        <p:par>
                          <p:cTn id="274" fill="hold">
                            <p:stCondLst>
                              <p:cond delay="0"/>
                            </p:stCondLst>
                            <p:childTnLst>
                              <p:par>
                                <p:cTn id="275" presetID="10" presetClass="exit" presetSubtype="0" fill="hold" nodeType="clickEffect">
                                  <p:stCondLst>
                                    <p:cond delay="0"/>
                                  </p:stCondLst>
                                  <p:childTnLst>
                                    <p:animEffect transition="out" filter="fade">
                                      <p:cBhvr>
                                        <p:cTn id="276" dur="500"/>
                                        <p:tgtEl>
                                          <p:spTgt spid="311"/>
                                        </p:tgtEl>
                                      </p:cBhvr>
                                    </p:animEffect>
                                    <p:set>
                                      <p:cBhvr>
                                        <p:cTn id="277" dur="1" fill="hold">
                                          <p:stCondLst>
                                            <p:cond delay="499"/>
                                          </p:stCondLst>
                                        </p:cTn>
                                        <p:tgtEl>
                                          <p:spTgt spid="311"/>
                                        </p:tgtEl>
                                        <p:attrNameLst>
                                          <p:attrName>style.visibility</p:attrName>
                                        </p:attrNameLst>
                                      </p:cBhvr>
                                      <p:to>
                                        <p:strVal val="hidden"/>
                                      </p:to>
                                    </p:set>
                                  </p:childTnLst>
                                </p:cTn>
                              </p:par>
                            </p:childTnLst>
                          </p:cTn>
                        </p:par>
                      </p:childTnLst>
                    </p:cTn>
                  </p:par>
                </p:childTnLst>
              </p:cTn>
              <p:nextCondLst>
                <p:cond evt="onClick" delay="0">
                  <p:tgtEl>
                    <p:spTgt spid="311"/>
                  </p:tgtEl>
                </p:cond>
              </p:nextCondLst>
            </p:seq>
            <p:seq concurrent="1" nextAc="seek">
              <p:cTn id="278" restart="whenNotActive" fill="hold" evtFilter="cancelBubble" nodeType="interactiveSeq">
                <p:stCondLst>
                  <p:cond evt="onClick" delay="0">
                    <p:tgtEl>
                      <p:spTgt spid="318"/>
                    </p:tgtEl>
                  </p:cond>
                </p:stCondLst>
                <p:endSync evt="end" delay="0">
                  <p:rtn val="all"/>
                </p:endSync>
                <p:childTnLst>
                  <p:par>
                    <p:cTn id="279" fill="hold">
                      <p:stCondLst>
                        <p:cond delay="0"/>
                      </p:stCondLst>
                      <p:childTnLst>
                        <p:par>
                          <p:cTn id="280" fill="hold">
                            <p:stCondLst>
                              <p:cond delay="0"/>
                            </p:stCondLst>
                            <p:childTnLst>
                              <p:par>
                                <p:cTn id="281" presetID="10" presetClass="exit" presetSubtype="0" fill="hold" nodeType="clickEffect">
                                  <p:stCondLst>
                                    <p:cond delay="0"/>
                                  </p:stCondLst>
                                  <p:childTnLst>
                                    <p:animEffect transition="out" filter="fade">
                                      <p:cBhvr>
                                        <p:cTn id="282" dur="500"/>
                                        <p:tgtEl>
                                          <p:spTgt spid="318"/>
                                        </p:tgtEl>
                                      </p:cBhvr>
                                    </p:animEffect>
                                    <p:set>
                                      <p:cBhvr>
                                        <p:cTn id="283" dur="1" fill="hold">
                                          <p:stCondLst>
                                            <p:cond delay="499"/>
                                          </p:stCondLst>
                                        </p:cTn>
                                        <p:tgtEl>
                                          <p:spTgt spid="318"/>
                                        </p:tgtEl>
                                        <p:attrNameLst>
                                          <p:attrName>style.visibility</p:attrName>
                                        </p:attrNameLst>
                                      </p:cBhvr>
                                      <p:to>
                                        <p:strVal val="hidden"/>
                                      </p:to>
                                    </p:set>
                                  </p:childTnLst>
                                </p:cTn>
                              </p:par>
                            </p:childTnLst>
                          </p:cTn>
                        </p:par>
                      </p:childTnLst>
                    </p:cTn>
                  </p:par>
                </p:childTnLst>
              </p:cTn>
              <p:nextCondLst>
                <p:cond evt="onClick" delay="0">
                  <p:tgtEl>
                    <p:spTgt spid="318"/>
                  </p:tgtEl>
                </p:cond>
              </p:nextCondLst>
            </p:seq>
            <p:seq concurrent="1" nextAc="seek">
              <p:cTn id="284" restart="whenNotActive" fill="hold" evtFilter="cancelBubble" nodeType="interactiveSeq">
                <p:stCondLst>
                  <p:cond evt="onClick" delay="0">
                    <p:tgtEl>
                      <p:spTgt spid="114"/>
                    </p:tgtEl>
                  </p:cond>
                </p:stCondLst>
                <p:endSync evt="end" delay="0">
                  <p:rtn val="all"/>
                </p:endSync>
                <p:childTnLst>
                  <p:par>
                    <p:cTn id="285" fill="hold">
                      <p:stCondLst>
                        <p:cond delay="0"/>
                      </p:stCondLst>
                      <p:childTnLst>
                        <p:par>
                          <p:cTn id="286" fill="hold">
                            <p:stCondLst>
                              <p:cond delay="0"/>
                            </p:stCondLst>
                            <p:childTnLst>
                              <p:par>
                                <p:cTn id="287" presetID="10" presetClass="exit" presetSubtype="0" fill="hold" nodeType="clickEffect">
                                  <p:stCondLst>
                                    <p:cond delay="0"/>
                                  </p:stCondLst>
                                  <p:childTnLst>
                                    <p:animEffect transition="out" filter="fade">
                                      <p:cBhvr>
                                        <p:cTn id="288" dur="500"/>
                                        <p:tgtEl>
                                          <p:spTgt spid="114"/>
                                        </p:tgtEl>
                                      </p:cBhvr>
                                    </p:animEffect>
                                    <p:set>
                                      <p:cBhvr>
                                        <p:cTn id="289" dur="1" fill="hold">
                                          <p:stCondLst>
                                            <p:cond delay="499"/>
                                          </p:stCondLst>
                                        </p:cTn>
                                        <p:tgtEl>
                                          <p:spTgt spid="114"/>
                                        </p:tgtEl>
                                        <p:attrNameLst>
                                          <p:attrName>style.visibility</p:attrName>
                                        </p:attrNameLst>
                                      </p:cBhvr>
                                      <p:to>
                                        <p:strVal val="hidden"/>
                                      </p:to>
                                    </p:set>
                                  </p:childTnLst>
                                </p:cTn>
                              </p:par>
                            </p:childTnLst>
                          </p:cTn>
                        </p:par>
                      </p:childTnLst>
                    </p:cTn>
                  </p:par>
                </p:childTnLst>
              </p:cTn>
              <p:nextCondLst>
                <p:cond evt="onClick" delay="0">
                  <p:tgtEl>
                    <p:spTgt spid="114"/>
                  </p:tgtEl>
                </p:cond>
              </p:nextCondLst>
            </p:seq>
            <p:seq concurrent="1" nextAc="seek">
              <p:cTn id="290" restart="whenNotActive" fill="hold" evtFilter="cancelBubble" nodeType="interactiveSeq">
                <p:stCondLst>
                  <p:cond evt="onClick" delay="0">
                    <p:tgtEl>
                      <p:spTgt spid="2"/>
                    </p:tgtEl>
                  </p:cond>
                </p:stCondLst>
                <p:endSync evt="end" delay="0">
                  <p:rtn val="all"/>
                </p:endSync>
                <p:childTnLst>
                  <p:par>
                    <p:cTn id="291" fill="hold">
                      <p:stCondLst>
                        <p:cond delay="0"/>
                      </p:stCondLst>
                      <p:childTnLst>
                        <p:par>
                          <p:cTn id="292" fill="hold">
                            <p:stCondLst>
                              <p:cond delay="0"/>
                            </p:stCondLst>
                            <p:childTnLst>
                              <p:par>
                                <p:cTn id="293" presetID="1" presetClass="emph" presetSubtype="2" fill="hold" nodeType="clickEffect">
                                  <p:stCondLst>
                                    <p:cond delay="0"/>
                                  </p:stCondLst>
                                  <p:childTnLst>
                                    <p:animClr clrSpc="rgb" dir="cw">
                                      <p:cBhvr>
                                        <p:cTn id="294" dur="500" fill="hold"/>
                                        <p:tgtEl>
                                          <p:spTgt spid="2"/>
                                        </p:tgtEl>
                                        <p:attrNameLst>
                                          <p:attrName>fillcolor</p:attrName>
                                        </p:attrNameLst>
                                      </p:cBhvr>
                                      <p:to>
                                        <a:srgbClr val="B4C6E7"/>
                                      </p:to>
                                    </p:animClr>
                                    <p:set>
                                      <p:cBhvr>
                                        <p:cTn id="295" dur="500" fill="hold"/>
                                        <p:tgtEl>
                                          <p:spTgt spid="2"/>
                                        </p:tgtEl>
                                        <p:attrNameLst>
                                          <p:attrName>fill.type</p:attrName>
                                        </p:attrNameLst>
                                      </p:cBhvr>
                                      <p:to>
                                        <p:strVal val="solid"/>
                                      </p:to>
                                    </p:set>
                                    <p:set>
                                      <p:cBhvr>
                                        <p:cTn id="296" dur="500" fill="hold"/>
                                        <p:tgtEl>
                                          <p:spTgt spid="2"/>
                                        </p:tgtEl>
                                        <p:attrNameLst>
                                          <p:attrName>fill.on</p:attrName>
                                        </p:attrNameLst>
                                      </p:cBhvr>
                                      <p:to>
                                        <p:strVal val="true"/>
                                      </p:to>
                                    </p:set>
                                  </p:childTnLst>
                                </p:cTn>
                              </p:par>
                            </p:childTnLst>
                          </p:cTn>
                        </p:par>
                      </p:childTnLst>
                    </p:cTn>
                  </p:par>
                  <p:par>
                    <p:cTn id="297" fill="hold">
                      <p:stCondLst>
                        <p:cond delay="indefinite"/>
                      </p:stCondLst>
                      <p:childTnLst>
                        <p:par>
                          <p:cTn id="298" fill="hold">
                            <p:stCondLst>
                              <p:cond delay="0"/>
                            </p:stCondLst>
                            <p:childTnLst>
                              <p:par>
                                <p:cTn id="299" presetID="32" presetClass="emph" presetSubtype="0" fill="hold" nodeType="clickEffect">
                                  <p:stCondLst>
                                    <p:cond delay="0"/>
                                  </p:stCondLst>
                                  <p:childTnLst>
                                    <p:animRot by="120000">
                                      <p:cBhvr>
                                        <p:cTn id="300" dur="100" fill="hold">
                                          <p:stCondLst>
                                            <p:cond delay="0"/>
                                          </p:stCondLst>
                                        </p:cTn>
                                        <p:tgtEl>
                                          <p:spTgt spid="127"/>
                                        </p:tgtEl>
                                        <p:attrNameLst>
                                          <p:attrName>r</p:attrName>
                                        </p:attrNameLst>
                                      </p:cBhvr>
                                    </p:animRot>
                                    <p:animRot by="-240000">
                                      <p:cBhvr>
                                        <p:cTn id="301" dur="200" fill="hold">
                                          <p:stCondLst>
                                            <p:cond delay="200"/>
                                          </p:stCondLst>
                                        </p:cTn>
                                        <p:tgtEl>
                                          <p:spTgt spid="127"/>
                                        </p:tgtEl>
                                        <p:attrNameLst>
                                          <p:attrName>r</p:attrName>
                                        </p:attrNameLst>
                                      </p:cBhvr>
                                    </p:animRot>
                                    <p:animRot by="240000">
                                      <p:cBhvr>
                                        <p:cTn id="302" dur="200" fill="hold">
                                          <p:stCondLst>
                                            <p:cond delay="400"/>
                                          </p:stCondLst>
                                        </p:cTn>
                                        <p:tgtEl>
                                          <p:spTgt spid="127"/>
                                        </p:tgtEl>
                                        <p:attrNameLst>
                                          <p:attrName>r</p:attrName>
                                        </p:attrNameLst>
                                      </p:cBhvr>
                                    </p:animRot>
                                    <p:animRot by="-240000">
                                      <p:cBhvr>
                                        <p:cTn id="303" dur="200" fill="hold">
                                          <p:stCondLst>
                                            <p:cond delay="600"/>
                                          </p:stCondLst>
                                        </p:cTn>
                                        <p:tgtEl>
                                          <p:spTgt spid="127"/>
                                        </p:tgtEl>
                                        <p:attrNameLst>
                                          <p:attrName>r</p:attrName>
                                        </p:attrNameLst>
                                      </p:cBhvr>
                                    </p:animRot>
                                    <p:animRot by="120000">
                                      <p:cBhvr>
                                        <p:cTn id="304" dur="200" fill="hold">
                                          <p:stCondLst>
                                            <p:cond delay="800"/>
                                          </p:stCondLst>
                                        </p:cTn>
                                        <p:tgtEl>
                                          <p:spTgt spid="127"/>
                                        </p:tgtEl>
                                        <p:attrNameLst>
                                          <p:attrName>r</p:attrName>
                                        </p:attrNameLst>
                                      </p:cBhvr>
                                    </p:animRot>
                                  </p:childTnLst>
                                </p:cTn>
                              </p:par>
                              <p:par>
                                <p:cTn id="305" presetID="32" presetClass="emph" presetSubtype="0" fill="hold" nodeType="withEffect">
                                  <p:stCondLst>
                                    <p:cond delay="0"/>
                                  </p:stCondLst>
                                  <p:childTnLst>
                                    <p:animRot by="120000">
                                      <p:cBhvr>
                                        <p:cTn id="306" dur="100" fill="hold">
                                          <p:stCondLst>
                                            <p:cond delay="0"/>
                                          </p:stCondLst>
                                        </p:cTn>
                                        <p:tgtEl>
                                          <p:spTgt spid="137"/>
                                        </p:tgtEl>
                                        <p:attrNameLst>
                                          <p:attrName>r</p:attrName>
                                        </p:attrNameLst>
                                      </p:cBhvr>
                                    </p:animRot>
                                    <p:animRot by="-240000">
                                      <p:cBhvr>
                                        <p:cTn id="307" dur="200" fill="hold">
                                          <p:stCondLst>
                                            <p:cond delay="200"/>
                                          </p:stCondLst>
                                        </p:cTn>
                                        <p:tgtEl>
                                          <p:spTgt spid="137"/>
                                        </p:tgtEl>
                                        <p:attrNameLst>
                                          <p:attrName>r</p:attrName>
                                        </p:attrNameLst>
                                      </p:cBhvr>
                                    </p:animRot>
                                    <p:animRot by="240000">
                                      <p:cBhvr>
                                        <p:cTn id="308" dur="200" fill="hold">
                                          <p:stCondLst>
                                            <p:cond delay="400"/>
                                          </p:stCondLst>
                                        </p:cTn>
                                        <p:tgtEl>
                                          <p:spTgt spid="137"/>
                                        </p:tgtEl>
                                        <p:attrNameLst>
                                          <p:attrName>r</p:attrName>
                                        </p:attrNameLst>
                                      </p:cBhvr>
                                    </p:animRot>
                                    <p:animRot by="-240000">
                                      <p:cBhvr>
                                        <p:cTn id="309" dur="200" fill="hold">
                                          <p:stCondLst>
                                            <p:cond delay="600"/>
                                          </p:stCondLst>
                                        </p:cTn>
                                        <p:tgtEl>
                                          <p:spTgt spid="137"/>
                                        </p:tgtEl>
                                        <p:attrNameLst>
                                          <p:attrName>r</p:attrName>
                                        </p:attrNameLst>
                                      </p:cBhvr>
                                    </p:animRot>
                                    <p:animRot by="120000">
                                      <p:cBhvr>
                                        <p:cTn id="310" dur="200" fill="hold">
                                          <p:stCondLst>
                                            <p:cond delay="800"/>
                                          </p:stCondLst>
                                        </p:cTn>
                                        <p:tgtEl>
                                          <p:spTgt spid="137"/>
                                        </p:tgtEl>
                                        <p:attrNameLst>
                                          <p:attrName>r</p:attrName>
                                        </p:attrNameLst>
                                      </p:cBhvr>
                                    </p:animRot>
                                  </p:childTnLst>
                                </p:cTn>
                              </p:par>
                              <p:par>
                                <p:cTn id="311" presetID="32" presetClass="emph" presetSubtype="0" fill="hold" nodeType="withEffect">
                                  <p:stCondLst>
                                    <p:cond delay="0"/>
                                  </p:stCondLst>
                                  <p:childTnLst>
                                    <p:animRot by="120000">
                                      <p:cBhvr>
                                        <p:cTn id="312" dur="100" fill="hold">
                                          <p:stCondLst>
                                            <p:cond delay="0"/>
                                          </p:stCondLst>
                                        </p:cTn>
                                        <p:tgtEl>
                                          <p:spTgt spid="145"/>
                                        </p:tgtEl>
                                        <p:attrNameLst>
                                          <p:attrName>r</p:attrName>
                                        </p:attrNameLst>
                                      </p:cBhvr>
                                    </p:animRot>
                                    <p:animRot by="-240000">
                                      <p:cBhvr>
                                        <p:cTn id="313" dur="200" fill="hold">
                                          <p:stCondLst>
                                            <p:cond delay="200"/>
                                          </p:stCondLst>
                                        </p:cTn>
                                        <p:tgtEl>
                                          <p:spTgt spid="145"/>
                                        </p:tgtEl>
                                        <p:attrNameLst>
                                          <p:attrName>r</p:attrName>
                                        </p:attrNameLst>
                                      </p:cBhvr>
                                    </p:animRot>
                                    <p:animRot by="240000">
                                      <p:cBhvr>
                                        <p:cTn id="314" dur="200" fill="hold">
                                          <p:stCondLst>
                                            <p:cond delay="400"/>
                                          </p:stCondLst>
                                        </p:cTn>
                                        <p:tgtEl>
                                          <p:spTgt spid="145"/>
                                        </p:tgtEl>
                                        <p:attrNameLst>
                                          <p:attrName>r</p:attrName>
                                        </p:attrNameLst>
                                      </p:cBhvr>
                                    </p:animRot>
                                    <p:animRot by="-240000">
                                      <p:cBhvr>
                                        <p:cTn id="315" dur="200" fill="hold">
                                          <p:stCondLst>
                                            <p:cond delay="600"/>
                                          </p:stCondLst>
                                        </p:cTn>
                                        <p:tgtEl>
                                          <p:spTgt spid="145"/>
                                        </p:tgtEl>
                                        <p:attrNameLst>
                                          <p:attrName>r</p:attrName>
                                        </p:attrNameLst>
                                      </p:cBhvr>
                                    </p:animRot>
                                    <p:animRot by="120000">
                                      <p:cBhvr>
                                        <p:cTn id="316" dur="200" fill="hold">
                                          <p:stCondLst>
                                            <p:cond delay="800"/>
                                          </p:stCondLst>
                                        </p:cTn>
                                        <p:tgtEl>
                                          <p:spTgt spid="145"/>
                                        </p:tgtEl>
                                        <p:attrNameLst>
                                          <p:attrName>r</p:attrName>
                                        </p:attrNameLst>
                                      </p:cBhvr>
                                    </p:animRot>
                                  </p:childTnLst>
                                </p:cTn>
                              </p:par>
                              <p:par>
                                <p:cTn id="317" presetID="32" presetClass="emph" presetSubtype="0" fill="hold" nodeType="withEffect">
                                  <p:stCondLst>
                                    <p:cond delay="0"/>
                                  </p:stCondLst>
                                  <p:childTnLst>
                                    <p:animRot by="120000">
                                      <p:cBhvr>
                                        <p:cTn id="318" dur="100" fill="hold">
                                          <p:stCondLst>
                                            <p:cond delay="0"/>
                                          </p:stCondLst>
                                        </p:cTn>
                                        <p:tgtEl>
                                          <p:spTgt spid="153"/>
                                        </p:tgtEl>
                                        <p:attrNameLst>
                                          <p:attrName>r</p:attrName>
                                        </p:attrNameLst>
                                      </p:cBhvr>
                                    </p:animRot>
                                    <p:animRot by="-240000">
                                      <p:cBhvr>
                                        <p:cTn id="319" dur="200" fill="hold">
                                          <p:stCondLst>
                                            <p:cond delay="200"/>
                                          </p:stCondLst>
                                        </p:cTn>
                                        <p:tgtEl>
                                          <p:spTgt spid="153"/>
                                        </p:tgtEl>
                                        <p:attrNameLst>
                                          <p:attrName>r</p:attrName>
                                        </p:attrNameLst>
                                      </p:cBhvr>
                                    </p:animRot>
                                    <p:animRot by="240000">
                                      <p:cBhvr>
                                        <p:cTn id="320" dur="200" fill="hold">
                                          <p:stCondLst>
                                            <p:cond delay="400"/>
                                          </p:stCondLst>
                                        </p:cTn>
                                        <p:tgtEl>
                                          <p:spTgt spid="153"/>
                                        </p:tgtEl>
                                        <p:attrNameLst>
                                          <p:attrName>r</p:attrName>
                                        </p:attrNameLst>
                                      </p:cBhvr>
                                    </p:animRot>
                                    <p:animRot by="-240000">
                                      <p:cBhvr>
                                        <p:cTn id="321" dur="200" fill="hold">
                                          <p:stCondLst>
                                            <p:cond delay="600"/>
                                          </p:stCondLst>
                                        </p:cTn>
                                        <p:tgtEl>
                                          <p:spTgt spid="153"/>
                                        </p:tgtEl>
                                        <p:attrNameLst>
                                          <p:attrName>r</p:attrName>
                                        </p:attrNameLst>
                                      </p:cBhvr>
                                    </p:animRot>
                                    <p:animRot by="120000">
                                      <p:cBhvr>
                                        <p:cTn id="322" dur="200" fill="hold">
                                          <p:stCondLst>
                                            <p:cond delay="800"/>
                                          </p:stCondLst>
                                        </p:cTn>
                                        <p:tgtEl>
                                          <p:spTgt spid="153"/>
                                        </p:tgtEl>
                                        <p:attrNameLst>
                                          <p:attrName>r</p:attrName>
                                        </p:attrNameLst>
                                      </p:cBhvr>
                                    </p:animRot>
                                  </p:childTnLst>
                                </p:cTn>
                              </p:par>
                              <p:par>
                                <p:cTn id="323" presetID="32" presetClass="emph" presetSubtype="0" fill="hold" nodeType="withEffect">
                                  <p:stCondLst>
                                    <p:cond delay="0"/>
                                  </p:stCondLst>
                                  <p:childTnLst>
                                    <p:animRot by="120000">
                                      <p:cBhvr>
                                        <p:cTn id="324" dur="100" fill="hold">
                                          <p:stCondLst>
                                            <p:cond delay="0"/>
                                          </p:stCondLst>
                                        </p:cTn>
                                        <p:tgtEl>
                                          <p:spTgt spid="193"/>
                                        </p:tgtEl>
                                        <p:attrNameLst>
                                          <p:attrName>r</p:attrName>
                                        </p:attrNameLst>
                                      </p:cBhvr>
                                    </p:animRot>
                                    <p:animRot by="-240000">
                                      <p:cBhvr>
                                        <p:cTn id="325" dur="200" fill="hold">
                                          <p:stCondLst>
                                            <p:cond delay="200"/>
                                          </p:stCondLst>
                                        </p:cTn>
                                        <p:tgtEl>
                                          <p:spTgt spid="193"/>
                                        </p:tgtEl>
                                        <p:attrNameLst>
                                          <p:attrName>r</p:attrName>
                                        </p:attrNameLst>
                                      </p:cBhvr>
                                    </p:animRot>
                                    <p:animRot by="240000">
                                      <p:cBhvr>
                                        <p:cTn id="326" dur="200" fill="hold">
                                          <p:stCondLst>
                                            <p:cond delay="400"/>
                                          </p:stCondLst>
                                        </p:cTn>
                                        <p:tgtEl>
                                          <p:spTgt spid="193"/>
                                        </p:tgtEl>
                                        <p:attrNameLst>
                                          <p:attrName>r</p:attrName>
                                        </p:attrNameLst>
                                      </p:cBhvr>
                                    </p:animRot>
                                    <p:animRot by="-240000">
                                      <p:cBhvr>
                                        <p:cTn id="327" dur="200" fill="hold">
                                          <p:stCondLst>
                                            <p:cond delay="600"/>
                                          </p:stCondLst>
                                        </p:cTn>
                                        <p:tgtEl>
                                          <p:spTgt spid="193"/>
                                        </p:tgtEl>
                                        <p:attrNameLst>
                                          <p:attrName>r</p:attrName>
                                        </p:attrNameLst>
                                      </p:cBhvr>
                                    </p:animRot>
                                    <p:animRot by="120000">
                                      <p:cBhvr>
                                        <p:cTn id="328" dur="200" fill="hold">
                                          <p:stCondLst>
                                            <p:cond delay="800"/>
                                          </p:stCondLst>
                                        </p:cTn>
                                        <p:tgtEl>
                                          <p:spTgt spid="193"/>
                                        </p:tgtEl>
                                        <p:attrNameLst>
                                          <p:attrName>r</p:attrName>
                                        </p:attrNameLst>
                                      </p:cBhvr>
                                    </p:animRot>
                                  </p:childTnLst>
                                </p:cTn>
                              </p:par>
                              <p:par>
                                <p:cTn id="329" presetID="32" presetClass="emph" presetSubtype="0" fill="hold" nodeType="withEffect">
                                  <p:stCondLst>
                                    <p:cond delay="0"/>
                                  </p:stCondLst>
                                  <p:childTnLst>
                                    <p:animRot by="120000">
                                      <p:cBhvr>
                                        <p:cTn id="330" dur="100" fill="hold">
                                          <p:stCondLst>
                                            <p:cond delay="0"/>
                                          </p:stCondLst>
                                        </p:cTn>
                                        <p:tgtEl>
                                          <p:spTgt spid="270"/>
                                        </p:tgtEl>
                                        <p:attrNameLst>
                                          <p:attrName>r</p:attrName>
                                        </p:attrNameLst>
                                      </p:cBhvr>
                                    </p:animRot>
                                    <p:animRot by="-240000">
                                      <p:cBhvr>
                                        <p:cTn id="331" dur="200" fill="hold">
                                          <p:stCondLst>
                                            <p:cond delay="200"/>
                                          </p:stCondLst>
                                        </p:cTn>
                                        <p:tgtEl>
                                          <p:spTgt spid="270"/>
                                        </p:tgtEl>
                                        <p:attrNameLst>
                                          <p:attrName>r</p:attrName>
                                        </p:attrNameLst>
                                      </p:cBhvr>
                                    </p:animRot>
                                    <p:animRot by="240000">
                                      <p:cBhvr>
                                        <p:cTn id="332" dur="200" fill="hold">
                                          <p:stCondLst>
                                            <p:cond delay="400"/>
                                          </p:stCondLst>
                                        </p:cTn>
                                        <p:tgtEl>
                                          <p:spTgt spid="270"/>
                                        </p:tgtEl>
                                        <p:attrNameLst>
                                          <p:attrName>r</p:attrName>
                                        </p:attrNameLst>
                                      </p:cBhvr>
                                    </p:animRot>
                                    <p:animRot by="-240000">
                                      <p:cBhvr>
                                        <p:cTn id="333" dur="200" fill="hold">
                                          <p:stCondLst>
                                            <p:cond delay="600"/>
                                          </p:stCondLst>
                                        </p:cTn>
                                        <p:tgtEl>
                                          <p:spTgt spid="270"/>
                                        </p:tgtEl>
                                        <p:attrNameLst>
                                          <p:attrName>r</p:attrName>
                                        </p:attrNameLst>
                                      </p:cBhvr>
                                    </p:animRot>
                                    <p:animRot by="120000">
                                      <p:cBhvr>
                                        <p:cTn id="334" dur="200" fill="hold">
                                          <p:stCondLst>
                                            <p:cond delay="800"/>
                                          </p:stCondLst>
                                        </p:cTn>
                                        <p:tgtEl>
                                          <p:spTgt spid="270"/>
                                        </p:tgtEl>
                                        <p:attrNameLst>
                                          <p:attrName>r</p:attrName>
                                        </p:attrNameLst>
                                      </p:cBhvr>
                                    </p:animRot>
                                  </p:childTnLst>
                                </p:cTn>
                              </p:par>
                              <p:par>
                                <p:cTn id="335" presetID="32" presetClass="emph" presetSubtype="0" fill="hold" nodeType="withEffect">
                                  <p:stCondLst>
                                    <p:cond delay="0"/>
                                  </p:stCondLst>
                                  <p:childTnLst>
                                    <p:animRot by="120000">
                                      <p:cBhvr>
                                        <p:cTn id="336" dur="100" fill="hold">
                                          <p:stCondLst>
                                            <p:cond delay="0"/>
                                          </p:stCondLst>
                                        </p:cTn>
                                        <p:tgtEl>
                                          <p:spTgt spid="289"/>
                                        </p:tgtEl>
                                        <p:attrNameLst>
                                          <p:attrName>r</p:attrName>
                                        </p:attrNameLst>
                                      </p:cBhvr>
                                    </p:animRot>
                                    <p:animRot by="-240000">
                                      <p:cBhvr>
                                        <p:cTn id="337" dur="200" fill="hold">
                                          <p:stCondLst>
                                            <p:cond delay="200"/>
                                          </p:stCondLst>
                                        </p:cTn>
                                        <p:tgtEl>
                                          <p:spTgt spid="289"/>
                                        </p:tgtEl>
                                        <p:attrNameLst>
                                          <p:attrName>r</p:attrName>
                                        </p:attrNameLst>
                                      </p:cBhvr>
                                    </p:animRot>
                                    <p:animRot by="240000">
                                      <p:cBhvr>
                                        <p:cTn id="338" dur="200" fill="hold">
                                          <p:stCondLst>
                                            <p:cond delay="400"/>
                                          </p:stCondLst>
                                        </p:cTn>
                                        <p:tgtEl>
                                          <p:spTgt spid="289"/>
                                        </p:tgtEl>
                                        <p:attrNameLst>
                                          <p:attrName>r</p:attrName>
                                        </p:attrNameLst>
                                      </p:cBhvr>
                                    </p:animRot>
                                    <p:animRot by="-240000">
                                      <p:cBhvr>
                                        <p:cTn id="339" dur="200" fill="hold">
                                          <p:stCondLst>
                                            <p:cond delay="600"/>
                                          </p:stCondLst>
                                        </p:cTn>
                                        <p:tgtEl>
                                          <p:spTgt spid="289"/>
                                        </p:tgtEl>
                                        <p:attrNameLst>
                                          <p:attrName>r</p:attrName>
                                        </p:attrNameLst>
                                      </p:cBhvr>
                                    </p:animRot>
                                    <p:animRot by="120000">
                                      <p:cBhvr>
                                        <p:cTn id="340" dur="200" fill="hold">
                                          <p:stCondLst>
                                            <p:cond delay="800"/>
                                          </p:stCondLst>
                                        </p:cTn>
                                        <p:tgtEl>
                                          <p:spTgt spid="289"/>
                                        </p:tgtEl>
                                        <p:attrNameLst>
                                          <p:attrName>r</p:attrName>
                                        </p:attrNameLst>
                                      </p:cBhvr>
                                    </p:animRot>
                                  </p:childTnLst>
                                </p:cTn>
                              </p:par>
                              <p:par>
                                <p:cTn id="341" presetID="32" presetClass="emph" presetSubtype="0" fill="hold" nodeType="withEffect">
                                  <p:stCondLst>
                                    <p:cond delay="0"/>
                                  </p:stCondLst>
                                  <p:childTnLst>
                                    <p:animRot by="120000">
                                      <p:cBhvr>
                                        <p:cTn id="342" dur="100" fill="hold">
                                          <p:stCondLst>
                                            <p:cond delay="0"/>
                                          </p:stCondLst>
                                        </p:cTn>
                                        <p:tgtEl>
                                          <p:spTgt spid="297"/>
                                        </p:tgtEl>
                                        <p:attrNameLst>
                                          <p:attrName>r</p:attrName>
                                        </p:attrNameLst>
                                      </p:cBhvr>
                                    </p:animRot>
                                    <p:animRot by="-240000">
                                      <p:cBhvr>
                                        <p:cTn id="343" dur="200" fill="hold">
                                          <p:stCondLst>
                                            <p:cond delay="200"/>
                                          </p:stCondLst>
                                        </p:cTn>
                                        <p:tgtEl>
                                          <p:spTgt spid="297"/>
                                        </p:tgtEl>
                                        <p:attrNameLst>
                                          <p:attrName>r</p:attrName>
                                        </p:attrNameLst>
                                      </p:cBhvr>
                                    </p:animRot>
                                    <p:animRot by="240000">
                                      <p:cBhvr>
                                        <p:cTn id="344" dur="200" fill="hold">
                                          <p:stCondLst>
                                            <p:cond delay="400"/>
                                          </p:stCondLst>
                                        </p:cTn>
                                        <p:tgtEl>
                                          <p:spTgt spid="297"/>
                                        </p:tgtEl>
                                        <p:attrNameLst>
                                          <p:attrName>r</p:attrName>
                                        </p:attrNameLst>
                                      </p:cBhvr>
                                    </p:animRot>
                                    <p:animRot by="-240000">
                                      <p:cBhvr>
                                        <p:cTn id="345" dur="200" fill="hold">
                                          <p:stCondLst>
                                            <p:cond delay="600"/>
                                          </p:stCondLst>
                                        </p:cTn>
                                        <p:tgtEl>
                                          <p:spTgt spid="297"/>
                                        </p:tgtEl>
                                        <p:attrNameLst>
                                          <p:attrName>r</p:attrName>
                                        </p:attrNameLst>
                                      </p:cBhvr>
                                    </p:animRot>
                                    <p:animRot by="120000">
                                      <p:cBhvr>
                                        <p:cTn id="346" dur="200" fill="hold">
                                          <p:stCondLst>
                                            <p:cond delay="800"/>
                                          </p:stCondLst>
                                        </p:cTn>
                                        <p:tgtEl>
                                          <p:spTgt spid="297"/>
                                        </p:tgtEl>
                                        <p:attrNameLst>
                                          <p:attrName>r</p:attrName>
                                        </p:attrNameLst>
                                      </p:cBhvr>
                                    </p:animRot>
                                  </p:childTnLst>
                                </p:cTn>
                              </p:par>
                              <p:par>
                                <p:cTn id="347" presetID="32" presetClass="emph" presetSubtype="0" fill="hold" nodeType="withEffect">
                                  <p:stCondLst>
                                    <p:cond delay="0"/>
                                  </p:stCondLst>
                                  <p:childTnLst>
                                    <p:animRot by="120000">
                                      <p:cBhvr>
                                        <p:cTn id="348" dur="100" fill="hold">
                                          <p:stCondLst>
                                            <p:cond delay="0"/>
                                          </p:stCondLst>
                                        </p:cTn>
                                        <p:tgtEl>
                                          <p:spTgt spid="303"/>
                                        </p:tgtEl>
                                        <p:attrNameLst>
                                          <p:attrName>r</p:attrName>
                                        </p:attrNameLst>
                                      </p:cBhvr>
                                    </p:animRot>
                                    <p:animRot by="-240000">
                                      <p:cBhvr>
                                        <p:cTn id="349" dur="200" fill="hold">
                                          <p:stCondLst>
                                            <p:cond delay="200"/>
                                          </p:stCondLst>
                                        </p:cTn>
                                        <p:tgtEl>
                                          <p:spTgt spid="303"/>
                                        </p:tgtEl>
                                        <p:attrNameLst>
                                          <p:attrName>r</p:attrName>
                                        </p:attrNameLst>
                                      </p:cBhvr>
                                    </p:animRot>
                                    <p:animRot by="240000">
                                      <p:cBhvr>
                                        <p:cTn id="350" dur="200" fill="hold">
                                          <p:stCondLst>
                                            <p:cond delay="400"/>
                                          </p:stCondLst>
                                        </p:cTn>
                                        <p:tgtEl>
                                          <p:spTgt spid="303"/>
                                        </p:tgtEl>
                                        <p:attrNameLst>
                                          <p:attrName>r</p:attrName>
                                        </p:attrNameLst>
                                      </p:cBhvr>
                                    </p:animRot>
                                    <p:animRot by="-240000">
                                      <p:cBhvr>
                                        <p:cTn id="351" dur="200" fill="hold">
                                          <p:stCondLst>
                                            <p:cond delay="600"/>
                                          </p:stCondLst>
                                        </p:cTn>
                                        <p:tgtEl>
                                          <p:spTgt spid="303"/>
                                        </p:tgtEl>
                                        <p:attrNameLst>
                                          <p:attrName>r</p:attrName>
                                        </p:attrNameLst>
                                      </p:cBhvr>
                                    </p:animRot>
                                    <p:animRot by="120000">
                                      <p:cBhvr>
                                        <p:cTn id="352" dur="200" fill="hold">
                                          <p:stCondLst>
                                            <p:cond delay="800"/>
                                          </p:stCondLst>
                                        </p:cTn>
                                        <p:tgtEl>
                                          <p:spTgt spid="303"/>
                                        </p:tgtEl>
                                        <p:attrNameLst>
                                          <p:attrName>r</p:attrName>
                                        </p:attrNameLst>
                                      </p:cBhvr>
                                    </p:animRot>
                                  </p:childTnLst>
                                </p:cTn>
                              </p:par>
                              <p:par>
                                <p:cTn id="353" presetID="32" presetClass="emph" presetSubtype="0" fill="hold" nodeType="withEffect">
                                  <p:stCondLst>
                                    <p:cond delay="0"/>
                                  </p:stCondLst>
                                  <p:childTnLst>
                                    <p:animRot by="120000">
                                      <p:cBhvr>
                                        <p:cTn id="354" dur="100" fill="hold">
                                          <p:stCondLst>
                                            <p:cond delay="0"/>
                                          </p:stCondLst>
                                        </p:cTn>
                                        <p:tgtEl>
                                          <p:spTgt spid="311"/>
                                        </p:tgtEl>
                                        <p:attrNameLst>
                                          <p:attrName>r</p:attrName>
                                        </p:attrNameLst>
                                      </p:cBhvr>
                                    </p:animRot>
                                    <p:animRot by="-240000">
                                      <p:cBhvr>
                                        <p:cTn id="355" dur="200" fill="hold">
                                          <p:stCondLst>
                                            <p:cond delay="200"/>
                                          </p:stCondLst>
                                        </p:cTn>
                                        <p:tgtEl>
                                          <p:spTgt spid="311"/>
                                        </p:tgtEl>
                                        <p:attrNameLst>
                                          <p:attrName>r</p:attrName>
                                        </p:attrNameLst>
                                      </p:cBhvr>
                                    </p:animRot>
                                    <p:animRot by="240000">
                                      <p:cBhvr>
                                        <p:cTn id="356" dur="200" fill="hold">
                                          <p:stCondLst>
                                            <p:cond delay="400"/>
                                          </p:stCondLst>
                                        </p:cTn>
                                        <p:tgtEl>
                                          <p:spTgt spid="311"/>
                                        </p:tgtEl>
                                        <p:attrNameLst>
                                          <p:attrName>r</p:attrName>
                                        </p:attrNameLst>
                                      </p:cBhvr>
                                    </p:animRot>
                                    <p:animRot by="-240000">
                                      <p:cBhvr>
                                        <p:cTn id="357" dur="200" fill="hold">
                                          <p:stCondLst>
                                            <p:cond delay="600"/>
                                          </p:stCondLst>
                                        </p:cTn>
                                        <p:tgtEl>
                                          <p:spTgt spid="311"/>
                                        </p:tgtEl>
                                        <p:attrNameLst>
                                          <p:attrName>r</p:attrName>
                                        </p:attrNameLst>
                                      </p:cBhvr>
                                    </p:animRot>
                                    <p:animRot by="120000">
                                      <p:cBhvr>
                                        <p:cTn id="358" dur="200" fill="hold">
                                          <p:stCondLst>
                                            <p:cond delay="800"/>
                                          </p:stCondLst>
                                        </p:cTn>
                                        <p:tgtEl>
                                          <p:spTgt spid="311"/>
                                        </p:tgtEl>
                                        <p:attrNameLst>
                                          <p:attrName>r</p:attrName>
                                        </p:attrNameLst>
                                      </p:cBhvr>
                                    </p:animRot>
                                  </p:childTnLst>
                                </p:cTn>
                              </p:par>
                              <p:par>
                                <p:cTn id="359" presetID="32" presetClass="emph" presetSubtype="0" fill="hold" nodeType="withEffect">
                                  <p:stCondLst>
                                    <p:cond delay="0"/>
                                  </p:stCondLst>
                                  <p:childTnLst>
                                    <p:animRot by="120000">
                                      <p:cBhvr>
                                        <p:cTn id="360" dur="100" fill="hold">
                                          <p:stCondLst>
                                            <p:cond delay="0"/>
                                          </p:stCondLst>
                                        </p:cTn>
                                        <p:tgtEl>
                                          <p:spTgt spid="318"/>
                                        </p:tgtEl>
                                        <p:attrNameLst>
                                          <p:attrName>r</p:attrName>
                                        </p:attrNameLst>
                                      </p:cBhvr>
                                    </p:animRot>
                                    <p:animRot by="-240000">
                                      <p:cBhvr>
                                        <p:cTn id="361" dur="200" fill="hold">
                                          <p:stCondLst>
                                            <p:cond delay="200"/>
                                          </p:stCondLst>
                                        </p:cTn>
                                        <p:tgtEl>
                                          <p:spTgt spid="318"/>
                                        </p:tgtEl>
                                        <p:attrNameLst>
                                          <p:attrName>r</p:attrName>
                                        </p:attrNameLst>
                                      </p:cBhvr>
                                    </p:animRot>
                                    <p:animRot by="240000">
                                      <p:cBhvr>
                                        <p:cTn id="362" dur="200" fill="hold">
                                          <p:stCondLst>
                                            <p:cond delay="400"/>
                                          </p:stCondLst>
                                        </p:cTn>
                                        <p:tgtEl>
                                          <p:spTgt spid="318"/>
                                        </p:tgtEl>
                                        <p:attrNameLst>
                                          <p:attrName>r</p:attrName>
                                        </p:attrNameLst>
                                      </p:cBhvr>
                                    </p:animRot>
                                    <p:animRot by="-240000">
                                      <p:cBhvr>
                                        <p:cTn id="363" dur="200" fill="hold">
                                          <p:stCondLst>
                                            <p:cond delay="600"/>
                                          </p:stCondLst>
                                        </p:cTn>
                                        <p:tgtEl>
                                          <p:spTgt spid="318"/>
                                        </p:tgtEl>
                                        <p:attrNameLst>
                                          <p:attrName>r</p:attrName>
                                        </p:attrNameLst>
                                      </p:cBhvr>
                                    </p:animRot>
                                    <p:animRot by="120000">
                                      <p:cBhvr>
                                        <p:cTn id="364" dur="200" fill="hold">
                                          <p:stCondLst>
                                            <p:cond delay="800"/>
                                          </p:stCondLst>
                                        </p:cTn>
                                        <p:tgtEl>
                                          <p:spTgt spid="318"/>
                                        </p:tgtEl>
                                        <p:attrNameLst>
                                          <p:attrName>r</p:attrName>
                                        </p:attrNameLst>
                                      </p:cBhvr>
                                    </p:animRot>
                                  </p:childTnLst>
                                </p:cTn>
                              </p:par>
                              <p:par>
                                <p:cTn id="365" presetID="32" presetClass="emph" presetSubtype="0" fill="hold" nodeType="withEffect">
                                  <p:stCondLst>
                                    <p:cond delay="0"/>
                                  </p:stCondLst>
                                  <p:childTnLst>
                                    <p:animRot by="120000">
                                      <p:cBhvr>
                                        <p:cTn id="366" dur="100" fill="hold">
                                          <p:stCondLst>
                                            <p:cond delay="0"/>
                                          </p:stCondLst>
                                        </p:cTn>
                                        <p:tgtEl>
                                          <p:spTgt spid="114"/>
                                        </p:tgtEl>
                                        <p:attrNameLst>
                                          <p:attrName>r</p:attrName>
                                        </p:attrNameLst>
                                      </p:cBhvr>
                                    </p:animRot>
                                    <p:animRot by="-240000">
                                      <p:cBhvr>
                                        <p:cTn id="367" dur="200" fill="hold">
                                          <p:stCondLst>
                                            <p:cond delay="200"/>
                                          </p:stCondLst>
                                        </p:cTn>
                                        <p:tgtEl>
                                          <p:spTgt spid="114"/>
                                        </p:tgtEl>
                                        <p:attrNameLst>
                                          <p:attrName>r</p:attrName>
                                        </p:attrNameLst>
                                      </p:cBhvr>
                                    </p:animRot>
                                    <p:animRot by="240000">
                                      <p:cBhvr>
                                        <p:cTn id="368" dur="200" fill="hold">
                                          <p:stCondLst>
                                            <p:cond delay="400"/>
                                          </p:stCondLst>
                                        </p:cTn>
                                        <p:tgtEl>
                                          <p:spTgt spid="114"/>
                                        </p:tgtEl>
                                        <p:attrNameLst>
                                          <p:attrName>r</p:attrName>
                                        </p:attrNameLst>
                                      </p:cBhvr>
                                    </p:animRot>
                                    <p:animRot by="-240000">
                                      <p:cBhvr>
                                        <p:cTn id="369" dur="200" fill="hold">
                                          <p:stCondLst>
                                            <p:cond delay="600"/>
                                          </p:stCondLst>
                                        </p:cTn>
                                        <p:tgtEl>
                                          <p:spTgt spid="114"/>
                                        </p:tgtEl>
                                        <p:attrNameLst>
                                          <p:attrName>r</p:attrName>
                                        </p:attrNameLst>
                                      </p:cBhvr>
                                    </p:animRot>
                                    <p:animRot by="120000">
                                      <p:cBhvr>
                                        <p:cTn id="370" dur="200" fill="hold">
                                          <p:stCondLst>
                                            <p:cond delay="800"/>
                                          </p:stCondLst>
                                        </p:cTn>
                                        <p:tgtEl>
                                          <p:spTgt spid="114"/>
                                        </p:tgtEl>
                                        <p:attrNameLst>
                                          <p:attrName>r</p:attrName>
                                        </p:attrNameLst>
                                      </p:cBhvr>
                                    </p:animRot>
                                  </p:childTnLst>
                                </p:cTn>
                              </p:par>
                            </p:childTnLst>
                          </p:cTn>
                        </p:par>
                      </p:childTnLst>
                    </p:cTn>
                  </p:par>
                </p:childTnLst>
              </p:cTn>
              <p:nextCondLst>
                <p:cond evt="onClick" delay="0">
                  <p:tgtEl>
                    <p:spTgt spid="2"/>
                  </p:tgtEl>
                </p:cond>
              </p:nextCondLst>
            </p:seq>
          </p:childTnLst>
        </p:cTn>
      </p:par>
    </p:tnLst>
    <p:bldLst>
      <p:bldP spid="4" grpId="0" animBg="1"/>
      <p:bldP spid="4" grpId="1" animBg="1"/>
      <p:bldP spid="327" grpId="0" animBg="1"/>
      <p:bldP spid="327" grpId="1" animBg="1"/>
      <p:bldP spid="329" grpId="0" animBg="1"/>
      <p:bldP spid="329" grpId="1" animBg="1"/>
      <p:bldP spid="331" grpId="0" animBg="1"/>
      <p:bldP spid="331" grpId="1" animBg="1"/>
      <p:bldP spid="333" grpId="0" animBg="1"/>
      <p:bldP spid="333" grpId="1" animBg="1"/>
      <p:bldP spid="335" grpId="0" animBg="1"/>
      <p:bldP spid="335" grpId="1" animBg="1"/>
      <p:bldP spid="337" grpId="0" animBg="1"/>
      <p:bldP spid="337" grpId="1" animBg="1"/>
      <p:bldP spid="351" grpId="0" animBg="1"/>
      <p:bldP spid="351" grpId="1" animBg="1"/>
      <p:bldP spid="353" grpId="0" animBg="1"/>
      <p:bldP spid="353" grpId="1" animBg="1"/>
      <p:bldP spid="355" grpId="0" animBg="1"/>
      <p:bldP spid="355" grpId="1" animBg="1"/>
      <p:bldP spid="357" grpId="0" animBg="1"/>
      <p:bldP spid="357" grpId="1" animBg="1"/>
      <p:bldP spid="359" grpId="0" animBg="1"/>
      <p:bldP spid="359" grpId="1"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01329" y="-185336"/>
            <a:ext cx="7647012" cy="5732195"/>
          </a:xfrm>
          <a:prstGeom prst="rect">
            <a:avLst/>
          </a:prstGeom>
        </p:spPr>
      </p:pic>
      <p:sp>
        <p:nvSpPr>
          <p:cNvPr id="6" name="文本框 5"/>
          <p:cNvSpPr txBox="1"/>
          <p:nvPr/>
        </p:nvSpPr>
        <p:spPr>
          <a:xfrm rot="21139151">
            <a:off x="3794606" y="2828836"/>
            <a:ext cx="5542385" cy="1200329"/>
          </a:xfrm>
          <a:prstGeom prst="rect">
            <a:avLst/>
          </a:prstGeom>
          <a:noFill/>
        </p:spPr>
        <p:txBody>
          <a:bodyPr wrap="square" rtlCol="0">
            <a:spAutoFit/>
          </a:bodyPr>
          <a:lstStyle/>
          <a:p>
            <a:pPr algn="ctr"/>
            <a:r>
              <a:rPr lang="en-US" altLang="zh-CN" sz="7200" b="1" dirty="0">
                <a:solidFill>
                  <a:srgbClr val="37740A"/>
                </a:solidFill>
                <a:latin typeface="Times New Roman" pitchFamily="18" charset="0"/>
                <a:ea typeface="Cambria" panose="02040503050406030204" pitchFamily="18" charset="0"/>
                <a:cs typeface="Times New Roman" pitchFamily="18" charset="0"/>
                <a:sym typeface="+mn-lt"/>
              </a:rPr>
              <a:t>Vận dụng</a:t>
            </a:r>
            <a:endParaRPr lang="zh-CN" altLang="en-US" sz="7200" b="1" dirty="0">
              <a:solidFill>
                <a:srgbClr val="37740A"/>
              </a:solidFill>
              <a:latin typeface="Times New Roman" pitchFamily="18" charset="0"/>
              <a:cs typeface="Times New Roman" pitchFamily="18" charset="0"/>
              <a:sym typeface="+mn-lt"/>
            </a:endParaRPr>
          </a:p>
        </p:txBody>
      </p:sp>
      <p:pic>
        <p:nvPicPr>
          <p:cNvPr id="8" name="图片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33763" y="1601458"/>
            <a:ext cx="3966148" cy="2974611"/>
          </a:xfrm>
          <a:prstGeom prst="rect">
            <a:avLst/>
          </a:prstGeom>
        </p:spPr>
      </p:pic>
    </p:spTree>
    <p:extLst>
      <p:ext uri="{BB962C8B-B14F-4D97-AF65-F5344CB8AC3E}">
        <p14:creationId xmlns:p14="http://schemas.microsoft.com/office/powerpoint/2010/main" val="419962497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200"/>
                                        <p:tgtEl>
                                          <p:spTgt spid="8"/>
                                        </p:tgtEl>
                                      </p:cBhvr>
                                    </p:animEffect>
                                    <p:anim calcmode="lin" valueType="num">
                                      <p:cBhvr>
                                        <p:cTn id="13" dur="1200" fill="hold"/>
                                        <p:tgtEl>
                                          <p:spTgt spid="8"/>
                                        </p:tgtEl>
                                        <p:attrNameLst>
                                          <p:attrName>ppt_x</p:attrName>
                                        </p:attrNameLst>
                                      </p:cBhvr>
                                      <p:tavLst>
                                        <p:tav tm="0">
                                          <p:val>
                                            <p:strVal val="#ppt_x"/>
                                          </p:val>
                                        </p:tav>
                                        <p:tav tm="100000">
                                          <p:val>
                                            <p:strVal val="#ppt_x"/>
                                          </p:val>
                                        </p:tav>
                                      </p:tavLst>
                                    </p:anim>
                                    <p:anim calcmode="lin" valueType="num">
                                      <p:cBhvr>
                                        <p:cTn id="14" dur="1200" fill="hold"/>
                                        <p:tgtEl>
                                          <p:spTgt spid="8"/>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1600"/>
                                  </p:stCondLst>
                                  <p:iterate type="lt">
                                    <p:tmPct val="10000"/>
                                  </p:iterate>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06246" y="5134642"/>
            <a:ext cx="1822644" cy="1524429"/>
          </a:xfrm>
          <a:prstGeom prst="rect">
            <a:avLst/>
          </a:prstGeom>
        </p:spPr>
      </p:pic>
      <p:pic>
        <p:nvPicPr>
          <p:cNvPr id="13" name="Picture 12">
            <a:extLst>
              <a:ext uri="{FF2B5EF4-FFF2-40B4-BE49-F238E27FC236}">
                <a16:creationId xmlns:a16="http://schemas.microsoft.com/office/drawing/2014/main" id="{A41CDFED-D856-40CE-AF47-C721634D25CD}"/>
              </a:ext>
            </a:extLst>
          </p:cNvPr>
          <p:cNvPicPr>
            <a:picLocks noChangeAspect="1"/>
          </p:cNvPicPr>
          <p:nvPr/>
        </p:nvPicPr>
        <p:blipFill>
          <a:blip r:embed="rId5"/>
          <a:stretch>
            <a:fillRect/>
          </a:stretch>
        </p:blipFill>
        <p:spPr>
          <a:xfrm>
            <a:off x="1149531" y="1045027"/>
            <a:ext cx="9862458" cy="5342709"/>
          </a:xfrm>
          <a:prstGeom prst="rect">
            <a:avLst/>
          </a:prstGeom>
        </p:spPr>
      </p:pic>
      <p:sp>
        <p:nvSpPr>
          <p:cNvPr id="14" name="文本框 1"/>
          <p:cNvSpPr txBox="1"/>
          <p:nvPr/>
        </p:nvSpPr>
        <p:spPr>
          <a:xfrm>
            <a:off x="4870332" y="1367429"/>
            <a:ext cx="2308645" cy="707886"/>
          </a:xfrm>
          <a:prstGeom prst="rect">
            <a:avLst/>
          </a:prstGeom>
          <a:noFill/>
        </p:spPr>
        <p:txBody>
          <a:bodyPr wrap="none" rtlCol="0">
            <a:spAutoFit/>
          </a:bodyPr>
          <a:lstStyle/>
          <a:p>
            <a:r>
              <a:rPr lang="en-US" altLang="zh-CN" sz="4000" b="1" dirty="0" err="1">
                <a:solidFill>
                  <a:srgbClr val="2F671B"/>
                </a:solidFill>
                <a:latin typeface="Times New Roman" pitchFamily="18" charset="0"/>
                <a:ea typeface="Cambria" panose="02040503050406030204" pitchFamily="18" charset="0"/>
                <a:cs typeface="Times New Roman" pitchFamily="18" charset="0"/>
                <a:sym typeface="+mn-lt"/>
              </a:rPr>
              <a:t>Nhiệm</a:t>
            </a:r>
            <a:r>
              <a:rPr lang="en-US" altLang="zh-CN" sz="4000" b="1" dirty="0">
                <a:solidFill>
                  <a:srgbClr val="2F671B"/>
                </a:solidFill>
                <a:latin typeface="Times New Roman" pitchFamily="18" charset="0"/>
                <a:ea typeface="Cambria" panose="02040503050406030204" pitchFamily="18" charset="0"/>
                <a:cs typeface="Times New Roman" pitchFamily="18" charset="0"/>
                <a:sym typeface="+mn-lt"/>
              </a:rPr>
              <a:t> </a:t>
            </a:r>
            <a:r>
              <a:rPr lang="en-US" altLang="zh-CN" sz="4000" b="1" dirty="0" err="1">
                <a:solidFill>
                  <a:srgbClr val="2F671B"/>
                </a:solidFill>
                <a:latin typeface="Times New Roman" pitchFamily="18" charset="0"/>
                <a:ea typeface="Cambria" panose="02040503050406030204" pitchFamily="18" charset="0"/>
                <a:cs typeface="Times New Roman" pitchFamily="18" charset="0"/>
                <a:sym typeface="+mn-lt"/>
              </a:rPr>
              <a:t>vụ</a:t>
            </a:r>
            <a:endParaRPr lang="zh-CN" altLang="en-US" sz="4000" b="1" dirty="0">
              <a:solidFill>
                <a:srgbClr val="2F671B"/>
              </a:solidFill>
              <a:latin typeface="Times New Roman" pitchFamily="18" charset="0"/>
              <a:cs typeface="Times New Roman" pitchFamily="18" charset="0"/>
              <a:sym typeface="+mn-lt"/>
            </a:endParaRPr>
          </a:p>
        </p:txBody>
      </p:sp>
      <p:sp>
        <p:nvSpPr>
          <p:cNvPr id="5" name="TextBox 4"/>
          <p:cNvSpPr txBox="1"/>
          <p:nvPr/>
        </p:nvSpPr>
        <p:spPr>
          <a:xfrm>
            <a:off x="2108039" y="2107867"/>
            <a:ext cx="8368372" cy="2719206"/>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HS </a:t>
            </a:r>
            <a:r>
              <a:rPr lang="en-US" sz="2400" dirty="0" err="1">
                <a:latin typeface="Times New Roman" panose="02020603050405020304" pitchFamily="18" charset="0"/>
                <a:cs typeface="Times New Roman" panose="02020603050405020304" pitchFamily="18" charset="0"/>
              </a:rPr>
              <a:t>đọc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Theo bạn, thói Khơ-lét-xta-cốp bắt nguồn từ đâu và có thể gây ra những hậu quả gì? Nêu suy nghĩ của bạn về nhận định của Gogol: </a:t>
            </a:r>
            <a:r>
              <a:rPr lang="vi-VN" sz="2400" i="1" dirty="0">
                <a:latin typeface="Times New Roman" panose="02020603050405020304" pitchFamily="18" charset="0"/>
                <a:cs typeface="Times New Roman" panose="02020603050405020304" pitchFamily="18" charset="0"/>
              </a:rPr>
              <a:t>“ít ai tránh được việc trở nên giống Khơ-lét-xta-cốp, dù chỉ một lần trong đời”</a:t>
            </a:r>
            <a:endParaRPr lang="en-US" sz="2400" dirty="0">
              <a:latin typeface="Times New Roman" panose="02020603050405020304" pitchFamily="18" charset="0"/>
              <a:cs typeface="Times New Roman" panose="02020603050405020304" pitchFamily="18" charset="0"/>
            </a:endParaRPr>
          </a:p>
          <a:p>
            <a:pPr algn="just">
              <a:lnSpc>
                <a:spcPct val="150000"/>
              </a:lnSpc>
            </a:pPr>
            <a:endParaRPr lang="en-US" dirty="0"/>
          </a:p>
          <a:p>
            <a:pPr algn="just">
              <a:lnSpc>
                <a:spcPct val="150000"/>
              </a:lnSpc>
            </a:pPr>
            <a:endParaRPr lang="en-US" dirty="0"/>
          </a:p>
        </p:txBody>
      </p:sp>
      <p:pic>
        <p:nvPicPr>
          <p:cNvPr id="9" name="PA_图片 7" descr="图片包含 事情&#10;&#10;已生成高可信度的说明"/>
          <p:cNvPicPr>
            <a:picLocks noChangeAspect="1"/>
          </p:cNvPicPr>
          <p:nvPr>
            <p:custDataLst>
              <p:tags r:id="rId1"/>
            </p:custDataLst>
          </p:nvPr>
        </p:nvPicPr>
        <p:blipFill>
          <a:blip r:embed="rId6" cstate="email">
            <a:extLst>
              <a:ext uri="{28A0092B-C50C-407E-A947-70E740481C1C}">
                <a14:useLocalDpi xmlns:a14="http://schemas.microsoft.com/office/drawing/2010/main"/>
              </a:ext>
            </a:extLst>
          </a:blip>
          <a:stretch>
            <a:fillRect/>
          </a:stretch>
        </p:blipFill>
        <p:spPr>
          <a:xfrm>
            <a:off x="1687195" y="-431406"/>
            <a:ext cx="9155139" cy="1950627"/>
          </a:xfrm>
          <a:prstGeom prst="rect">
            <a:avLst/>
          </a:prstGeom>
        </p:spPr>
      </p:pic>
    </p:spTree>
    <p:extLst>
      <p:ext uri="{BB962C8B-B14F-4D97-AF65-F5344CB8AC3E}">
        <p14:creationId xmlns:p14="http://schemas.microsoft.com/office/powerpoint/2010/main" val="14180024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barn(inVertical)">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barn(inVertical)">
                                      <p:cBhvr>
                                        <p:cTn id="3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9EF5D9C-2358-4A65-A0B4-8631754177DD}"/>
              </a:ext>
            </a:extLst>
          </p:cNvPr>
          <p:cNvSpPr/>
          <p:nvPr/>
        </p:nvSpPr>
        <p:spPr>
          <a:xfrm>
            <a:off x="3683725" y="787739"/>
            <a:ext cx="4824549" cy="954107"/>
          </a:xfrm>
          <a:prstGeom prst="rect">
            <a:avLst/>
          </a:prstGeom>
        </p:spPr>
        <p:txBody>
          <a:bodyPr wrap="square">
            <a:spAutoFit/>
          </a:bodyPr>
          <a:lstStyle/>
          <a:p>
            <a:pPr algn="ctr"/>
            <a:r>
              <a:rPr lang="en-US" sz="1400" b="1" dirty="0">
                <a:latin typeface="Times New Roman" panose="02020603050405020304" pitchFamily="18" charset="0"/>
                <a:cs typeface="Times New Roman" panose="02020603050405020304" pitchFamily="18" charset="0"/>
              </a:rPr>
              <a:t>PHIẾU HỌC TẬP SỐ 1</a:t>
            </a:r>
            <a:endParaRPr lang="en-US" sz="1400" dirty="0">
              <a:latin typeface="Times New Roman" panose="02020603050405020304" pitchFamily="18" charset="0"/>
              <a:cs typeface="Times New Roman" panose="02020603050405020304" pitchFamily="18" charset="0"/>
            </a:endParaRPr>
          </a:p>
          <a:p>
            <a:pPr algn="ctr"/>
            <a:r>
              <a:rPr lang="en-US" sz="1400" b="1" dirty="0">
                <a:latin typeface="Times New Roman" panose="02020603050405020304" pitchFamily="18" charset="0"/>
                <a:cs typeface="Times New Roman" panose="02020603050405020304" pitchFamily="18" charset="0"/>
              </a:rPr>
              <a:t>LỚP…………</a:t>
            </a:r>
            <a:r>
              <a:rPr lang="en-US" sz="1400" b="1" dirty="0" err="1">
                <a:latin typeface="Times New Roman" panose="02020603050405020304" pitchFamily="18" charset="0"/>
                <a:cs typeface="Times New Roman" panose="02020603050405020304" pitchFamily="18" charset="0"/>
              </a:rPr>
              <a:t>họ</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tên</a:t>
            </a:r>
            <a:r>
              <a:rPr lang="en-US" sz="1400" b="1" dirty="0">
                <a:latin typeface="Times New Roman" panose="02020603050405020304" pitchFamily="18" charset="0"/>
                <a:cs typeface="Times New Roman" panose="02020603050405020304" pitchFamily="18" charset="0"/>
              </a:rPr>
              <a:t> ..</a:t>
            </a:r>
            <a:endParaRPr lang="en-US" sz="1400" dirty="0">
              <a:latin typeface="Times New Roman" panose="02020603050405020304" pitchFamily="18" charset="0"/>
              <a:cs typeface="Times New Roman" panose="02020603050405020304" pitchFamily="18" charset="0"/>
            </a:endParaRPr>
          </a:p>
          <a:p>
            <a:pPr algn="ctr"/>
            <a:r>
              <a:rPr lang="en-US" sz="2800" dirty="0">
                <a:latin typeface="Times New Roman" panose="02020603050405020304" pitchFamily="18" charset="0"/>
                <a:cs typeface="Times New Roman" panose="02020603050405020304" pitchFamily="18" charset="0"/>
              </a:rPr>
              <a:t> </a:t>
            </a:r>
          </a:p>
        </p:txBody>
      </p:sp>
      <p:sp>
        <p:nvSpPr>
          <p:cNvPr id="5" name="Arrow: Right 4">
            <a:extLst>
              <a:ext uri="{FF2B5EF4-FFF2-40B4-BE49-F238E27FC236}">
                <a16:creationId xmlns:a16="http://schemas.microsoft.com/office/drawing/2014/main" id="{92F88E33-746E-48AB-BFBA-11EBA70F6697}"/>
              </a:ext>
            </a:extLst>
          </p:cNvPr>
          <p:cNvSpPr/>
          <p:nvPr/>
        </p:nvSpPr>
        <p:spPr>
          <a:xfrm>
            <a:off x="4321034" y="27332"/>
            <a:ext cx="3549929" cy="908483"/>
          </a:xfrm>
          <a:prstGeom prst="rightArrow">
            <a:avLst>
              <a:gd name="adj1" fmla="val 69049"/>
              <a:gd name="adj2" fmla="val 42063"/>
            </a:avLst>
          </a:prstGeom>
          <a:solidFill>
            <a:schemeClr val="accent6">
              <a:lumMod val="75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endParaRPr lang="en-US" sz="2800" dirty="0">
              <a:latin typeface="Times New Roman" panose="02020603050405020304" pitchFamily="18"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CE6CD97C-B398-44B3-8BF1-9C8D518D83EE}"/>
              </a:ext>
            </a:extLst>
          </p:cNvPr>
          <p:cNvGraphicFramePr>
            <a:graphicFrameLocks noGrp="1"/>
          </p:cNvGraphicFramePr>
          <p:nvPr>
            <p:extLst>
              <p:ext uri="{D42A27DB-BD31-4B8C-83A1-F6EECF244321}">
                <p14:modId xmlns:p14="http://schemas.microsoft.com/office/powerpoint/2010/main" val="722449062"/>
              </p:ext>
            </p:extLst>
          </p:nvPr>
        </p:nvGraphicFramePr>
        <p:xfrm>
          <a:off x="828675" y="1373525"/>
          <a:ext cx="10858500" cy="5070136"/>
        </p:xfrm>
        <a:graphic>
          <a:graphicData uri="http://schemas.openxmlformats.org/drawingml/2006/table">
            <a:tbl>
              <a:tblPr firstRow="1" firstCol="1" bandRow="1"/>
              <a:tblGrid>
                <a:gridCol w="2557463">
                  <a:extLst>
                    <a:ext uri="{9D8B030D-6E8A-4147-A177-3AD203B41FA5}">
                      <a16:colId xmlns:a16="http://schemas.microsoft.com/office/drawing/2014/main" val="1803277063"/>
                    </a:ext>
                  </a:extLst>
                </a:gridCol>
                <a:gridCol w="8301037">
                  <a:extLst>
                    <a:ext uri="{9D8B030D-6E8A-4147-A177-3AD203B41FA5}">
                      <a16:colId xmlns:a16="http://schemas.microsoft.com/office/drawing/2014/main" val="623916925"/>
                    </a:ext>
                  </a:extLst>
                </a:gridCol>
              </a:tblGrid>
              <a:tr h="509469">
                <a:tc gridSpan="2">
                  <a:txBody>
                    <a:bodyPr/>
                    <a:lstStyle/>
                    <a:p>
                      <a:pPr marL="0" lvl="0" indent="0" algn="just">
                        <a:lnSpc>
                          <a:spcPct val="100000"/>
                        </a:lnSpc>
                        <a:spcBef>
                          <a:spcPts val="0"/>
                        </a:spcBef>
                        <a:spcAft>
                          <a:spcPts val="0"/>
                        </a:spcAft>
                        <a:buFont typeface="Times New Roman" panose="02020603050405020304" pitchFamily="18" charset="0"/>
                        <a:buNone/>
                        <a:tabLst>
                          <a:tab pos="379730" algn="l"/>
                          <a:tab pos="457200" algn="l"/>
                        </a:tabLst>
                      </a:pP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niệm</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000" kern="1200" dirty="0">
                          <a:effectLst/>
                          <a:latin typeface="Times New Roman" panose="02020603050405020304" pitchFamily="18" charset="0"/>
                          <a:ea typeface="Times New Roman" panose="02020603050405020304" pitchFamily="18" charset="0"/>
                          <a:cs typeface="Times New Roman" panose="02020603050405020304" pitchFamily="18" charset="0"/>
                        </a:rPr>
                        <a:t> Hài kịch là</a:t>
                      </a:r>
                      <a:r>
                        <a:rPr lang="en-US" sz="2000" kern="1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712" marR="23712" marT="32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hMerge="1">
                  <a:txBody>
                    <a:bodyPr/>
                    <a:lstStyle/>
                    <a:p>
                      <a:endParaRPr lang="en-US"/>
                    </a:p>
                  </a:txBody>
                  <a:tcPr/>
                </a:tc>
                <a:extLst>
                  <a:ext uri="{0D108BD9-81ED-4DB2-BD59-A6C34878D82A}">
                    <a16:rowId xmlns:a16="http://schemas.microsoft.com/office/drawing/2014/main" val="3390399900"/>
                  </a:ext>
                </a:extLst>
              </a:tr>
              <a:tr h="324407">
                <a:tc gridSpan="2">
                  <a:txBody>
                    <a:bodyPr/>
                    <a:lstStyle/>
                    <a:p>
                      <a:pPr algn="ctr">
                        <a:lnSpc>
                          <a:spcPct val="100000"/>
                        </a:lnSpc>
                        <a:spcBef>
                          <a:spcPts val="0"/>
                        </a:spcBef>
                        <a:spcAft>
                          <a:spcPts val="0"/>
                        </a:spcAft>
                      </a:pPr>
                      <a:r>
                        <a:rPr lang="vi-VN" sz="2000" b="1" kern="1200">
                          <a:effectLst/>
                          <a:latin typeface="Times New Roman" panose="02020603050405020304" pitchFamily="18" charset="0"/>
                          <a:ea typeface="Times New Roman" panose="02020603050405020304" pitchFamily="18" charset="0"/>
                          <a:cs typeface="Times New Roman" panose="02020603050405020304" pitchFamily="18" charset="0"/>
                        </a:rPr>
                        <a:t>Đặc điểm của hài kịch</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23712" marR="23712" marT="32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hMerge="1">
                  <a:txBody>
                    <a:bodyPr/>
                    <a:lstStyle/>
                    <a:p>
                      <a:endParaRPr lang="en-US"/>
                    </a:p>
                  </a:txBody>
                  <a:tcPr/>
                </a:tc>
                <a:extLst>
                  <a:ext uri="{0D108BD9-81ED-4DB2-BD59-A6C34878D82A}">
                    <a16:rowId xmlns:a16="http://schemas.microsoft.com/office/drawing/2014/main" val="2266114396"/>
                  </a:ext>
                </a:extLst>
              </a:tr>
              <a:tr h="548147">
                <a:tc rowSpan="2">
                  <a:txBody>
                    <a:bodyPr/>
                    <a:lstStyle/>
                    <a:p>
                      <a:pPr indent="191770" algn="ctr">
                        <a:lnSpc>
                          <a:spcPct val="100000"/>
                        </a:lnSpc>
                        <a:spcBef>
                          <a:spcPts val="0"/>
                        </a:spcBef>
                        <a:spcAft>
                          <a:spcPts val="0"/>
                        </a:spcAft>
                      </a:pPr>
                      <a:r>
                        <a:rPr lang="en-US" sz="2000" kern="12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0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712" marR="23712" marT="32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91770" algn="just">
                        <a:lnSpc>
                          <a:spcPct val="100000"/>
                        </a:lnSpc>
                        <a:spcBef>
                          <a:spcPts val="0"/>
                        </a:spcBef>
                        <a:spcAft>
                          <a:spcPts val="0"/>
                        </a:spcAft>
                      </a:pPr>
                      <a:r>
                        <a:rPr lang="en-US" sz="20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0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0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000" kern="1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712" marR="23712" marT="32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2127312"/>
                  </a:ext>
                </a:extLst>
              </a:tr>
              <a:tr h="616806">
                <a:tc vMerge="1">
                  <a:txBody>
                    <a:bodyPr/>
                    <a:lstStyle/>
                    <a:p>
                      <a:endParaRPr lang="en-US"/>
                    </a:p>
                  </a:txBody>
                  <a:tcPr/>
                </a:tc>
                <a:tc>
                  <a:txBody>
                    <a:bodyPr/>
                    <a:lstStyle/>
                    <a:p>
                      <a:pPr indent="191770" algn="just">
                        <a:lnSpc>
                          <a:spcPct val="100000"/>
                        </a:lnSpc>
                        <a:spcBef>
                          <a:spcPts val="0"/>
                        </a:spcBef>
                        <a:spcAft>
                          <a:spcPts val="0"/>
                        </a:spcAft>
                      </a:pPr>
                      <a:r>
                        <a:rPr lang="en-US" sz="20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0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0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000" kern="1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712" marR="23712" marT="32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633221"/>
                  </a:ext>
                </a:extLst>
              </a:tr>
              <a:tr h="595602">
                <a:tc>
                  <a:txBody>
                    <a:bodyPr/>
                    <a:lstStyle/>
                    <a:p>
                      <a:pPr indent="191770" algn="ctr">
                        <a:lnSpc>
                          <a:spcPct val="100000"/>
                        </a:lnSpc>
                        <a:spcBef>
                          <a:spcPts val="0"/>
                        </a:spcBef>
                        <a:spcAft>
                          <a:spcPts val="0"/>
                        </a:spcAft>
                      </a:pPr>
                      <a:r>
                        <a:rPr lang="en-US" sz="2000" kern="1200">
                          <a:effectLst/>
                          <a:latin typeface="Times New Roman" panose="02020603050405020304" pitchFamily="18" charset="0"/>
                          <a:ea typeface="Times New Roman" panose="02020603050405020304" pitchFamily="18" charset="0"/>
                          <a:cs typeface="Times New Roman" panose="02020603050405020304" pitchFamily="18" charset="0"/>
                        </a:rPr>
                        <a:t>Tình huống</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23712" marR="23712" marT="32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91770" algn="just">
                        <a:lnSpc>
                          <a:spcPct val="100000"/>
                        </a:lnSpc>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712" marR="23712" marT="32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3188153"/>
                  </a:ext>
                </a:extLst>
              </a:tr>
              <a:tr h="616806">
                <a:tc>
                  <a:txBody>
                    <a:bodyPr/>
                    <a:lstStyle/>
                    <a:p>
                      <a:pPr indent="191770" algn="ctr">
                        <a:lnSpc>
                          <a:spcPct val="100000"/>
                        </a:lnSpc>
                        <a:spcBef>
                          <a:spcPts val="0"/>
                        </a:spcBef>
                        <a:spcAft>
                          <a:spcPts val="0"/>
                        </a:spcAft>
                      </a:pPr>
                      <a:r>
                        <a:rPr lang="en-US" sz="2000" kern="1200">
                          <a:effectLst/>
                          <a:latin typeface="Times New Roman" panose="02020603050405020304" pitchFamily="18" charset="0"/>
                          <a:ea typeface="Times New Roman" panose="02020603050405020304" pitchFamily="18" charset="0"/>
                          <a:cs typeface="Times New Roman" panose="02020603050405020304" pitchFamily="18" charset="0"/>
                        </a:rPr>
                        <a:t>Xung đột</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23712" marR="23712" marT="32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91770" algn="just">
                        <a:lnSpc>
                          <a:spcPct val="100000"/>
                        </a:lnSpc>
                        <a:spcBef>
                          <a:spcPts val="0"/>
                        </a:spcBef>
                        <a:spcAft>
                          <a:spcPts val="0"/>
                        </a:spcAft>
                      </a:pPr>
                      <a:r>
                        <a:rPr lang="en-US" sz="20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712" marR="23712" marT="32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342552"/>
                  </a:ext>
                </a:extLst>
              </a:tr>
              <a:tr h="541585">
                <a:tc>
                  <a:txBody>
                    <a:bodyPr/>
                    <a:lstStyle/>
                    <a:p>
                      <a:pPr indent="191770" algn="ctr">
                        <a:lnSpc>
                          <a:spcPct val="100000"/>
                        </a:lnSpc>
                        <a:spcBef>
                          <a:spcPts val="0"/>
                        </a:spcBef>
                        <a:spcAft>
                          <a:spcPts val="0"/>
                        </a:spcAft>
                      </a:pPr>
                      <a:r>
                        <a:rPr lang="en-US" sz="2000" kern="1200" dirty="0" err="1">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0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712" marR="23712" marT="32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91770" algn="just">
                        <a:lnSpc>
                          <a:spcPct val="100000"/>
                        </a:lnSpc>
                        <a:spcBef>
                          <a:spcPts val="0"/>
                        </a:spcBef>
                        <a:spcAft>
                          <a:spcPts val="0"/>
                        </a:spcAft>
                      </a:pPr>
                      <a:r>
                        <a:rPr lang="en-US" sz="20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712" marR="23712" marT="32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7332976"/>
                  </a:ext>
                </a:extLst>
              </a:tr>
              <a:tr h="481409">
                <a:tc>
                  <a:txBody>
                    <a:bodyPr/>
                    <a:lstStyle/>
                    <a:p>
                      <a:pPr indent="191770" algn="ctr">
                        <a:lnSpc>
                          <a:spcPct val="100000"/>
                        </a:lnSpc>
                        <a:spcBef>
                          <a:spcPts val="0"/>
                        </a:spcBef>
                        <a:spcAft>
                          <a:spcPts val="0"/>
                        </a:spcAft>
                      </a:pPr>
                      <a:r>
                        <a:rPr lang="en-US" sz="2000" kern="12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0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ea typeface="Times New Roman" panose="02020603050405020304" pitchFamily="18" charset="0"/>
                          <a:cs typeface="Times New Roman" panose="02020603050405020304" pitchFamily="18" charset="0"/>
                        </a:rPr>
                        <a:t>cấu</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712" marR="23712" marT="32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91770" algn="just">
                        <a:lnSpc>
                          <a:spcPct val="100000"/>
                        </a:lnSpc>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712" marR="23712" marT="32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4011717"/>
                  </a:ext>
                </a:extLst>
              </a:tr>
              <a:tr h="511498">
                <a:tc>
                  <a:txBody>
                    <a:bodyPr/>
                    <a:lstStyle/>
                    <a:p>
                      <a:pPr indent="191770" algn="ctr">
                        <a:lnSpc>
                          <a:spcPct val="100000"/>
                        </a:lnSpc>
                        <a:spcBef>
                          <a:spcPts val="0"/>
                        </a:spcBef>
                        <a:spcAft>
                          <a:spcPts val="0"/>
                        </a:spcAft>
                      </a:pPr>
                      <a:r>
                        <a:rPr lang="en-US" sz="2000" kern="1200" dirty="0" err="1">
                          <a:effectLst/>
                          <a:latin typeface="Times New Roman" panose="02020603050405020304" pitchFamily="18" charset="0"/>
                          <a:ea typeface="Times New Roman" panose="02020603050405020304" pitchFamily="18" charset="0"/>
                          <a:cs typeface="Times New Roman" panose="02020603050405020304" pitchFamily="18" charset="0"/>
                        </a:rPr>
                        <a:t>Thủ</a:t>
                      </a:r>
                      <a:r>
                        <a:rPr lang="en-US" sz="20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0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ea typeface="Times New Roman" panose="02020603050405020304" pitchFamily="18" charset="0"/>
                          <a:cs typeface="Times New Roman" panose="02020603050405020304" pitchFamily="18" charset="0"/>
                        </a:rPr>
                        <a:t>trào</a:t>
                      </a:r>
                      <a:r>
                        <a:rPr lang="en-US" sz="20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ea typeface="Times New Roman" panose="02020603050405020304" pitchFamily="18" charset="0"/>
                          <a:cs typeface="Times New Roman" panose="02020603050405020304" pitchFamily="18" charset="0"/>
                        </a:rPr>
                        <a:t>phúng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712" marR="23712" marT="32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91770" algn="just">
                        <a:lnSpc>
                          <a:spcPct val="100000"/>
                        </a:lnSpc>
                        <a:spcBef>
                          <a:spcPts val="0"/>
                        </a:spcBef>
                        <a:spcAft>
                          <a:spcPts val="0"/>
                        </a:spcAft>
                      </a:pPr>
                      <a:r>
                        <a:rPr lang="en-US" sz="20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712" marR="23712" marT="32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3659564"/>
                  </a:ext>
                </a:extLst>
              </a:tr>
              <a:tr h="324407">
                <a:tc>
                  <a:txBody>
                    <a:bodyPr/>
                    <a:lstStyle/>
                    <a:p>
                      <a:pPr indent="191770" algn="ctr">
                        <a:lnSpc>
                          <a:spcPct val="100000"/>
                        </a:lnSpc>
                        <a:spcBef>
                          <a:spcPts val="0"/>
                        </a:spcBef>
                        <a:spcAft>
                          <a:spcPts val="0"/>
                        </a:spcAft>
                      </a:pPr>
                      <a:r>
                        <a:rPr lang="en-US" sz="2000" kern="1200">
                          <a:effectLst/>
                          <a:latin typeface="Times New Roman" panose="02020603050405020304" pitchFamily="18" charset="0"/>
                          <a:ea typeface="Times New Roman" panose="02020603050405020304" pitchFamily="18" charset="0"/>
                          <a:cs typeface="Times New Roman" panose="02020603050405020304" pitchFamily="18" charset="0"/>
                        </a:rPr>
                        <a:t>Ngôn ngữ</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23712" marR="23712" marT="32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91770" algn="just">
                        <a:lnSpc>
                          <a:spcPct val="100000"/>
                        </a:lnSpc>
                        <a:spcBef>
                          <a:spcPts val="0"/>
                        </a:spcBef>
                        <a:spcAft>
                          <a:spcPts val="0"/>
                        </a:spcAft>
                      </a:pPr>
                      <a:r>
                        <a:rPr lang="en-US" sz="20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712" marR="23712" marT="32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0956350"/>
                  </a:ext>
                </a:extLst>
              </a:tr>
            </a:tbl>
          </a:graphicData>
        </a:graphic>
      </p:graphicFrame>
    </p:spTree>
    <p:extLst>
      <p:ext uri="{BB962C8B-B14F-4D97-AF65-F5344CB8AC3E}">
        <p14:creationId xmlns:p14="http://schemas.microsoft.com/office/powerpoint/2010/main" val="2752285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8D36AE6-B0A6-472A-A220-AEEDFF29C8BF}"/>
              </a:ext>
            </a:extLst>
          </p:cNvPr>
          <p:cNvGraphicFramePr>
            <a:graphicFrameLocks noGrp="1"/>
          </p:cNvGraphicFramePr>
          <p:nvPr>
            <p:extLst>
              <p:ext uri="{D42A27DB-BD31-4B8C-83A1-F6EECF244321}">
                <p14:modId xmlns:p14="http://schemas.microsoft.com/office/powerpoint/2010/main" val="1808311342"/>
              </p:ext>
            </p:extLst>
          </p:nvPr>
        </p:nvGraphicFramePr>
        <p:xfrm>
          <a:off x="0" y="0"/>
          <a:ext cx="12192000" cy="6858002"/>
        </p:xfrm>
        <a:graphic>
          <a:graphicData uri="http://schemas.openxmlformats.org/drawingml/2006/table">
            <a:tbl>
              <a:tblPr firstRow="1" firstCol="1" bandRow="1"/>
              <a:tblGrid>
                <a:gridCol w="906012">
                  <a:extLst>
                    <a:ext uri="{9D8B030D-6E8A-4147-A177-3AD203B41FA5}">
                      <a16:colId xmlns:a16="http://schemas.microsoft.com/office/drawing/2014/main" val="1988780354"/>
                    </a:ext>
                  </a:extLst>
                </a:gridCol>
                <a:gridCol w="11285988">
                  <a:extLst>
                    <a:ext uri="{9D8B030D-6E8A-4147-A177-3AD203B41FA5}">
                      <a16:colId xmlns:a16="http://schemas.microsoft.com/office/drawing/2014/main" val="786734123"/>
                    </a:ext>
                  </a:extLst>
                </a:gridCol>
              </a:tblGrid>
              <a:tr h="574620">
                <a:tc gridSpan="2">
                  <a:txBody>
                    <a:bodyPr/>
                    <a:lstStyle/>
                    <a:p>
                      <a:pPr marL="0" lvl="0" indent="0" algn="just">
                        <a:lnSpc>
                          <a:spcPct val="100000"/>
                        </a:lnSpc>
                        <a:spcBef>
                          <a:spcPts val="0"/>
                        </a:spcBef>
                        <a:spcAft>
                          <a:spcPts val="0"/>
                        </a:spcAft>
                        <a:buFont typeface="Times New Roman" panose="02020603050405020304" pitchFamily="18" charset="0"/>
                        <a:buNone/>
                        <a:tabLst>
                          <a:tab pos="379730" algn="l"/>
                          <a:tab pos="457200" algn="l"/>
                        </a:tabLst>
                      </a:pP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niệm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Hài kịch là một thể loại kịch, dùng tiếng cười để chế giễu những thói tật, hiện tượng đáng phê phán (vụ lợi, kệch cỡm, cực đoan, lạc hậu, ảo tưởng,...) vốn đi chệch các chuẩn mực tốt đẹp của con người và cộng đồng.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596" marR="19596" marT="27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hMerge="1">
                  <a:txBody>
                    <a:bodyPr/>
                    <a:lstStyle/>
                    <a:p>
                      <a:endParaRPr lang="en-US"/>
                    </a:p>
                  </a:txBody>
                  <a:tcPr/>
                </a:tc>
                <a:extLst>
                  <a:ext uri="{0D108BD9-81ED-4DB2-BD59-A6C34878D82A}">
                    <a16:rowId xmlns:a16="http://schemas.microsoft.com/office/drawing/2014/main" val="3290028338"/>
                  </a:ext>
                </a:extLst>
              </a:tr>
              <a:tr h="256963">
                <a:tc gridSpan="2">
                  <a:txBody>
                    <a:bodyPr/>
                    <a:lstStyle/>
                    <a:p>
                      <a:pPr algn="ctr">
                        <a:lnSpc>
                          <a:spcPct val="100000"/>
                        </a:lnSpc>
                        <a:spcBef>
                          <a:spcPts val="0"/>
                        </a:spcBef>
                        <a:spcAft>
                          <a:spcPts val="0"/>
                        </a:spcAft>
                      </a:pPr>
                      <a:r>
                        <a:rPr lang="vi-VN" sz="1600" b="1" kern="1200">
                          <a:effectLst/>
                          <a:latin typeface="Times New Roman" panose="02020603050405020304" pitchFamily="18" charset="0"/>
                          <a:ea typeface="Times New Roman" panose="02020603050405020304" pitchFamily="18" charset="0"/>
                          <a:cs typeface="Times New Roman" panose="02020603050405020304" pitchFamily="18" charset="0"/>
                        </a:rPr>
                        <a:t>Đặc điểm của hài kịch</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19596" marR="19596" marT="27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hMerge="1">
                  <a:txBody>
                    <a:bodyPr/>
                    <a:lstStyle/>
                    <a:p>
                      <a:endParaRPr lang="en-US"/>
                    </a:p>
                  </a:txBody>
                  <a:tcPr/>
                </a:tc>
                <a:extLst>
                  <a:ext uri="{0D108BD9-81ED-4DB2-BD59-A6C34878D82A}">
                    <a16:rowId xmlns:a16="http://schemas.microsoft.com/office/drawing/2014/main" val="653674759"/>
                  </a:ext>
                </a:extLst>
              </a:tr>
              <a:tr h="860512">
                <a:tc rowSpan="2">
                  <a:txBody>
                    <a:bodyPr/>
                    <a:lstStyle/>
                    <a:p>
                      <a:pPr indent="191770" algn="ctr">
                        <a:lnSpc>
                          <a:spcPct val="100000"/>
                        </a:lnSpc>
                        <a:spcBef>
                          <a:spcPts val="0"/>
                        </a:spcBef>
                        <a:spcAft>
                          <a:spcPts val="0"/>
                        </a:spcAft>
                      </a:pP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9596" marR="19596" marT="27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91770" algn="just">
                        <a:lnSpc>
                          <a:spcPct val="100000"/>
                        </a:lnSpc>
                        <a:spcBef>
                          <a:spcPts val="0"/>
                        </a:spcBef>
                        <a:spcAft>
                          <a:spcPts val="0"/>
                        </a:spcAft>
                      </a:pP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quán</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đ</a:t>
                      </a:r>
                      <a:r>
                        <a:rPr lang="vi-VN" sz="1800" kern="1200" dirty="0">
                          <a:effectLst/>
                          <a:latin typeface="Times New Roman" panose="02020603050405020304" pitchFamily="18" charset="0"/>
                          <a:ea typeface="Times New Roman" panose="02020603050405020304" pitchFamily="18" charset="0"/>
                          <a:cs typeface="Times New Roman" panose="02020603050405020304" pitchFamily="18" charset="0"/>
                        </a:rPr>
                        <a:t>ư</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ợc</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xây</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lối</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c</a:t>
                      </a:r>
                      <a:r>
                        <a:rPr lang="vi-VN" sz="1800" kern="1200" dirty="0">
                          <a:effectLst/>
                          <a:latin typeface="Times New Roman" panose="02020603050405020304" pitchFamily="18" charset="0"/>
                          <a:ea typeface="Times New Roman" panose="02020603050405020304" pitchFamily="18" charset="0"/>
                          <a:cs typeface="Times New Roman" panose="02020603050405020304" pitchFamily="18" charset="0"/>
                        </a:rPr>
                        <a:t>ư</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ờng</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điệu</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thói</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tật</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đáng</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c</a:t>
                      </a:r>
                      <a:r>
                        <a:rPr lang="vi-VN" sz="1800" kern="1200" dirty="0">
                          <a:effectLst/>
                          <a:latin typeface="Times New Roman" panose="02020603050405020304" pitchFamily="18" charset="0"/>
                          <a:ea typeface="Times New Roman" panose="02020603050405020304" pitchFamily="18" charset="0"/>
                          <a:cs typeface="Times New Roman" panose="02020603050405020304" pitchFamily="18" charset="0"/>
                        </a:rPr>
                        <a:t>ư</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ời</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th</a:t>
                      </a:r>
                      <a:r>
                        <a:rPr lang="vi-VN" sz="1800" kern="1200" dirty="0">
                          <a:effectLst/>
                          <a:latin typeface="Times New Roman" panose="02020603050405020304" pitchFamily="18" charset="0"/>
                          <a:ea typeface="Times New Roman" panose="02020603050405020304" pitchFamily="18" charset="0"/>
                          <a:cs typeface="Times New Roman" panose="02020603050405020304" pitchFamily="18" charset="0"/>
                        </a:rPr>
                        <a:t>ư</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ờng</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xuyên</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lầm</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lẫn</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xử</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phù</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tế</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91770" algn="just">
                        <a:lnSpc>
                          <a:spcPct val="100000"/>
                        </a:lnSpc>
                        <a:spcBef>
                          <a:spcPts val="0"/>
                        </a:spcBef>
                        <a:spcAft>
                          <a:spcPts val="0"/>
                        </a:spcAft>
                      </a:pP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Th</a:t>
                      </a:r>
                      <a:r>
                        <a:rPr lang="vi-VN" sz="1800" kern="1200" dirty="0">
                          <a:effectLst/>
                          <a:latin typeface="Times New Roman" panose="02020603050405020304" pitchFamily="18" charset="0"/>
                          <a:ea typeface="Times New Roman" panose="02020603050405020304" pitchFamily="18" charset="0"/>
                          <a:cs typeface="Times New Roman" panose="02020603050405020304" pitchFamily="18" charset="0"/>
                        </a:rPr>
                        <a:t>ư</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ờng</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ng</a:t>
                      </a:r>
                      <a:r>
                        <a:rPr lang="vi-VN" sz="1800" kern="1200" dirty="0">
                          <a:effectLst/>
                          <a:latin typeface="Times New Roman" panose="02020603050405020304" pitchFamily="18" charset="0"/>
                          <a:ea typeface="Times New Roman" panose="02020603050405020304" pitchFamily="18" charset="0"/>
                          <a:cs typeface="Times New Roman" panose="02020603050405020304" pitchFamily="18" charset="0"/>
                        </a:rPr>
                        <a:t>ư</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ời</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khiếm</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khuyết</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sai</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lầm</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khắc</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9596" marR="19596" marT="27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992076"/>
                  </a:ext>
                </a:extLst>
              </a:tr>
              <a:tr h="574620">
                <a:tc vMerge="1">
                  <a:txBody>
                    <a:bodyPr/>
                    <a:lstStyle/>
                    <a:p>
                      <a:endParaRPr lang="en-US"/>
                    </a:p>
                  </a:txBody>
                  <a:tcPr/>
                </a:tc>
                <a:tc>
                  <a:txBody>
                    <a:bodyPr/>
                    <a:lstStyle/>
                    <a:p>
                      <a:pPr indent="191770" algn="just">
                        <a:lnSpc>
                          <a:spcPct val="100000"/>
                        </a:lnSpc>
                        <a:spcBef>
                          <a:spcPts val="0"/>
                        </a:spcBef>
                        <a:spcAft>
                          <a:spcPts val="0"/>
                        </a:spcAft>
                      </a:pP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Pha</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châm</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chích</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giễu</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nhại</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hài</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h</a:t>
                      </a:r>
                      <a:r>
                        <a:rPr lang="vi-VN" sz="1800" kern="1200" dirty="0">
                          <a:effectLst/>
                          <a:latin typeface="Times New Roman" panose="02020603050405020304" pitchFamily="18" charset="0"/>
                          <a:ea typeface="Times New Roman" panose="02020603050405020304" pitchFamily="18" charset="0"/>
                          <a:cs typeface="Times New Roman" panose="02020603050405020304" pitchFamily="18" charset="0"/>
                        </a:rPr>
                        <a:t>ư</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ớc</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suồng</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sã</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vẻ</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91770" algn="just">
                        <a:lnSpc>
                          <a:spcPct val="100000"/>
                        </a:lnSpc>
                        <a:spcBef>
                          <a:spcPts val="0"/>
                        </a:spcBef>
                        <a:spcAft>
                          <a:spcPts val="0"/>
                        </a:spcAft>
                      </a:pP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diện</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l</a:t>
                      </a:r>
                      <a:r>
                        <a:rPr lang="vi-VN" sz="1800" kern="1200" dirty="0">
                          <a:effectLst/>
                          <a:latin typeface="Times New Roman" panose="02020603050405020304" pitchFamily="18" charset="0"/>
                          <a:ea typeface="Times New Roman" panose="02020603050405020304" pitchFamily="18" charset="0"/>
                          <a:cs typeface="Times New Roman" panose="02020603050405020304" pitchFamily="18" charset="0"/>
                        </a:rPr>
                        <a:t>ư</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ợng</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kháng</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suốt</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tiến</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bộ</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9596" marR="19596" marT="27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0165337"/>
                  </a:ext>
                </a:extLst>
              </a:tr>
              <a:tr h="574620">
                <a:tc>
                  <a:txBody>
                    <a:bodyPr/>
                    <a:lstStyle/>
                    <a:p>
                      <a:pPr indent="191770" algn="ctr">
                        <a:lnSpc>
                          <a:spcPct val="100000"/>
                        </a:lnSpc>
                        <a:spcBef>
                          <a:spcPts val="0"/>
                        </a:spcBef>
                        <a:spcAft>
                          <a:spcPts val="0"/>
                        </a:spcAft>
                      </a:pPr>
                      <a:r>
                        <a:rPr lang="en-US" sz="1800" kern="1200">
                          <a:effectLst/>
                          <a:latin typeface="Times New Roman" panose="02020603050405020304" pitchFamily="18" charset="0"/>
                          <a:ea typeface="Times New Roman" panose="02020603050405020304" pitchFamily="18" charset="0"/>
                          <a:cs typeface="Times New Roman" panose="02020603050405020304" pitchFamily="18" charset="0"/>
                        </a:rPr>
                        <a:t>Tình huống</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9596" marR="19596" marT="27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91770" algn="just">
                        <a:lnSpc>
                          <a:spcPct val="100000"/>
                        </a:lnSpc>
                        <a:spcBef>
                          <a:spcPts val="0"/>
                        </a:spcBef>
                        <a:spcAft>
                          <a:spcPts val="0"/>
                        </a:spcAft>
                      </a:pP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huống</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hài</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h</a:t>
                      </a:r>
                      <a:r>
                        <a:rPr lang="vi-VN" sz="1800" kern="1200" dirty="0">
                          <a:effectLst/>
                          <a:latin typeface="Times New Roman" panose="02020603050405020304" pitchFamily="18" charset="0"/>
                          <a:ea typeface="Times New Roman" panose="02020603050405020304" pitchFamily="18" charset="0"/>
                          <a:cs typeface="Times New Roman" panose="02020603050405020304" pitchFamily="18" charset="0"/>
                        </a:rPr>
                        <a:t>ư</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ớc</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nổi</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bật</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thói</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tật</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đáng</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c</a:t>
                      </a:r>
                      <a:r>
                        <a:rPr lang="vi-VN" sz="1800" kern="1200" dirty="0">
                          <a:effectLst/>
                          <a:latin typeface="Times New Roman" panose="02020603050405020304" pitchFamily="18" charset="0"/>
                          <a:ea typeface="Times New Roman" panose="02020603050405020304" pitchFamily="18" charset="0"/>
                          <a:cs typeface="Times New Roman" panose="02020603050405020304" pitchFamily="18" charset="0"/>
                        </a:rPr>
                        <a:t>ư</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ời</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con ng</a:t>
                      </a:r>
                      <a:r>
                        <a:rPr lang="vi-VN" sz="1800" kern="1200" dirty="0">
                          <a:effectLst/>
                          <a:latin typeface="Times New Roman" panose="02020603050405020304" pitchFamily="18" charset="0"/>
                          <a:ea typeface="Times New Roman" panose="02020603050405020304" pitchFamily="18" charset="0"/>
                          <a:cs typeface="Times New Roman" panose="02020603050405020304" pitchFamily="18" charset="0"/>
                        </a:rPr>
                        <a:t>ư</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ời</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91770" algn="just">
                        <a:lnSpc>
                          <a:spcPct val="100000"/>
                        </a:lnSpc>
                        <a:spcBef>
                          <a:spcPts val="0"/>
                        </a:spcBef>
                        <a:spcAft>
                          <a:spcPts val="0"/>
                        </a:spcAft>
                      </a:pP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huống</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lầm</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dở</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khóc</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dở</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c</a:t>
                      </a:r>
                      <a:r>
                        <a:rPr lang="vi-VN" sz="1800" kern="1200" dirty="0">
                          <a:effectLst/>
                          <a:latin typeface="Times New Roman" panose="02020603050405020304" pitchFamily="18" charset="0"/>
                          <a:ea typeface="Times New Roman" panose="02020603050405020304" pitchFamily="18" charset="0"/>
                          <a:cs typeface="Times New Roman" panose="02020603050405020304" pitchFamily="18" charset="0"/>
                        </a:rPr>
                        <a:t>ư</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ời</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song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bi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đát</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quyết</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tốt</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9596" marR="19596" marT="27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7997642"/>
                  </a:ext>
                </a:extLst>
              </a:tr>
              <a:tr h="574620">
                <a:tc>
                  <a:txBody>
                    <a:bodyPr/>
                    <a:lstStyle/>
                    <a:p>
                      <a:pPr indent="191770" algn="ctr">
                        <a:lnSpc>
                          <a:spcPct val="100000"/>
                        </a:lnSpc>
                        <a:spcBef>
                          <a:spcPts val="0"/>
                        </a:spcBef>
                        <a:spcAft>
                          <a:spcPts val="0"/>
                        </a:spcAft>
                      </a:pPr>
                      <a:r>
                        <a:rPr lang="en-US" sz="1800" kern="1200">
                          <a:effectLst/>
                          <a:latin typeface="Times New Roman" panose="02020603050405020304" pitchFamily="18" charset="0"/>
                          <a:ea typeface="Times New Roman" panose="02020603050405020304" pitchFamily="18" charset="0"/>
                          <a:cs typeface="Times New Roman" panose="02020603050405020304" pitchFamily="18" charset="0"/>
                        </a:rPr>
                        <a:t>Xung đột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9596" marR="19596" marT="27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91770" algn="just">
                        <a:lnSpc>
                          <a:spcPct val="100000"/>
                        </a:lnSpc>
                        <a:spcBef>
                          <a:spcPts val="0"/>
                        </a:spcBef>
                        <a:spcAft>
                          <a:spcPts val="0"/>
                        </a:spcAft>
                      </a:pP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Xung</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đột</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đ</a:t>
                      </a:r>
                      <a:r>
                        <a:rPr lang="vi-VN" sz="1800" kern="1200" dirty="0">
                          <a:effectLst/>
                          <a:latin typeface="Times New Roman" panose="02020603050405020304" pitchFamily="18" charset="0"/>
                          <a:ea typeface="Times New Roman" panose="02020603050405020304" pitchFamily="18" charset="0"/>
                          <a:cs typeface="Times New Roman" panose="02020603050405020304" pitchFamily="18" charset="0"/>
                        </a:rPr>
                        <a:t>ư</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ợc</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xây</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c</a:t>
                      </a:r>
                      <a:r>
                        <a:rPr lang="vi-VN" sz="1800" kern="1200" dirty="0">
                          <a:effectLst/>
                          <a:latin typeface="Times New Roman" panose="02020603050405020304" pitchFamily="18" charset="0"/>
                          <a:ea typeface="Times New Roman" panose="02020603050405020304" pitchFamily="18" charset="0"/>
                          <a:cs typeface="Times New Roman" panose="02020603050405020304" pitchFamily="18" charset="0"/>
                        </a:rPr>
                        <a:t>ơ</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sở</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mâu</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thuẫn</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vọng</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toan</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m</a:t>
                      </a:r>
                      <a:r>
                        <a:rPr lang="vi-VN" sz="1800" kern="1200" dirty="0">
                          <a:effectLst/>
                          <a:latin typeface="Times New Roman" panose="02020603050405020304" pitchFamily="18" charset="0"/>
                          <a:ea typeface="Times New Roman" panose="02020603050405020304" pitchFamily="18" charset="0"/>
                          <a:cs typeface="Times New Roman" panose="02020603050405020304" pitchFamily="18" charset="0"/>
                        </a:rPr>
                        <a:t>ư</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u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tầm</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th</a:t>
                      </a:r>
                      <a:r>
                        <a:rPr lang="vi-VN" sz="1800" kern="1200" dirty="0">
                          <a:effectLst/>
                          <a:latin typeface="Times New Roman" panose="02020603050405020304" pitchFamily="18" charset="0"/>
                          <a:ea typeface="Times New Roman" panose="02020603050405020304" pitchFamily="18" charset="0"/>
                          <a:cs typeface="Times New Roman" panose="02020603050405020304" pitchFamily="18" charset="0"/>
                        </a:rPr>
                        <a:t>ư</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ờng</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bất</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chấp</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đạo</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đức</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lẽ</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kà</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ảo</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t</a:t>
                      </a:r>
                      <a:r>
                        <a:rPr lang="vi-VN" sz="1800" kern="1200" dirty="0">
                          <a:effectLst/>
                          <a:latin typeface="Times New Roman" panose="02020603050405020304" pitchFamily="18" charset="0"/>
                          <a:ea typeface="Times New Roman" panose="02020603050405020304" pitchFamily="18" charset="0"/>
                          <a:cs typeface="Times New Roman" panose="02020603050405020304" pitchFamily="18" charset="0"/>
                        </a:rPr>
                        <a:t>ư</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ởng</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mực</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tiến</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hội</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9596" marR="19596" marT="27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1059569"/>
                  </a:ext>
                </a:extLst>
              </a:tr>
              <a:tr h="574620">
                <a:tc>
                  <a:txBody>
                    <a:bodyPr/>
                    <a:lstStyle/>
                    <a:p>
                      <a:pPr indent="191770" algn="ctr">
                        <a:lnSpc>
                          <a:spcPct val="100000"/>
                        </a:lnSpc>
                        <a:spcBef>
                          <a:spcPts val="0"/>
                        </a:spcBef>
                        <a:spcAft>
                          <a:spcPts val="0"/>
                        </a:spcAft>
                      </a:pPr>
                      <a:r>
                        <a:rPr lang="en-US" sz="1800" kern="1200">
                          <a:effectLst/>
                          <a:latin typeface="Times New Roman" panose="02020603050405020304" pitchFamily="18" charset="0"/>
                          <a:ea typeface="Times New Roman" panose="02020603050405020304" pitchFamily="18" charset="0"/>
                          <a:cs typeface="Times New Roman" panose="02020603050405020304" pitchFamily="18" charset="0"/>
                        </a:rPr>
                        <a:t>Hành động</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9596" marR="19596" marT="27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91770" algn="just">
                        <a:lnSpc>
                          <a:spcPct val="100000"/>
                        </a:lnSpc>
                        <a:spcBef>
                          <a:spcPts val="0"/>
                        </a:spcBef>
                        <a:spcAft>
                          <a:spcPts val="0"/>
                        </a:spcAft>
                      </a:pP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ngoài</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91770" algn="just">
                        <a:lnSpc>
                          <a:spcPct val="100000"/>
                        </a:lnSpc>
                        <a:spcBef>
                          <a:spcPts val="0"/>
                        </a:spcBef>
                        <a:spcAft>
                          <a:spcPts val="0"/>
                        </a:spcAft>
                      </a:pP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Tô</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đậm</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đáng</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c</a:t>
                      </a:r>
                      <a:r>
                        <a:rPr lang="vi-VN" sz="1800" kern="1200" dirty="0">
                          <a:effectLst/>
                          <a:latin typeface="Times New Roman" panose="02020603050405020304" pitchFamily="18" charset="0"/>
                          <a:ea typeface="Times New Roman" panose="02020603050405020304" pitchFamily="18" charset="0"/>
                          <a:cs typeface="Times New Roman" panose="02020603050405020304" pitchFamily="18" charset="0"/>
                        </a:rPr>
                        <a:t>ư</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ời</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h</a:t>
                      </a:r>
                      <a:r>
                        <a:rPr lang="vi-VN" sz="1800" kern="1200" dirty="0">
                          <a:effectLst/>
                          <a:latin typeface="Times New Roman" panose="02020603050405020304" pitchFamily="18" charset="0"/>
                          <a:ea typeface="Times New Roman" panose="02020603050405020304" pitchFamily="18" charset="0"/>
                          <a:cs typeface="Times New Roman" panose="02020603050405020304" pitchFamily="18" charset="0"/>
                        </a:rPr>
                        <a:t>ơ</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n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thúc</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đẩy</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xung</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đột</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kịch</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9596" marR="19596" marT="27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8116169"/>
                  </a:ext>
                </a:extLst>
              </a:tr>
              <a:tr h="1432295">
                <a:tc>
                  <a:txBody>
                    <a:bodyPr/>
                    <a:lstStyle/>
                    <a:p>
                      <a:pPr indent="191770" algn="ctr">
                        <a:lnSpc>
                          <a:spcPct val="100000"/>
                        </a:lnSpc>
                        <a:spcBef>
                          <a:spcPts val="0"/>
                        </a:spcBef>
                        <a:spcAft>
                          <a:spcPts val="0"/>
                        </a:spcAft>
                      </a:pPr>
                      <a:r>
                        <a:rPr lang="en-US" sz="1800" kern="1200">
                          <a:effectLst/>
                          <a:latin typeface="Times New Roman" panose="02020603050405020304" pitchFamily="18" charset="0"/>
                          <a:ea typeface="Times New Roman" panose="02020603050405020304" pitchFamily="18" charset="0"/>
                          <a:cs typeface="Times New Roman" panose="02020603050405020304" pitchFamily="18" charset="0"/>
                        </a:rPr>
                        <a:t>Kết cấu</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9596" marR="19596" marT="27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91770" algn="just">
                        <a:lnSpc>
                          <a:spcPct val="100000"/>
                        </a:lnSpc>
                        <a:spcBef>
                          <a:spcPts val="0"/>
                        </a:spcBef>
                        <a:spcAft>
                          <a:spcPts val="0"/>
                        </a:spcAft>
                      </a:pP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thói</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tậ</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toan</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ảo</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t</a:t>
                      </a:r>
                      <a:r>
                        <a:rPr lang="vi-VN" sz="1800" kern="1200" dirty="0">
                          <a:effectLst/>
                          <a:latin typeface="Times New Roman" panose="02020603050405020304" pitchFamily="18" charset="0"/>
                          <a:ea typeface="Times New Roman" panose="02020603050405020304" pitchFamily="18" charset="0"/>
                          <a:cs typeface="Times New Roman" panose="02020603050405020304" pitchFamily="18" charset="0"/>
                        </a:rPr>
                        <a:t>ư</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ởng</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-&gt;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Thắt</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nút</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Đ</a:t>
                      </a:r>
                      <a:r>
                        <a:rPr lang="vi-VN" sz="1800" kern="1200" dirty="0">
                          <a:effectLst/>
                          <a:latin typeface="Times New Roman" panose="02020603050405020304" pitchFamily="18" charset="0"/>
                          <a:ea typeface="Times New Roman" panose="02020603050405020304" pitchFamily="18" charset="0"/>
                          <a:cs typeface="Times New Roman" panose="02020603050405020304" pitchFamily="18" charset="0"/>
                        </a:rPr>
                        <a:t>ư</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huống</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khó</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xử</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91770" algn="just">
                        <a:lnSpc>
                          <a:spcPct val="100000"/>
                        </a:lnSpc>
                        <a:spcBef>
                          <a:spcPts val="0"/>
                        </a:spcBef>
                        <a:spcAft>
                          <a:spcPts val="0"/>
                        </a:spcAft>
                      </a:pP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khai</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xung</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đột</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-&gt;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Đỉnh</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Toan</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ảo</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t</a:t>
                      </a:r>
                      <a:r>
                        <a:rPr lang="vi-VN" sz="1800" kern="1200" dirty="0">
                          <a:effectLst/>
                          <a:latin typeface="Times New Roman" panose="02020603050405020304" pitchFamily="18" charset="0"/>
                          <a:ea typeface="Times New Roman" panose="02020603050405020304" pitchFamily="18" charset="0"/>
                          <a:cs typeface="Times New Roman" panose="02020603050405020304" pitchFamily="18" charset="0"/>
                        </a:rPr>
                        <a:t>ư</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ởng</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t</a:t>
                      </a:r>
                      <a:r>
                        <a:rPr lang="vi-VN" sz="1800" kern="1200" dirty="0">
                          <a:effectLst/>
                          <a:latin typeface="Times New Roman" panose="02020603050405020304" pitchFamily="18" charset="0"/>
                          <a:ea typeface="Times New Roman" panose="02020603050405020304" pitchFamily="18" charset="0"/>
                          <a:cs typeface="Times New Roman" panose="02020603050405020304" pitchFamily="18" charset="0"/>
                        </a:rPr>
                        <a:t>ư</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ởng</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chừng</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thắng</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thế</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91770" algn="just">
                        <a:lnSpc>
                          <a:spcPct val="100000"/>
                        </a:lnSpc>
                        <a:spcBef>
                          <a:spcPts val="0"/>
                        </a:spcBef>
                        <a:spcAft>
                          <a:spcPts val="0"/>
                        </a:spcAft>
                      </a:pP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thúc</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quyết</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xung</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đột</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m</a:t>
                      </a:r>
                      <a:r>
                        <a:rPr lang="vi-VN" sz="1800" kern="1200" dirty="0">
                          <a:effectLst/>
                          <a:latin typeface="Times New Roman" panose="02020603050405020304" pitchFamily="18" charset="0"/>
                          <a:ea typeface="Times New Roman" panose="02020603050405020304" pitchFamily="18" charset="0"/>
                          <a:cs typeface="Times New Roman" panose="02020603050405020304" pitchFamily="18" charset="0"/>
                        </a:rPr>
                        <a:t>ư</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u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mẹo</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ngẫu</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bất</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ngờ</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sụp</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đổ</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toan</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ảo</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t</a:t>
                      </a:r>
                      <a:r>
                        <a:rPr lang="vi-VN" sz="1800" kern="1200" dirty="0">
                          <a:effectLst/>
                          <a:latin typeface="Times New Roman" panose="02020603050405020304" pitchFamily="18" charset="0"/>
                          <a:ea typeface="Times New Roman" panose="02020603050405020304" pitchFamily="18" charset="0"/>
                          <a:cs typeface="Times New Roman" panose="02020603050405020304" pitchFamily="18" charset="0"/>
                        </a:rPr>
                        <a:t>ư</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ởng</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bật</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c</a:t>
                      </a:r>
                      <a:r>
                        <a:rPr lang="vi-VN" sz="1800" kern="1200" dirty="0">
                          <a:effectLst/>
                          <a:latin typeface="Times New Roman" panose="02020603050405020304" pitchFamily="18" charset="0"/>
                          <a:ea typeface="Times New Roman" panose="02020603050405020304" pitchFamily="18" charset="0"/>
                          <a:cs typeface="Times New Roman" panose="02020603050405020304" pitchFamily="18" charset="0"/>
                        </a:rPr>
                        <a:t>ư</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ời</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9596" marR="19596" marT="27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6215313"/>
                  </a:ext>
                </a:extLst>
              </a:tr>
              <a:tr h="860512">
                <a:tc>
                  <a:txBody>
                    <a:bodyPr/>
                    <a:lstStyle/>
                    <a:p>
                      <a:pPr indent="191770" algn="ctr">
                        <a:lnSpc>
                          <a:spcPct val="100000"/>
                        </a:lnSpc>
                        <a:spcBef>
                          <a:spcPts val="0"/>
                        </a:spcBef>
                        <a:spcAft>
                          <a:spcPts val="0"/>
                        </a:spcAft>
                      </a:pPr>
                      <a:r>
                        <a:rPr lang="en-US" sz="1800" kern="1200">
                          <a:effectLst/>
                          <a:latin typeface="Times New Roman" panose="02020603050405020304" pitchFamily="18" charset="0"/>
                          <a:ea typeface="Times New Roman" panose="02020603050405020304" pitchFamily="18" charset="0"/>
                          <a:cs typeface="Times New Roman" panose="02020603050405020304" pitchFamily="18" charset="0"/>
                        </a:rPr>
                        <a:t>Thủ pháp trào phúng</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9596" marR="19596" marT="27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nSpc>
                          <a:spcPct val="100000"/>
                        </a:lnSpc>
                        <a:spcBef>
                          <a:spcPts val="0"/>
                        </a:spcBef>
                        <a:spcAft>
                          <a:spcPts val="0"/>
                        </a:spcAft>
                        <a:buFont typeface="Times New Roman" panose="02020603050405020304" pitchFamily="18" charset="0"/>
                        <a:buNone/>
                        <a:tabLst>
                          <a:tab pos="457200" algn="l"/>
                        </a:tabLst>
                      </a:pPr>
                      <a:r>
                        <a:rPr lang="en-US" sz="1800" kern="1200" dirty="0">
                          <a:solidFill>
                            <a:srgbClr val="000000"/>
                          </a:solidFill>
                          <a:effectLst/>
                          <a:latin typeface="Times New Roman" panose="02020603050405020304" pitchFamily="18" charset="0"/>
                          <a:ea typeface="+mn-ea"/>
                          <a:cs typeface="Times New Roman" panose="02020603050405020304" pitchFamily="18" charset="0"/>
                        </a:rPr>
                        <a:t>-</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Tạo</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tình</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huống</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hiểu</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lầm</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hài</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h</a:t>
                      </a:r>
                      <a:r>
                        <a:rPr lang="vi-VN" sz="1800" kern="1200" dirty="0">
                          <a:solidFill>
                            <a:srgbClr val="000000"/>
                          </a:solidFill>
                          <a:effectLst/>
                          <a:latin typeface="Times New Roman" panose="02020603050405020304" pitchFamily="18" charset="0"/>
                          <a:ea typeface="+mn-ea"/>
                          <a:cs typeface="Times New Roman" panose="02020603050405020304" pitchFamily="18" charset="0"/>
                        </a:rPr>
                        <a:t>ư</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ớc</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trớ</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trêu</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phóng</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đại</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cử</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chỉ</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điệu</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bộ</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thói</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tật</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a:t>
                      </a:r>
                    </a:p>
                    <a:p>
                      <a:pPr marL="342900" lvl="0" indent="-342900">
                        <a:lnSpc>
                          <a:spcPct val="100000"/>
                        </a:lnSpc>
                        <a:spcBef>
                          <a:spcPts val="0"/>
                        </a:spcBef>
                        <a:spcAft>
                          <a:spcPts val="0"/>
                        </a:spcAft>
                        <a:buFont typeface="Times New Roman" panose="02020603050405020304" pitchFamily="18" charset="0"/>
                        <a:buChar char="-"/>
                        <a:tabLst>
                          <a:tab pos="457200" algn="l"/>
                        </a:tabLst>
                      </a:pP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Tạo</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t</a:t>
                      </a:r>
                      <a:r>
                        <a:rPr lang="vi-VN" sz="1800" kern="1200" dirty="0">
                          <a:solidFill>
                            <a:srgbClr val="000000"/>
                          </a:solidFill>
                          <a:effectLst/>
                          <a:latin typeface="Times New Roman" panose="02020603050405020304" pitchFamily="18" charset="0"/>
                          <a:ea typeface="+mn-ea"/>
                          <a:cs typeface="Times New Roman" panose="02020603050405020304" pitchFamily="18" charset="0"/>
                        </a:rPr>
                        <a:t>ư</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ơng</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phản</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gây</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c</a:t>
                      </a:r>
                      <a:r>
                        <a:rPr lang="vi-VN" sz="1800" kern="1200" dirty="0">
                          <a:solidFill>
                            <a:srgbClr val="000000"/>
                          </a:solidFill>
                          <a:effectLst/>
                          <a:latin typeface="Times New Roman" panose="02020603050405020304" pitchFamily="18" charset="0"/>
                          <a:ea typeface="+mn-ea"/>
                          <a:cs typeface="Times New Roman" panose="02020603050405020304" pitchFamily="18" charset="0"/>
                        </a:rPr>
                        <a:t>ư</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ời</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hoán</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đổi</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các</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cảnh</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các</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vị</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trí</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nhân</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vật</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đồ</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vật</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một</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cách</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nghịch</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lí</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cải</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trang</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lộ</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liễu</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đột</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ngột</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biến</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dạng</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mất</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cân</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xứng</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596" marR="19596" marT="27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9181712"/>
                  </a:ext>
                </a:extLst>
              </a:tr>
              <a:tr h="574620">
                <a:tc>
                  <a:txBody>
                    <a:bodyPr/>
                    <a:lstStyle/>
                    <a:p>
                      <a:pPr indent="191770" algn="ctr">
                        <a:lnSpc>
                          <a:spcPct val="100000"/>
                        </a:lnSpc>
                        <a:spcBef>
                          <a:spcPts val="0"/>
                        </a:spcBef>
                        <a:spcAft>
                          <a:spcPts val="0"/>
                        </a:spcAft>
                      </a:pPr>
                      <a:r>
                        <a:rPr lang="en-US" sz="1800" kern="1200">
                          <a:effectLst/>
                          <a:latin typeface="Times New Roman" panose="02020603050405020304" pitchFamily="18" charset="0"/>
                          <a:ea typeface="Times New Roman" panose="02020603050405020304" pitchFamily="18" charset="0"/>
                          <a:cs typeface="Times New Roman" panose="02020603050405020304" pitchFamily="18" charset="0"/>
                        </a:rPr>
                        <a:t>Ngôn ngữ</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9596" marR="19596" marT="27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0000"/>
                        </a:lnSpc>
                        <a:spcBef>
                          <a:spcPts val="0"/>
                        </a:spcBef>
                        <a:spcAft>
                          <a:spcPts val="0"/>
                        </a:spcAft>
                        <a:buFont typeface="Times New Roman" panose="02020603050405020304" pitchFamily="18" charset="0"/>
                        <a:buChar char="-"/>
                        <a:tabLst>
                          <a:tab pos="457200" algn="l"/>
                        </a:tabLst>
                      </a:pP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Ngôn</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từ</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trong</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hài</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kịch</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từ</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chỉ</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dẫn</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sân</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khấu</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cách</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gọi</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tên</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nhân</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vật</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đến</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đối</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thoại</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độc</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thoại</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sử</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dụng</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rất</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nhiều</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biện</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pháp</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tang c</a:t>
                      </a:r>
                      <a:r>
                        <a:rPr lang="vi-VN" sz="1800" kern="1200" dirty="0">
                          <a:solidFill>
                            <a:srgbClr val="000000"/>
                          </a:solidFill>
                          <a:effectLst/>
                          <a:latin typeface="Times New Roman" panose="02020603050405020304" pitchFamily="18" charset="0"/>
                          <a:ea typeface="+mn-ea"/>
                          <a:cs typeface="Times New Roman" panose="02020603050405020304" pitchFamily="18" charset="0"/>
                        </a:rPr>
                        <a:t>ư</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ờng</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tính</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trào</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phúng</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c</a:t>
                      </a:r>
                      <a:r>
                        <a:rPr lang="vi-VN" sz="1800" kern="1200" dirty="0">
                          <a:solidFill>
                            <a:srgbClr val="000000"/>
                          </a:solidFill>
                          <a:effectLst/>
                          <a:latin typeface="Times New Roman" panose="02020603050405020304" pitchFamily="18" charset="0"/>
                          <a:ea typeface="+mn-ea"/>
                          <a:cs typeface="Times New Roman" panose="02020603050405020304" pitchFamily="18" charset="0"/>
                        </a:rPr>
                        <a:t>ư</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ờng</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điệu</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lặp</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nhại</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ch</a:t>
                      </a:r>
                      <a:r>
                        <a:rPr lang="vi-VN" sz="1800" kern="1200" dirty="0">
                          <a:solidFill>
                            <a:srgbClr val="000000"/>
                          </a:solidFill>
                          <a:effectLst/>
                          <a:latin typeface="Times New Roman" panose="02020603050405020304" pitchFamily="18" charset="0"/>
                          <a:ea typeface="+mn-ea"/>
                          <a:cs typeface="Times New Roman" panose="02020603050405020304" pitchFamily="18" charset="0"/>
                        </a:rPr>
                        <a:t>ơ</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i</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chữ</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nói</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bóng</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nói</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quá</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596" marR="19596" marT="27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3785413"/>
                  </a:ext>
                </a:extLst>
              </a:tr>
            </a:tbl>
          </a:graphicData>
        </a:graphic>
      </p:graphicFrame>
    </p:spTree>
    <p:extLst>
      <p:ext uri="{BB962C8B-B14F-4D97-AF65-F5344CB8AC3E}">
        <p14:creationId xmlns:p14="http://schemas.microsoft.com/office/powerpoint/2010/main" val="2236670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34211"/>
          <a:stretch/>
        </p:blipFill>
        <p:spPr>
          <a:xfrm>
            <a:off x="0" y="120081"/>
            <a:ext cx="3868615" cy="6857990"/>
          </a:xfrm>
          <a:prstGeom prst="rect">
            <a:avLst/>
          </a:prstGeom>
        </p:spPr>
      </p:pic>
      <p:pic>
        <p:nvPicPr>
          <p:cNvPr id="4" name="Picture 3">
            <a:extLst>
              <a:ext uri="{FF2B5EF4-FFF2-40B4-BE49-F238E27FC236}">
                <a16:creationId xmlns:a16="http://schemas.microsoft.com/office/drawing/2014/main" id="{67ACA728-EC08-4C0B-998B-745D9A25F250}"/>
              </a:ext>
            </a:extLst>
          </p:cNvPr>
          <p:cNvPicPr>
            <a:picLocks noChangeAspect="1"/>
          </p:cNvPicPr>
          <p:nvPr/>
        </p:nvPicPr>
        <p:blipFill rotWithShape="1">
          <a:blip r:embed="rId3"/>
          <a:srcRect l="11223" r="3305" b="-1"/>
          <a:stretch/>
        </p:blipFill>
        <p:spPr>
          <a:xfrm>
            <a:off x="3685735" y="-1"/>
            <a:ext cx="8506265" cy="6978072"/>
          </a:xfrm>
          <a:prstGeom prst="rect">
            <a:avLst/>
          </a:prstGeom>
        </p:spPr>
      </p:pic>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6396446" y="2319898"/>
            <a:ext cx="4185053" cy="954107"/>
          </a:xfrm>
          <a:solidFill>
            <a:schemeClr val="accent6">
              <a:lumMod val="20000"/>
              <a:lumOff val="80000"/>
            </a:schemeClr>
          </a:solidFill>
        </p:spPr>
        <p:txBody>
          <a:bodyPr anchor="b">
            <a:normAutofit fontScale="90000"/>
          </a:bodyPr>
          <a:lstStyle/>
          <a:p>
            <a:br>
              <a:rPr lang="en-US" sz="2800" b="1" dirty="0">
                <a:solidFill>
                  <a:schemeClr val="accent6">
                    <a:lumMod val="50000"/>
                  </a:schemeClr>
                </a:solidFill>
                <a:latin typeface="Times New Roman" panose="02020603050405020304" pitchFamily="18" charset="0"/>
                <a:cs typeface="Times New Roman" panose="02020603050405020304" pitchFamily="18" charset="0"/>
              </a:rPr>
            </a:br>
            <a:r>
              <a:rPr lang="en-US" sz="2800" b="1" dirty="0">
                <a:solidFill>
                  <a:schemeClr val="accent6">
                    <a:lumMod val="50000"/>
                  </a:schemeClr>
                </a:solidFill>
                <a:latin typeface="Times New Roman" panose="02020603050405020304" pitchFamily="18" charset="0"/>
                <a:cs typeface="Times New Roman" panose="02020603050405020304" pitchFamily="18" charset="0"/>
              </a:rPr>
              <a:t>I. TÌM HIỂU CHUNG</a:t>
            </a:r>
            <a:br>
              <a:rPr lang="en-US" sz="2800" b="1" dirty="0">
                <a:solidFill>
                  <a:schemeClr val="accent6">
                    <a:lumMod val="50000"/>
                  </a:schemeClr>
                </a:solidFill>
                <a:latin typeface="Times New Roman" panose="02020603050405020304" pitchFamily="18" charset="0"/>
                <a:cs typeface="Times New Roman" panose="02020603050405020304" pitchFamily="18" charset="0"/>
              </a:rPr>
            </a:br>
            <a:endParaRPr lang="en-US" sz="28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3CE4B82D-FE14-4A2B-B720-DC3B75823132}"/>
              </a:ext>
            </a:extLst>
          </p:cNvPr>
          <p:cNvSpPr txBox="1"/>
          <p:nvPr/>
        </p:nvSpPr>
        <p:spPr>
          <a:xfrm>
            <a:off x="5201835" y="496634"/>
            <a:ext cx="5839823" cy="1384995"/>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PHẦN II. ĐỌC VĂN BẢN</a:t>
            </a:r>
          </a:p>
          <a:p>
            <a:pPr algn="ctr"/>
            <a:r>
              <a:rPr lang="en-US" sz="2800" b="1" dirty="0">
                <a:latin typeface="Times New Roman" panose="02020603050405020304" pitchFamily="18" charset="0"/>
                <a:cs typeface="Times New Roman" panose="02020603050405020304" pitchFamily="18" charset="0"/>
              </a:rPr>
              <a:t>VĂN BẢN 1. </a:t>
            </a:r>
          </a:p>
          <a:p>
            <a:pPr algn="ctr"/>
            <a:r>
              <a:rPr lang="en-US" sz="2800" b="1" dirty="0">
                <a:latin typeface="Times New Roman" panose="02020603050405020304" pitchFamily="18" charset="0"/>
                <a:cs typeface="Times New Roman" panose="02020603050405020304" pitchFamily="18" charset="0"/>
              </a:rPr>
              <a:t>NHÂN VẬT QUAN TRỌNG</a:t>
            </a:r>
          </a:p>
        </p:txBody>
      </p:sp>
    </p:spTree>
    <p:extLst>
      <p:ext uri="{BB962C8B-B14F-4D97-AF65-F5344CB8AC3E}">
        <p14:creationId xmlns:p14="http://schemas.microsoft.com/office/powerpoint/2010/main" val="1187070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_图片 7" descr="图片包含 事情&#10;&#10;已生成高可信度的说明"/>
          <p:cNvPicPr>
            <a:picLocks noChangeAspect="1"/>
          </p:cNvPicPr>
          <p:nvPr>
            <p:custDataLst>
              <p:tags r:id="rId1"/>
            </p:custDataLst>
          </p:nvPr>
        </p:nvPicPr>
        <p:blipFill>
          <a:blip r:embed="rId4" cstate="email">
            <a:extLst>
              <a:ext uri="{28A0092B-C50C-407E-A947-70E740481C1C}">
                <a14:useLocalDpi xmlns:a14="http://schemas.microsoft.com/office/drawing/2010/main"/>
              </a:ext>
            </a:extLst>
          </a:blip>
          <a:stretch>
            <a:fillRect/>
          </a:stretch>
        </p:blipFill>
        <p:spPr>
          <a:xfrm>
            <a:off x="1481770" y="556230"/>
            <a:ext cx="9275065" cy="1976179"/>
          </a:xfrm>
          <a:prstGeom prst="rect">
            <a:avLst/>
          </a:prstGeom>
        </p:spPr>
      </p:pic>
      <p:sp>
        <p:nvSpPr>
          <p:cNvPr id="9" name="Hình chữ nhật: Góc Tròn 8">
            <a:extLst>
              <a:ext uri="{FF2B5EF4-FFF2-40B4-BE49-F238E27FC236}">
                <a16:creationId xmlns:a16="http://schemas.microsoft.com/office/drawing/2014/main" id="{E5828645-A4E9-43B3-B1E0-DC8F3B562828}"/>
              </a:ext>
            </a:extLst>
          </p:cNvPr>
          <p:cNvSpPr/>
          <p:nvPr/>
        </p:nvSpPr>
        <p:spPr>
          <a:xfrm>
            <a:off x="583392" y="2416572"/>
            <a:ext cx="10803078" cy="3992048"/>
          </a:xfrm>
          <a:prstGeom prst="roundRect">
            <a:avLst/>
          </a:prstGeom>
          <a:solidFill>
            <a:schemeClr val="bg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文本框 1"/>
          <p:cNvSpPr txBox="1"/>
          <p:nvPr/>
        </p:nvSpPr>
        <p:spPr>
          <a:xfrm>
            <a:off x="5103903" y="2479209"/>
            <a:ext cx="2308645" cy="707886"/>
          </a:xfrm>
          <a:prstGeom prst="rect">
            <a:avLst/>
          </a:prstGeom>
          <a:noFill/>
        </p:spPr>
        <p:txBody>
          <a:bodyPr wrap="none" rtlCol="0">
            <a:spAutoFit/>
          </a:bodyPr>
          <a:lstStyle/>
          <a:p>
            <a:r>
              <a:rPr lang="en-US" altLang="zh-CN" sz="4000" b="1" dirty="0">
                <a:solidFill>
                  <a:srgbClr val="2F671B"/>
                </a:solidFill>
                <a:latin typeface="Times New Roman" panose="02020603050405020304" pitchFamily="18" charset="0"/>
                <a:ea typeface="Cambria" panose="02040503050406030204" pitchFamily="18" charset="0"/>
                <a:cs typeface="Times New Roman" panose="02020603050405020304" pitchFamily="18" charset="0"/>
                <a:sym typeface="+mn-lt"/>
              </a:rPr>
              <a:t>Nhiệm vụ</a:t>
            </a:r>
            <a:endParaRPr lang="zh-CN" altLang="en-US" sz="4000" b="1" dirty="0">
              <a:solidFill>
                <a:srgbClr val="2F671B"/>
              </a:solidFill>
              <a:latin typeface="Times New Roman" panose="02020603050405020304" pitchFamily="18" charset="0"/>
              <a:cs typeface="Times New Roman" panose="02020603050405020304" pitchFamily="18" charset="0"/>
              <a:sym typeface="+mn-lt"/>
            </a:endParaRPr>
          </a:p>
        </p:txBody>
      </p:sp>
      <p:sp>
        <p:nvSpPr>
          <p:cNvPr id="15" name="Hộp Văn bản 14">
            <a:extLst>
              <a:ext uri="{FF2B5EF4-FFF2-40B4-BE49-F238E27FC236}">
                <a16:creationId xmlns:a16="http://schemas.microsoft.com/office/drawing/2014/main" id="{4D56E40D-609A-462F-A6D6-081ACA91125A}"/>
              </a:ext>
            </a:extLst>
          </p:cNvPr>
          <p:cNvSpPr txBox="1"/>
          <p:nvPr/>
        </p:nvSpPr>
        <p:spPr>
          <a:xfrm>
            <a:off x="1021039" y="3303356"/>
            <a:ext cx="10196529" cy="2780248"/>
          </a:xfrm>
          <a:prstGeom prst="rect">
            <a:avLst/>
          </a:prstGeom>
          <a:noFill/>
        </p:spPr>
        <p:txBody>
          <a:bodyPr wrap="square">
            <a:spAutoFit/>
          </a:bodyPr>
          <a:lstStyle/>
          <a:p>
            <a:pPr marL="457200" marR="0" indent="-457200" algn="just">
              <a:lnSpc>
                <a:spcPct val="150000"/>
              </a:lnSpc>
              <a:spcBef>
                <a:spcPts val="0"/>
              </a:spcBef>
              <a:spcAft>
                <a:spcPts val="800"/>
              </a:spcAft>
              <a:buFont typeface="Wingdings" panose="05000000000000000000" pitchFamily="2" charset="2"/>
              <a:buChar char="v"/>
            </a:pPr>
            <a:r>
              <a:rPr lang="en-US" sz="2800" b="1" dirty="0">
                <a:effectLst/>
                <a:latin typeface="Times New Roman" panose="02020603050405020304" pitchFamily="18" charset="0"/>
                <a:ea typeface="Cambria" panose="02040503050406030204" pitchFamily="18" charset="0"/>
                <a:cs typeface="Times New Roman" panose="02020603050405020304" pitchFamily="18" charset="0"/>
              </a:rPr>
              <a:t>Yêu cầu: </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Học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sinh</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dựa</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vào</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SGK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nắm</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bắt</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những</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thông</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tin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chính</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về</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tác</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giả</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tác</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phẩm</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a:t>
            </a:r>
          </a:p>
          <a:p>
            <a:pPr marL="457200" marR="0" indent="-457200" algn="just">
              <a:lnSpc>
                <a:spcPct val="150000"/>
              </a:lnSpc>
              <a:spcBef>
                <a:spcPts val="0"/>
              </a:spcBef>
              <a:spcAft>
                <a:spcPts val="800"/>
              </a:spcAft>
              <a:buFont typeface="Wingdings" panose="05000000000000000000" pitchFamily="2" charset="2"/>
              <a:buChar char="v"/>
            </a:pPr>
            <a:r>
              <a:rPr lang="en-US" sz="2800" b="1" dirty="0" err="1">
                <a:latin typeface="Times New Roman" panose="02020603050405020304" pitchFamily="18" charset="0"/>
                <a:ea typeface="Cambria" panose="02040503050406030204" pitchFamily="18" charset="0"/>
                <a:cs typeface="Times New Roman" panose="02020603050405020304" pitchFamily="18" charset="0"/>
              </a:rPr>
              <a:t>Trả</a:t>
            </a:r>
            <a:r>
              <a:rPr 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latin typeface="Times New Roman" panose="02020603050405020304" pitchFamily="18" charset="0"/>
                <a:ea typeface="Cambria" panose="02040503050406030204" pitchFamily="18" charset="0"/>
                <a:cs typeface="Times New Roman" panose="02020603050405020304" pitchFamily="18" charset="0"/>
              </a:rPr>
              <a:t>lời</a:t>
            </a:r>
            <a:r>
              <a:rPr lang="en-US" sz="2800" b="1"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effectLst/>
                <a:latin typeface="Times New Roman" panose="02020603050405020304" pitchFamily="18" charset="0"/>
                <a:ea typeface="Cambria" panose="02040503050406030204" pitchFamily="18" charset="0"/>
                <a:cs typeface="Times New Roman" panose="02020603050405020304" pitchFamily="18" charset="0"/>
              </a:rPr>
              <a:t>và</a:t>
            </a:r>
            <a:r>
              <a:rPr lang="en-US" sz="2800" b="1"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effectLst/>
                <a:latin typeface="Times New Roman" panose="02020603050405020304" pitchFamily="18" charset="0"/>
                <a:ea typeface="Cambria" panose="02040503050406030204" pitchFamily="18" charset="0"/>
                <a:cs typeface="Times New Roman" panose="02020603050405020304" pitchFamily="18" charset="0"/>
              </a:rPr>
              <a:t>nhận</a:t>
            </a:r>
            <a:r>
              <a:rPr lang="en-US" sz="2800" b="1"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effectLst/>
                <a:latin typeface="Times New Roman" panose="02020603050405020304" pitchFamily="18" charset="0"/>
                <a:ea typeface="Cambria" panose="02040503050406030204" pitchFamily="18" charset="0"/>
                <a:cs typeface="Times New Roman" panose="02020603050405020304" pitchFamily="18" charset="0"/>
              </a:rPr>
              <a:t>xét</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HS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phát</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biểu</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những</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thông</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tin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đã</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nắm</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bắt</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về</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tác</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giả</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tác</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phẩm</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và</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đoạn</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trích</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văn</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bản</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a:t>
            </a:r>
          </a:p>
        </p:txBody>
      </p:sp>
      <p:pic>
        <p:nvPicPr>
          <p:cNvPr id="8" name="图片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306246" y="5134642"/>
            <a:ext cx="1822644" cy="1524429"/>
          </a:xfrm>
          <a:prstGeom prst="rect">
            <a:avLst/>
          </a:prstGeom>
        </p:spPr>
      </p:pic>
      <p:sp>
        <p:nvSpPr>
          <p:cNvPr id="7" name="TextBox 6"/>
          <p:cNvSpPr txBox="1"/>
          <p:nvPr/>
        </p:nvSpPr>
        <p:spPr>
          <a:xfrm>
            <a:off x="942667" y="596954"/>
            <a:ext cx="10084526" cy="523220"/>
          </a:xfrm>
          <a:prstGeom prst="rect">
            <a:avLst/>
          </a:prstGeom>
          <a:solidFill>
            <a:srgbClr val="FFFF00"/>
          </a:solidFill>
          <a:ln>
            <a:solidFill>
              <a:srgbClr val="FF0000"/>
            </a:solidFill>
          </a:ln>
        </p:spPr>
        <p:txBody>
          <a:bodyPr wrap="square" rtlCol="0">
            <a:spAutoFit/>
          </a:bodyPr>
          <a:lstStyle/>
          <a:p>
            <a:r>
              <a:rPr lang="en-US" sz="2800" b="1" dirty="0">
                <a:effectLst>
                  <a:glow rad="228600">
                    <a:schemeClr val="accent6">
                      <a:satMod val="175000"/>
                      <a:alpha val="40000"/>
                    </a:schemeClr>
                  </a:glow>
                </a:effectLst>
                <a:latin typeface="Times New Roman" panose="02020603050405020304" pitchFamily="18" charset="0"/>
                <a:cs typeface="Times New Roman" panose="02020603050405020304" pitchFamily="18" charset="0"/>
              </a:rPr>
              <a:t>I. TÌM HIỂU CHUNG VỀ TÁC GIẢ, TÁC PHẨM</a:t>
            </a:r>
            <a:endParaRPr lang="en-US" sz="2800" dirty="0">
              <a:effectLst>
                <a:glow rad="228600">
                  <a:schemeClr val="accent6">
                    <a:satMod val="175000"/>
                    <a:alpha val="40000"/>
                  </a:schemeClr>
                </a:glo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982323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5">
                                            <p:txEl>
                                              <p:pRg st="0" end="0"/>
                                            </p:txEl>
                                          </p:spTgt>
                                        </p:tgtEl>
                                        <p:attrNameLst>
                                          <p:attrName>style.visibility</p:attrName>
                                        </p:attrNameLst>
                                      </p:cBhvr>
                                      <p:to>
                                        <p:strVal val="visible"/>
                                      </p:to>
                                    </p:set>
                                    <p:animEffect transition="in" filter="barn(inVertical)">
                                      <p:cBhvr>
                                        <p:cTn id="14" dur="500"/>
                                        <p:tgtEl>
                                          <p:spTgt spid="1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5">
                                            <p:txEl>
                                              <p:pRg st="1" end="1"/>
                                            </p:txEl>
                                          </p:spTgt>
                                        </p:tgtEl>
                                        <p:attrNameLst>
                                          <p:attrName>style.visibility</p:attrName>
                                        </p:attrNameLst>
                                      </p:cBhvr>
                                      <p:to>
                                        <p:strVal val="visible"/>
                                      </p:to>
                                    </p:set>
                                    <p:animEffect transition="in" filter="fade">
                                      <p:cBhvr>
                                        <p:cTn id="19" dur="1000"/>
                                        <p:tgtEl>
                                          <p:spTgt spid="15">
                                            <p:txEl>
                                              <p:pRg st="1" end="1"/>
                                            </p:txEl>
                                          </p:spTgt>
                                        </p:tgtEl>
                                      </p:cBhvr>
                                    </p:animEffect>
                                    <p:anim calcmode="lin" valueType="num">
                                      <p:cBhvr>
                                        <p:cTn id="20"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Angles</Template>
  <TotalTime>5691</TotalTime>
  <Words>6171</Words>
  <Application>Microsoft Office PowerPoint</Application>
  <PresentationFormat>Widescreen</PresentationFormat>
  <Paragraphs>610</Paragraphs>
  <Slides>58</Slides>
  <Notes>11</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58</vt:i4>
      </vt:variant>
    </vt:vector>
  </HeadingPairs>
  <TitlesOfParts>
    <vt:vector size="72" baseType="lpstr">
      <vt:lpstr>Alata</vt:lpstr>
      <vt:lpstr>Arial</vt:lpstr>
      <vt:lpstr>Cabin</vt:lpstr>
      <vt:lpstr>Calibri</vt:lpstr>
      <vt:lpstr>Calibri Light</vt:lpstr>
      <vt:lpstr>Cambria</vt:lpstr>
      <vt:lpstr>Franklin Gothic Book</vt:lpstr>
      <vt:lpstr>Franklin Gothic Medium</vt:lpstr>
      <vt:lpstr>Libre Baskerville</vt:lpstr>
      <vt:lpstr>Symbol</vt:lpstr>
      <vt:lpstr>Times New Roman</vt:lpstr>
      <vt:lpstr>Wingdings</vt:lpstr>
      <vt:lpstr>Angles</vt:lpstr>
      <vt:lpstr>Office Theme</vt:lpstr>
      <vt:lpstr>PowerPoint Presentation</vt:lpstr>
      <vt:lpstr>PowerPoint Presentation</vt:lpstr>
      <vt:lpstr>PowerPoint Presentation</vt:lpstr>
      <vt:lpstr>PowerPoint Presentation</vt:lpstr>
      <vt:lpstr>PHẦN I. TRI THỨC NGỮ VĂN</vt:lpstr>
      <vt:lpstr>PowerPoint Presentation</vt:lpstr>
      <vt:lpstr>PowerPoint Presentation</vt:lpstr>
      <vt:lpstr> I. TÌM HIỂU CHUNG </vt:lpstr>
      <vt:lpstr>PowerPoint Presentation</vt:lpstr>
      <vt:lpstr>PowerPoint Presentation</vt:lpstr>
      <vt:lpstr>PowerPoint Presentation</vt:lpstr>
      <vt:lpstr>PowerPoint Presentation</vt:lpstr>
      <vt:lpstr> II. ĐỌC – HIỂU VĂN BẢN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II. TỔNG KẾT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233</cp:revision>
  <dcterms:created xsi:type="dcterms:W3CDTF">2023-02-25T17:23:31Z</dcterms:created>
  <dcterms:modified xsi:type="dcterms:W3CDTF">2025-02-13T03:03:34Z</dcterms:modified>
</cp:coreProperties>
</file>