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3" r:id="rId3"/>
  </p:sldMasterIdLst>
  <p:notesMasterIdLst>
    <p:notesMasterId r:id="rId46"/>
  </p:notesMasterIdLst>
  <p:sldIdLst>
    <p:sldId id="256" r:id="rId4"/>
    <p:sldId id="277" r:id="rId5"/>
    <p:sldId id="278" r:id="rId6"/>
    <p:sldId id="258" r:id="rId7"/>
    <p:sldId id="266" r:id="rId8"/>
    <p:sldId id="280" r:id="rId9"/>
    <p:sldId id="281" r:id="rId10"/>
    <p:sldId id="282" r:id="rId11"/>
    <p:sldId id="283" r:id="rId12"/>
    <p:sldId id="284" r:id="rId13"/>
    <p:sldId id="260" r:id="rId14"/>
    <p:sldId id="286" r:id="rId15"/>
    <p:sldId id="257" r:id="rId16"/>
    <p:sldId id="279" r:id="rId17"/>
    <p:sldId id="262" r:id="rId18"/>
    <p:sldId id="290" r:id="rId19"/>
    <p:sldId id="287" r:id="rId20"/>
    <p:sldId id="291" r:id="rId21"/>
    <p:sldId id="292" r:id="rId22"/>
    <p:sldId id="293" r:id="rId23"/>
    <p:sldId id="264" r:id="rId24"/>
    <p:sldId id="294" r:id="rId25"/>
    <p:sldId id="295" r:id="rId26"/>
    <p:sldId id="296" r:id="rId27"/>
    <p:sldId id="297" r:id="rId28"/>
    <p:sldId id="298" r:id="rId29"/>
    <p:sldId id="288" r:id="rId30"/>
    <p:sldId id="307" r:id="rId31"/>
    <p:sldId id="308" r:id="rId32"/>
    <p:sldId id="309" r:id="rId33"/>
    <p:sldId id="317" r:id="rId34"/>
    <p:sldId id="318" r:id="rId35"/>
    <p:sldId id="319" r:id="rId36"/>
    <p:sldId id="320" r:id="rId37"/>
    <p:sldId id="321" r:id="rId38"/>
    <p:sldId id="322" r:id="rId39"/>
    <p:sldId id="272" r:id="rId40"/>
    <p:sldId id="323" r:id="rId41"/>
    <p:sldId id="324" r:id="rId42"/>
    <p:sldId id="325" r:id="rId43"/>
    <p:sldId id="275" r:id="rId44"/>
    <p:sldId id="326" r:id="rId45"/>
  </p:sldIdLst>
  <p:sldSz cx="18288000" cy="10287000"/>
  <p:notesSz cx="6858000" cy="9144000"/>
  <p:embeddedFontLst>
    <p:embeddedFont>
      <p:font typeface="Fredoka One" panose="020F0502020204030204" pitchFamily="2" charset="0"/>
      <p:regular r:id="rId47"/>
    </p:embeddedFont>
    <p:embeddedFont>
      <p:font typeface="Open Sans" panose="020B0606030504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48D"/>
    <a:srgbClr val="283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556A3-162D-49BE-AFFD-233C45581A08}" v="10674" dt="2024-11-12T04:43:27.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3" d="100"/>
          <a:sy n="43" d="100"/>
        </p:scale>
        <p:origin x="704"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5CAD3-C93A-4236-84E2-AE9C8CC109E8}" type="datetimeFigureOut">
              <a:rPr lang="en-US" smtClean="0"/>
              <a:t>06/05/2025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F8820-4348-49BE-8A1F-499E40592D25}" type="slidenum">
              <a:rPr lang="en-US" smtClean="0"/>
              <a:t>‹#›</a:t>
            </a:fld>
            <a:endParaRPr lang="en-US"/>
          </a:p>
        </p:txBody>
      </p:sp>
    </p:spTree>
    <p:extLst>
      <p:ext uri="{BB962C8B-B14F-4D97-AF65-F5344CB8AC3E}">
        <p14:creationId xmlns:p14="http://schemas.microsoft.com/office/powerpoint/2010/main" val="83621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20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bcf736dff2_0_3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5" name="Google Shape;2115;gbcf736dff2_0_3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quyển sách để mở câu hỏi, bấm vào hình cửa góc bên trái để chuyển sang nội dung tiếp theo.</a:t>
            </a:r>
            <a:endParaRPr/>
          </a:p>
        </p:txBody>
      </p:sp>
    </p:spTree>
    <p:extLst>
      <p:ext uri="{BB962C8B-B14F-4D97-AF65-F5344CB8AC3E}">
        <p14:creationId xmlns:p14="http://schemas.microsoft.com/office/powerpoint/2010/main" val="128796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bcf736dff2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217110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08F92F96-47CE-8D06-3092-75405EFCEFD0}"/>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E4CE142A-91B8-91DD-E649-941E7F7B56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E2300C67-D953-BD62-4F7D-2FC099E3FB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141235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9380B760-261B-DA0D-73C1-A73D20577FB7}"/>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69324374-0C78-9C6E-BF57-68777C2D6F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8F961372-9B45-3373-003A-D39C13D7F6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382496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E8C0A398-2975-E581-F806-098BAD086C80}"/>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39E8FE10-5231-31B1-8CB0-A012B856E0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5EE584C4-FCB6-EC43-CE9E-15B0D71ACE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74810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1236FB94-F044-29B1-6A47-4CA0CE161EEF}"/>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8223D0DE-D777-3004-959D-49515BABF6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09D8E9C3-8AE8-9BCE-CF9F-F5D6C61927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49649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00539C50-843E-B27B-52D1-24CA0E8ECBBF}"/>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3C6B24C1-AE06-900C-D98E-9E3DF9B859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939C7CD8-D19E-21B6-3600-B2F64CC399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86067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a:extLst>
            <a:ext uri="{FF2B5EF4-FFF2-40B4-BE49-F238E27FC236}">
              <a16:creationId xmlns:a16="http://schemas.microsoft.com/office/drawing/2014/main" id="{B9900902-EBE9-C045-F960-02611BCABDBD}"/>
            </a:ext>
          </a:extLst>
        </p:cNvPr>
        <p:cNvGrpSpPr/>
        <p:nvPr/>
      </p:nvGrpSpPr>
      <p:grpSpPr>
        <a:xfrm>
          <a:off x="0" y="0"/>
          <a:ext cx="0" cy="0"/>
          <a:chOff x="0" y="0"/>
          <a:chExt cx="0" cy="0"/>
        </a:xfrm>
      </p:grpSpPr>
      <p:sp>
        <p:nvSpPr>
          <p:cNvPr id="1792" name="Google Shape;1792;gbcf736dff2_0_2746:notes">
            <a:extLst>
              <a:ext uri="{FF2B5EF4-FFF2-40B4-BE49-F238E27FC236}">
                <a16:creationId xmlns:a16="http://schemas.microsoft.com/office/drawing/2014/main" id="{1FE40233-2279-683C-B4CD-0B4DA5E7C2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bcf736dff2_0_2746:notes">
            <a:extLst>
              <a:ext uri="{FF2B5EF4-FFF2-40B4-BE49-F238E27FC236}">
                <a16:creationId xmlns:a16="http://schemas.microsoft.com/office/drawing/2014/main" id="{931F9274-9D38-DCE5-45F6-8644476124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vào hình mũi tên để trở lại slide chọn câu hỏi.</a:t>
            </a:r>
            <a:endParaRPr/>
          </a:p>
        </p:txBody>
      </p:sp>
    </p:spTree>
    <p:extLst>
      <p:ext uri="{BB962C8B-B14F-4D97-AF65-F5344CB8AC3E}">
        <p14:creationId xmlns:p14="http://schemas.microsoft.com/office/powerpoint/2010/main" val="2545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22553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0"/>
            <a:ext cx="18288104" cy="103742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2060405" y="-2119064"/>
            <a:ext cx="21039474" cy="13755508"/>
            <a:chOff x="-1030203" y="-1059532"/>
            <a:chExt cx="10519737" cy="6877754"/>
          </a:xfrm>
        </p:grpSpPr>
        <p:sp>
          <p:nvSpPr>
            <p:cNvPr id="12" name="Google Shape;12;p2"/>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Google Shape;126;p2"/>
          <p:cNvSpPr txBox="1">
            <a:spLocks noGrp="1"/>
          </p:cNvSpPr>
          <p:nvPr>
            <p:ph type="ctrTitle"/>
          </p:nvPr>
        </p:nvSpPr>
        <p:spPr>
          <a:xfrm>
            <a:off x="5070698" y="3329250"/>
            <a:ext cx="8146800" cy="26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7" name="Google Shape;127;p2"/>
          <p:cNvSpPr txBox="1">
            <a:spLocks noGrp="1"/>
          </p:cNvSpPr>
          <p:nvPr>
            <p:ph type="subTitle" idx="1"/>
          </p:nvPr>
        </p:nvSpPr>
        <p:spPr>
          <a:xfrm>
            <a:off x="5129798" y="6462426"/>
            <a:ext cx="8028600" cy="4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200">
                <a:latin typeface="Arial" panose="020B0604020202020204" pitchFamily="34" charset="0"/>
                <a:ea typeface="Arial" panose="020B0604020202020204" pitchFamily="34" charset="0"/>
                <a:cs typeface="Arial" panose="020B0604020202020204" pitchFamily="34" charset="0"/>
                <a:sym typeface="Lato"/>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28" name="Google Shape;128;p2"/>
          <p:cNvGrpSpPr/>
          <p:nvPr/>
        </p:nvGrpSpPr>
        <p:grpSpPr>
          <a:xfrm>
            <a:off x="4115198" y="2116202"/>
            <a:ext cx="10057800" cy="6054600"/>
            <a:chOff x="2057599" y="1058076"/>
            <a:chExt cx="5028900" cy="3027300"/>
          </a:xfrm>
        </p:grpSpPr>
        <p:sp>
          <p:nvSpPr>
            <p:cNvPr id="129" name="Google Shape;129;p2"/>
            <p:cNvSpPr/>
            <p:nvPr/>
          </p:nvSpPr>
          <p:spPr>
            <a:xfrm>
              <a:off x="2057599" y="1058076"/>
              <a:ext cx="5028900" cy="3027300"/>
            </a:xfrm>
            <a:prstGeom prst="roundRect">
              <a:avLst>
                <a:gd name="adj" fmla="val 16667"/>
              </a:avLst>
            </a:prstGeom>
            <a:solidFill>
              <a:srgbClr val="FFFFFF"/>
            </a:solidFill>
            <a:ln>
              <a:noFill/>
            </a:ln>
            <a:effectLst>
              <a:outerShdw dist="76200" dir="3000000" algn="bl" rotWithShape="0">
                <a:srgbClr val="CDD9E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216899" y="1220376"/>
              <a:ext cx="4710300" cy="2702700"/>
            </a:xfrm>
            <a:prstGeom prst="roundRect">
              <a:avLst>
                <a:gd name="adj" fmla="val 16667"/>
              </a:avLst>
            </a:prstGeom>
            <a:noFill/>
            <a:ln w="19050" cap="flat" cmpd="sng">
              <a:solidFill>
                <a:srgbClr val="59C3EA"/>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177652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49A2B-E994-FCDF-0D4E-B125132E24D1}"/>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2883318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1297"/>
        <p:cNvGrpSpPr/>
        <p:nvPr/>
      </p:nvGrpSpPr>
      <p:grpSpPr>
        <a:xfrm>
          <a:off x="0" y="0"/>
          <a:ext cx="0" cy="0"/>
          <a:chOff x="0" y="0"/>
          <a:chExt cx="0" cy="0"/>
        </a:xfrm>
      </p:grpSpPr>
      <p:sp>
        <p:nvSpPr>
          <p:cNvPr id="1298" name="Google Shape;1298;p22"/>
          <p:cNvSpPr/>
          <p:nvPr/>
        </p:nvSpPr>
        <p:spPr>
          <a:xfrm>
            <a:off x="0" y="0"/>
            <a:ext cx="18288104" cy="103742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2"/>
          <p:cNvSpPr txBox="1">
            <a:spLocks noGrp="1"/>
          </p:cNvSpPr>
          <p:nvPr>
            <p:ph type="title"/>
          </p:nvPr>
        </p:nvSpPr>
        <p:spPr>
          <a:xfrm>
            <a:off x="1984100" y="3489726"/>
            <a:ext cx="4113600" cy="50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00" name="Google Shape;1300;p22"/>
          <p:cNvSpPr txBox="1">
            <a:spLocks noGrp="1"/>
          </p:cNvSpPr>
          <p:nvPr>
            <p:ph type="subTitle" idx="1"/>
          </p:nvPr>
        </p:nvSpPr>
        <p:spPr>
          <a:xfrm>
            <a:off x="1984100" y="4308250"/>
            <a:ext cx="4113600" cy="65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1" name="Google Shape;1301;p22"/>
          <p:cNvSpPr txBox="1">
            <a:spLocks noGrp="1"/>
          </p:cNvSpPr>
          <p:nvPr>
            <p:ph type="title" idx="2"/>
          </p:nvPr>
        </p:nvSpPr>
        <p:spPr>
          <a:xfrm>
            <a:off x="7099026" y="3489726"/>
            <a:ext cx="4113600" cy="50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02" name="Google Shape;1302;p22"/>
          <p:cNvSpPr txBox="1">
            <a:spLocks noGrp="1"/>
          </p:cNvSpPr>
          <p:nvPr>
            <p:ph type="subTitle" idx="3"/>
          </p:nvPr>
        </p:nvSpPr>
        <p:spPr>
          <a:xfrm>
            <a:off x="7099026" y="4308250"/>
            <a:ext cx="4113600" cy="65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3" name="Google Shape;1303;p22"/>
          <p:cNvSpPr txBox="1">
            <a:spLocks noGrp="1"/>
          </p:cNvSpPr>
          <p:nvPr>
            <p:ph type="title" idx="4"/>
          </p:nvPr>
        </p:nvSpPr>
        <p:spPr>
          <a:xfrm>
            <a:off x="12213950" y="3489726"/>
            <a:ext cx="4113600" cy="50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04" name="Google Shape;1304;p22"/>
          <p:cNvSpPr txBox="1">
            <a:spLocks noGrp="1"/>
          </p:cNvSpPr>
          <p:nvPr>
            <p:ph type="subTitle" idx="5"/>
          </p:nvPr>
        </p:nvSpPr>
        <p:spPr>
          <a:xfrm>
            <a:off x="12213950" y="4308250"/>
            <a:ext cx="4113600" cy="65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5" name="Google Shape;1305;p22"/>
          <p:cNvSpPr txBox="1">
            <a:spLocks noGrp="1"/>
          </p:cNvSpPr>
          <p:nvPr>
            <p:ph type="title" idx="6"/>
          </p:nvPr>
        </p:nvSpPr>
        <p:spPr>
          <a:xfrm>
            <a:off x="1984100" y="7209326"/>
            <a:ext cx="41136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06" name="Google Shape;1306;p22"/>
          <p:cNvSpPr txBox="1">
            <a:spLocks noGrp="1"/>
          </p:cNvSpPr>
          <p:nvPr>
            <p:ph type="subTitle" idx="7"/>
          </p:nvPr>
        </p:nvSpPr>
        <p:spPr>
          <a:xfrm>
            <a:off x="1984100" y="8027850"/>
            <a:ext cx="4113600" cy="66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7" name="Google Shape;1307;p22"/>
          <p:cNvSpPr txBox="1">
            <a:spLocks noGrp="1"/>
          </p:cNvSpPr>
          <p:nvPr>
            <p:ph type="title" idx="8"/>
          </p:nvPr>
        </p:nvSpPr>
        <p:spPr>
          <a:xfrm>
            <a:off x="7099026" y="7209326"/>
            <a:ext cx="41136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08" name="Google Shape;1308;p22"/>
          <p:cNvSpPr txBox="1">
            <a:spLocks noGrp="1"/>
          </p:cNvSpPr>
          <p:nvPr>
            <p:ph type="subTitle" idx="9"/>
          </p:nvPr>
        </p:nvSpPr>
        <p:spPr>
          <a:xfrm>
            <a:off x="7099026" y="8027850"/>
            <a:ext cx="4113600" cy="66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09" name="Google Shape;1309;p22"/>
          <p:cNvSpPr txBox="1">
            <a:spLocks noGrp="1"/>
          </p:cNvSpPr>
          <p:nvPr>
            <p:ph type="title" idx="13"/>
          </p:nvPr>
        </p:nvSpPr>
        <p:spPr>
          <a:xfrm>
            <a:off x="12213950" y="7209326"/>
            <a:ext cx="41136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4000">
                <a:solidFill>
                  <a:schemeClr val="accent2"/>
                </a:solidFill>
              </a:defRPr>
            </a:lvl1pPr>
            <a:lvl2pPr lvl="1" rtl="0">
              <a:spcBef>
                <a:spcPts val="0"/>
              </a:spcBef>
              <a:spcAft>
                <a:spcPts val="0"/>
              </a:spcAft>
              <a:buClr>
                <a:schemeClr val="accent2"/>
              </a:buClr>
              <a:buSzPts val="2400"/>
              <a:buNone/>
              <a:defRPr sz="4800">
                <a:solidFill>
                  <a:schemeClr val="accent2"/>
                </a:solidFill>
              </a:defRPr>
            </a:lvl2pPr>
            <a:lvl3pPr lvl="2" rtl="0">
              <a:spcBef>
                <a:spcPts val="0"/>
              </a:spcBef>
              <a:spcAft>
                <a:spcPts val="0"/>
              </a:spcAft>
              <a:buClr>
                <a:schemeClr val="accent2"/>
              </a:buClr>
              <a:buSzPts val="2400"/>
              <a:buNone/>
              <a:defRPr sz="4800">
                <a:solidFill>
                  <a:schemeClr val="accent2"/>
                </a:solidFill>
              </a:defRPr>
            </a:lvl3pPr>
            <a:lvl4pPr lvl="3" rtl="0">
              <a:spcBef>
                <a:spcPts val="0"/>
              </a:spcBef>
              <a:spcAft>
                <a:spcPts val="0"/>
              </a:spcAft>
              <a:buClr>
                <a:schemeClr val="accent2"/>
              </a:buClr>
              <a:buSzPts val="2400"/>
              <a:buNone/>
              <a:defRPr sz="4800">
                <a:solidFill>
                  <a:schemeClr val="accent2"/>
                </a:solidFill>
              </a:defRPr>
            </a:lvl4pPr>
            <a:lvl5pPr lvl="4" rtl="0">
              <a:spcBef>
                <a:spcPts val="0"/>
              </a:spcBef>
              <a:spcAft>
                <a:spcPts val="0"/>
              </a:spcAft>
              <a:buClr>
                <a:schemeClr val="accent2"/>
              </a:buClr>
              <a:buSzPts val="2400"/>
              <a:buNone/>
              <a:defRPr sz="4800">
                <a:solidFill>
                  <a:schemeClr val="accent2"/>
                </a:solidFill>
              </a:defRPr>
            </a:lvl5pPr>
            <a:lvl6pPr lvl="5" rtl="0">
              <a:spcBef>
                <a:spcPts val="0"/>
              </a:spcBef>
              <a:spcAft>
                <a:spcPts val="0"/>
              </a:spcAft>
              <a:buClr>
                <a:schemeClr val="accent2"/>
              </a:buClr>
              <a:buSzPts val="2400"/>
              <a:buNone/>
              <a:defRPr sz="4800">
                <a:solidFill>
                  <a:schemeClr val="accent2"/>
                </a:solidFill>
              </a:defRPr>
            </a:lvl6pPr>
            <a:lvl7pPr lvl="6" rtl="0">
              <a:spcBef>
                <a:spcPts val="0"/>
              </a:spcBef>
              <a:spcAft>
                <a:spcPts val="0"/>
              </a:spcAft>
              <a:buClr>
                <a:schemeClr val="accent2"/>
              </a:buClr>
              <a:buSzPts val="2400"/>
              <a:buNone/>
              <a:defRPr sz="4800">
                <a:solidFill>
                  <a:schemeClr val="accent2"/>
                </a:solidFill>
              </a:defRPr>
            </a:lvl7pPr>
            <a:lvl8pPr lvl="7" rtl="0">
              <a:spcBef>
                <a:spcPts val="0"/>
              </a:spcBef>
              <a:spcAft>
                <a:spcPts val="0"/>
              </a:spcAft>
              <a:buClr>
                <a:schemeClr val="accent2"/>
              </a:buClr>
              <a:buSzPts val="2400"/>
              <a:buNone/>
              <a:defRPr sz="4800">
                <a:solidFill>
                  <a:schemeClr val="accent2"/>
                </a:solidFill>
              </a:defRPr>
            </a:lvl8pPr>
            <a:lvl9pPr lvl="8" rtl="0">
              <a:spcBef>
                <a:spcPts val="0"/>
              </a:spcBef>
              <a:spcAft>
                <a:spcPts val="0"/>
              </a:spcAft>
              <a:buClr>
                <a:schemeClr val="accent2"/>
              </a:buClr>
              <a:buSzPts val="2400"/>
              <a:buNone/>
              <a:defRPr sz="4800">
                <a:solidFill>
                  <a:schemeClr val="accent2"/>
                </a:solidFill>
              </a:defRPr>
            </a:lvl9pPr>
          </a:lstStyle>
          <a:p>
            <a:endParaRPr/>
          </a:p>
        </p:txBody>
      </p:sp>
      <p:sp>
        <p:nvSpPr>
          <p:cNvPr id="1310" name="Google Shape;1310;p22"/>
          <p:cNvSpPr txBox="1">
            <a:spLocks noGrp="1"/>
          </p:cNvSpPr>
          <p:nvPr>
            <p:ph type="subTitle" idx="14"/>
          </p:nvPr>
        </p:nvSpPr>
        <p:spPr>
          <a:xfrm>
            <a:off x="12213950" y="8027850"/>
            <a:ext cx="4113600" cy="66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1" name="Google Shape;1311;p22"/>
          <p:cNvSpPr txBox="1">
            <a:spLocks noGrp="1"/>
          </p:cNvSpPr>
          <p:nvPr>
            <p:ph type="title" idx="15"/>
          </p:nvPr>
        </p:nvSpPr>
        <p:spPr>
          <a:xfrm>
            <a:off x="1426450" y="1079000"/>
            <a:ext cx="15435000" cy="6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redoka One"/>
              <a:buNone/>
              <a:defRPr sz="5600">
                <a:latin typeface="Fredoka One"/>
                <a:ea typeface="Fredoka One"/>
                <a:cs typeface="Fredoka One"/>
                <a:sym typeface="Fredoka One"/>
              </a:defRPr>
            </a:lvl1pPr>
            <a:lvl2pPr lvl="1" rtl="0">
              <a:spcBef>
                <a:spcPts val="0"/>
              </a:spcBef>
              <a:spcAft>
                <a:spcPts val="0"/>
              </a:spcAft>
              <a:buClr>
                <a:schemeClr val="dk1"/>
              </a:buClr>
              <a:buSzPts val="2800"/>
              <a:buNone/>
              <a:defRPr sz="5600">
                <a:solidFill>
                  <a:schemeClr val="dk1"/>
                </a:solidFill>
              </a:defRPr>
            </a:lvl2pPr>
            <a:lvl3pPr lvl="2" rtl="0">
              <a:spcBef>
                <a:spcPts val="0"/>
              </a:spcBef>
              <a:spcAft>
                <a:spcPts val="0"/>
              </a:spcAft>
              <a:buClr>
                <a:schemeClr val="dk1"/>
              </a:buClr>
              <a:buSzPts val="2800"/>
              <a:buNone/>
              <a:defRPr sz="5600">
                <a:solidFill>
                  <a:schemeClr val="dk1"/>
                </a:solidFill>
              </a:defRPr>
            </a:lvl3pPr>
            <a:lvl4pPr lvl="3" rtl="0">
              <a:spcBef>
                <a:spcPts val="0"/>
              </a:spcBef>
              <a:spcAft>
                <a:spcPts val="0"/>
              </a:spcAft>
              <a:buClr>
                <a:schemeClr val="dk1"/>
              </a:buClr>
              <a:buSzPts val="2800"/>
              <a:buNone/>
              <a:defRPr sz="5600">
                <a:solidFill>
                  <a:schemeClr val="dk1"/>
                </a:solidFill>
              </a:defRPr>
            </a:lvl4pPr>
            <a:lvl5pPr lvl="4" rtl="0">
              <a:spcBef>
                <a:spcPts val="0"/>
              </a:spcBef>
              <a:spcAft>
                <a:spcPts val="0"/>
              </a:spcAft>
              <a:buClr>
                <a:schemeClr val="dk1"/>
              </a:buClr>
              <a:buSzPts val="2800"/>
              <a:buNone/>
              <a:defRPr sz="5600">
                <a:solidFill>
                  <a:schemeClr val="dk1"/>
                </a:solidFill>
              </a:defRPr>
            </a:lvl5pPr>
            <a:lvl6pPr lvl="5" rtl="0">
              <a:spcBef>
                <a:spcPts val="0"/>
              </a:spcBef>
              <a:spcAft>
                <a:spcPts val="0"/>
              </a:spcAft>
              <a:buClr>
                <a:schemeClr val="dk1"/>
              </a:buClr>
              <a:buSzPts val="2800"/>
              <a:buNone/>
              <a:defRPr sz="5600">
                <a:solidFill>
                  <a:schemeClr val="dk1"/>
                </a:solidFill>
              </a:defRPr>
            </a:lvl6pPr>
            <a:lvl7pPr lvl="6" rtl="0">
              <a:spcBef>
                <a:spcPts val="0"/>
              </a:spcBef>
              <a:spcAft>
                <a:spcPts val="0"/>
              </a:spcAft>
              <a:buClr>
                <a:schemeClr val="dk1"/>
              </a:buClr>
              <a:buSzPts val="2800"/>
              <a:buNone/>
              <a:defRPr sz="5600">
                <a:solidFill>
                  <a:schemeClr val="dk1"/>
                </a:solidFill>
              </a:defRPr>
            </a:lvl7pPr>
            <a:lvl8pPr lvl="7" rtl="0">
              <a:spcBef>
                <a:spcPts val="0"/>
              </a:spcBef>
              <a:spcAft>
                <a:spcPts val="0"/>
              </a:spcAft>
              <a:buClr>
                <a:schemeClr val="dk1"/>
              </a:buClr>
              <a:buSzPts val="2800"/>
              <a:buNone/>
              <a:defRPr sz="5600">
                <a:solidFill>
                  <a:schemeClr val="dk1"/>
                </a:solidFill>
              </a:defRPr>
            </a:lvl8pPr>
            <a:lvl9pPr lvl="8" rtl="0">
              <a:spcBef>
                <a:spcPts val="0"/>
              </a:spcBef>
              <a:spcAft>
                <a:spcPts val="0"/>
              </a:spcAft>
              <a:buClr>
                <a:schemeClr val="dk1"/>
              </a:buClr>
              <a:buSzPts val="2800"/>
              <a:buNone/>
              <a:defRPr sz="5600">
                <a:solidFill>
                  <a:schemeClr val="dk1"/>
                </a:solidFill>
              </a:defRPr>
            </a:lvl9pPr>
          </a:lstStyle>
          <a:p>
            <a:endParaRPr/>
          </a:p>
        </p:txBody>
      </p:sp>
      <p:sp>
        <p:nvSpPr>
          <p:cNvPr id="1312" name="Google Shape;1312;p22"/>
          <p:cNvSpPr/>
          <p:nvPr/>
        </p:nvSpPr>
        <p:spPr>
          <a:xfrm>
            <a:off x="16861530" y="-1298524"/>
            <a:ext cx="2117536" cy="2738932"/>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2"/>
          <p:cNvSpPr/>
          <p:nvPr/>
        </p:nvSpPr>
        <p:spPr>
          <a:xfrm>
            <a:off x="16861572" y="346074"/>
            <a:ext cx="2117472" cy="2738996"/>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2"/>
          <p:cNvSpPr/>
          <p:nvPr/>
        </p:nvSpPr>
        <p:spPr>
          <a:xfrm>
            <a:off x="10878702" y="-7934"/>
            <a:ext cx="90032" cy="90032"/>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2"/>
          <p:cNvSpPr/>
          <p:nvPr/>
        </p:nvSpPr>
        <p:spPr>
          <a:xfrm>
            <a:off x="11073318" y="-7934"/>
            <a:ext cx="90032" cy="90032"/>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2"/>
          <p:cNvSpPr/>
          <p:nvPr/>
        </p:nvSpPr>
        <p:spPr>
          <a:xfrm>
            <a:off x="11267872" y="-7934"/>
            <a:ext cx="90032" cy="90032"/>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2"/>
          <p:cNvSpPr/>
          <p:nvPr/>
        </p:nvSpPr>
        <p:spPr>
          <a:xfrm rot="-5400000">
            <a:off x="577758" y="-574640"/>
            <a:ext cx="805644" cy="1914612"/>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2"/>
          <p:cNvSpPr/>
          <p:nvPr/>
        </p:nvSpPr>
        <p:spPr>
          <a:xfrm>
            <a:off x="10878702" y="220172"/>
            <a:ext cx="90032" cy="90032"/>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2"/>
          <p:cNvSpPr/>
          <p:nvPr/>
        </p:nvSpPr>
        <p:spPr>
          <a:xfrm>
            <a:off x="11073318" y="220172"/>
            <a:ext cx="90032" cy="90032"/>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2"/>
          <p:cNvSpPr/>
          <p:nvPr/>
        </p:nvSpPr>
        <p:spPr>
          <a:xfrm>
            <a:off x="11267872" y="220172"/>
            <a:ext cx="90032" cy="90032"/>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2"/>
          <p:cNvSpPr/>
          <p:nvPr/>
        </p:nvSpPr>
        <p:spPr>
          <a:xfrm>
            <a:off x="10878702" y="450338"/>
            <a:ext cx="90032" cy="90032"/>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2"/>
          <p:cNvSpPr/>
          <p:nvPr/>
        </p:nvSpPr>
        <p:spPr>
          <a:xfrm>
            <a:off x="11073318" y="450338"/>
            <a:ext cx="90032" cy="90032"/>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2"/>
          <p:cNvSpPr/>
          <p:nvPr/>
        </p:nvSpPr>
        <p:spPr>
          <a:xfrm>
            <a:off x="11267872" y="450338"/>
            <a:ext cx="90032" cy="90032"/>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2"/>
          <p:cNvSpPr/>
          <p:nvPr/>
        </p:nvSpPr>
        <p:spPr>
          <a:xfrm>
            <a:off x="10878702" y="678378"/>
            <a:ext cx="90032" cy="90032"/>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2"/>
          <p:cNvSpPr/>
          <p:nvPr/>
        </p:nvSpPr>
        <p:spPr>
          <a:xfrm>
            <a:off x="11073318" y="678378"/>
            <a:ext cx="90032" cy="90032"/>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2"/>
          <p:cNvSpPr/>
          <p:nvPr/>
        </p:nvSpPr>
        <p:spPr>
          <a:xfrm>
            <a:off x="11267872" y="678378"/>
            <a:ext cx="90032" cy="90032"/>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2"/>
          <p:cNvSpPr/>
          <p:nvPr/>
        </p:nvSpPr>
        <p:spPr>
          <a:xfrm rot="5400000">
            <a:off x="16323419" y="5186720"/>
            <a:ext cx="3264178" cy="137056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2"/>
          <p:cNvSpPr/>
          <p:nvPr/>
        </p:nvSpPr>
        <p:spPr>
          <a:xfrm>
            <a:off x="-1113114" y="8472795"/>
            <a:ext cx="1956408" cy="2665710"/>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2"/>
          <p:cNvSpPr/>
          <p:nvPr/>
        </p:nvSpPr>
        <p:spPr>
          <a:xfrm>
            <a:off x="-103102" y="8895450"/>
            <a:ext cx="2117536" cy="2740992"/>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2"/>
          <p:cNvSpPr/>
          <p:nvPr/>
        </p:nvSpPr>
        <p:spPr>
          <a:xfrm>
            <a:off x="578961" y="8953991"/>
            <a:ext cx="606842" cy="782654"/>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2"/>
          <p:cNvSpPr/>
          <p:nvPr/>
        </p:nvSpPr>
        <p:spPr>
          <a:xfrm>
            <a:off x="16871300" y="9568490"/>
            <a:ext cx="90032" cy="90032"/>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2"/>
          <p:cNvSpPr/>
          <p:nvPr/>
        </p:nvSpPr>
        <p:spPr>
          <a:xfrm>
            <a:off x="17101466" y="9568490"/>
            <a:ext cx="90032" cy="90032"/>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2"/>
          <p:cNvSpPr/>
          <p:nvPr/>
        </p:nvSpPr>
        <p:spPr>
          <a:xfrm>
            <a:off x="17329506" y="9568490"/>
            <a:ext cx="90032" cy="90032"/>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2"/>
          <p:cNvSpPr/>
          <p:nvPr/>
        </p:nvSpPr>
        <p:spPr>
          <a:xfrm>
            <a:off x="17559672" y="9568490"/>
            <a:ext cx="90032" cy="90032"/>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17789836" y="9568490"/>
            <a:ext cx="90032" cy="90032"/>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16871300" y="9763042"/>
            <a:ext cx="90032" cy="90096"/>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17101466" y="9763042"/>
            <a:ext cx="90032" cy="90096"/>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17329506" y="9763042"/>
            <a:ext cx="90032" cy="90096"/>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17559672" y="9763042"/>
            <a:ext cx="90032" cy="90096"/>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17789836" y="9763042"/>
            <a:ext cx="90032" cy="90096"/>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16871300" y="9957658"/>
            <a:ext cx="90032" cy="90032"/>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17101466" y="9957658"/>
            <a:ext cx="90032" cy="90032"/>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17329506" y="9957658"/>
            <a:ext cx="90032" cy="90032"/>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2"/>
          <p:cNvSpPr/>
          <p:nvPr/>
        </p:nvSpPr>
        <p:spPr>
          <a:xfrm>
            <a:off x="17559672" y="9957658"/>
            <a:ext cx="90032" cy="90032"/>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2"/>
          <p:cNvSpPr/>
          <p:nvPr/>
        </p:nvSpPr>
        <p:spPr>
          <a:xfrm>
            <a:off x="17789836" y="9957658"/>
            <a:ext cx="90032" cy="90032"/>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13019571" y="9800067"/>
            <a:ext cx="885114" cy="887174"/>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375000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6F974-2663-C1D5-97C6-B177AA0632AB}"/>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5923186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0"/>
        <p:cNvGrpSpPr/>
        <p:nvPr/>
      </p:nvGrpSpPr>
      <p:grpSpPr>
        <a:xfrm>
          <a:off x="0" y="0"/>
          <a:ext cx="0" cy="0"/>
          <a:chOff x="0" y="0"/>
          <a:chExt cx="0" cy="0"/>
        </a:xfrm>
      </p:grpSpPr>
      <p:sp>
        <p:nvSpPr>
          <p:cNvPr id="211" name="Google Shape;211;p4"/>
          <p:cNvSpPr/>
          <p:nvPr/>
        </p:nvSpPr>
        <p:spPr>
          <a:xfrm>
            <a:off x="0" y="0"/>
            <a:ext cx="18288104" cy="103742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12" name="Google Shape;212;p4"/>
          <p:cNvGrpSpPr/>
          <p:nvPr/>
        </p:nvGrpSpPr>
        <p:grpSpPr>
          <a:xfrm>
            <a:off x="-655325" y="-1966663"/>
            <a:ext cx="21767994" cy="11861954"/>
            <a:chOff x="-327663" y="-983332"/>
            <a:chExt cx="10883997" cy="5930977"/>
          </a:xfrm>
        </p:grpSpPr>
        <p:sp>
          <p:nvSpPr>
            <p:cNvPr id="213" name="Google Shape;213;p4"/>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4"/>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4"/>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4"/>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4"/>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4"/>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4"/>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4"/>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4"/>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4"/>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4"/>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4"/>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4"/>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4"/>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4"/>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4"/>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4"/>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4"/>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4"/>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4"/>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4"/>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4"/>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4"/>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4"/>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4"/>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4"/>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4"/>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4"/>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4"/>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4"/>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4"/>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4"/>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4"/>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4"/>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4"/>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4"/>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4"/>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4"/>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4"/>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4"/>
          <p:cNvSpPr txBox="1">
            <a:spLocks noGrp="1"/>
          </p:cNvSpPr>
          <p:nvPr>
            <p:ph type="body" idx="1"/>
          </p:nvPr>
        </p:nvSpPr>
        <p:spPr>
          <a:xfrm>
            <a:off x="1440000" y="2163650"/>
            <a:ext cx="15408000" cy="70296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SzPts val="1400"/>
              <a:buAutoNum type="arabicPeriod"/>
              <a:defRPr sz="2400">
                <a:latin typeface="Arial" panose="020B0604020202020204" pitchFamily="34" charset="0"/>
                <a:cs typeface="Arial" panose="020B0604020202020204" pitchFamily="34" charset="0"/>
              </a:defRPr>
            </a:lvl1pPr>
            <a:lvl2pPr marL="1828800" lvl="1" indent="-635000" rtl="0">
              <a:lnSpc>
                <a:spcPct val="115000"/>
              </a:lnSpc>
              <a:spcBef>
                <a:spcPts val="3200"/>
              </a:spcBef>
              <a:spcAft>
                <a:spcPts val="0"/>
              </a:spcAft>
              <a:buSzPts val="1400"/>
              <a:buAutoNum type="alphaLcPeriod"/>
              <a:defRPr/>
            </a:lvl2pPr>
            <a:lvl3pPr marL="2743200" lvl="2" indent="-635000" rtl="0">
              <a:lnSpc>
                <a:spcPct val="115000"/>
              </a:lnSpc>
              <a:spcBef>
                <a:spcPts val="3200"/>
              </a:spcBef>
              <a:spcAft>
                <a:spcPts val="0"/>
              </a:spcAft>
              <a:buSzPts val="1400"/>
              <a:buAutoNum type="romanLcPeriod"/>
              <a:defRPr/>
            </a:lvl3pPr>
            <a:lvl4pPr marL="3657600" lvl="3" indent="-635000" rtl="0">
              <a:lnSpc>
                <a:spcPct val="115000"/>
              </a:lnSpc>
              <a:spcBef>
                <a:spcPts val="3200"/>
              </a:spcBef>
              <a:spcAft>
                <a:spcPts val="0"/>
              </a:spcAft>
              <a:buSzPts val="1400"/>
              <a:buAutoNum type="arabicPeriod"/>
              <a:defRPr/>
            </a:lvl4pPr>
            <a:lvl5pPr marL="4572000" lvl="4" indent="-635000" rtl="0">
              <a:lnSpc>
                <a:spcPct val="115000"/>
              </a:lnSpc>
              <a:spcBef>
                <a:spcPts val="3200"/>
              </a:spcBef>
              <a:spcAft>
                <a:spcPts val="0"/>
              </a:spcAft>
              <a:buSzPts val="1400"/>
              <a:buAutoNum type="alphaLcPeriod"/>
              <a:defRPr/>
            </a:lvl5pPr>
            <a:lvl6pPr marL="5486400" lvl="5" indent="-635000" rtl="0">
              <a:lnSpc>
                <a:spcPct val="115000"/>
              </a:lnSpc>
              <a:spcBef>
                <a:spcPts val="3200"/>
              </a:spcBef>
              <a:spcAft>
                <a:spcPts val="0"/>
              </a:spcAft>
              <a:buSzPts val="1400"/>
              <a:buAutoNum type="romanLcPeriod"/>
              <a:defRPr/>
            </a:lvl6pPr>
            <a:lvl7pPr marL="6400800" lvl="6" indent="-635000" rtl="0">
              <a:lnSpc>
                <a:spcPct val="115000"/>
              </a:lnSpc>
              <a:spcBef>
                <a:spcPts val="3200"/>
              </a:spcBef>
              <a:spcAft>
                <a:spcPts val="0"/>
              </a:spcAft>
              <a:buSzPts val="1400"/>
              <a:buAutoNum type="arabicPeriod"/>
              <a:defRPr/>
            </a:lvl7pPr>
            <a:lvl8pPr marL="7315200" lvl="7" indent="-635000" rtl="0">
              <a:lnSpc>
                <a:spcPct val="115000"/>
              </a:lnSpc>
              <a:spcBef>
                <a:spcPts val="3200"/>
              </a:spcBef>
              <a:spcAft>
                <a:spcPts val="0"/>
              </a:spcAft>
              <a:buSzPts val="1400"/>
              <a:buAutoNum type="alphaLcPeriod"/>
              <a:defRPr/>
            </a:lvl8pPr>
            <a:lvl9pPr marL="8229600" lvl="8" indent="-635000" rtl="0">
              <a:lnSpc>
                <a:spcPct val="115000"/>
              </a:lnSpc>
              <a:spcBef>
                <a:spcPts val="3200"/>
              </a:spcBef>
              <a:spcAft>
                <a:spcPts val="3200"/>
              </a:spcAft>
              <a:buSzPts val="1400"/>
              <a:buAutoNum type="romanLcPeriod"/>
              <a:defRPr/>
            </a:lvl9pPr>
          </a:lstStyle>
          <a:p>
            <a:endParaRPr/>
          </a:p>
        </p:txBody>
      </p:sp>
      <p:sp>
        <p:nvSpPr>
          <p:cNvPr id="264" name="Google Shape;264;p4"/>
          <p:cNvSpPr txBox="1">
            <a:spLocks noGrp="1"/>
          </p:cNvSpPr>
          <p:nvPr>
            <p:ph type="title"/>
          </p:nvPr>
        </p:nvSpPr>
        <p:spPr>
          <a:xfrm>
            <a:off x="1426450" y="1079000"/>
            <a:ext cx="15435000" cy="6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Font typeface="Fredoka One"/>
              <a:buNone/>
              <a:defRPr sz="5600">
                <a:latin typeface="Fredoka One"/>
                <a:ea typeface="Fredoka One"/>
                <a:cs typeface="Fredoka One"/>
                <a:sym typeface="Fredoka One"/>
              </a:defRPr>
            </a:lvl1pPr>
            <a:lvl2pPr lvl="1" rtl="0">
              <a:spcBef>
                <a:spcPts val="0"/>
              </a:spcBef>
              <a:spcAft>
                <a:spcPts val="0"/>
              </a:spcAft>
              <a:buClr>
                <a:schemeClr val="dk1"/>
              </a:buClr>
              <a:buSzPts val="2800"/>
              <a:buNone/>
              <a:defRPr sz="5600">
                <a:solidFill>
                  <a:schemeClr val="dk1"/>
                </a:solidFill>
              </a:defRPr>
            </a:lvl2pPr>
            <a:lvl3pPr lvl="2" rtl="0">
              <a:spcBef>
                <a:spcPts val="0"/>
              </a:spcBef>
              <a:spcAft>
                <a:spcPts val="0"/>
              </a:spcAft>
              <a:buClr>
                <a:schemeClr val="dk1"/>
              </a:buClr>
              <a:buSzPts val="2800"/>
              <a:buNone/>
              <a:defRPr sz="5600">
                <a:solidFill>
                  <a:schemeClr val="dk1"/>
                </a:solidFill>
              </a:defRPr>
            </a:lvl3pPr>
            <a:lvl4pPr lvl="3" rtl="0">
              <a:spcBef>
                <a:spcPts val="0"/>
              </a:spcBef>
              <a:spcAft>
                <a:spcPts val="0"/>
              </a:spcAft>
              <a:buClr>
                <a:schemeClr val="dk1"/>
              </a:buClr>
              <a:buSzPts val="2800"/>
              <a:buNone/>
              <a:defRPr sz="5600">
                <a:solidFill>
                  <a:schemeClr val="dk1"/>
                </a:solidFill>
              </a:defRPr>
            </a:lvl4pPr>
            <a:lvl5pPr lvl="4" rtl="0">
              <a:spcBef>
                <a:spcPts val="0"/>
              </a:spcBef>
              <a:spcAft>
                <a:spcPts val="0"/>
              </a:spcAft>
              <a:buClr>
                <a:schemeClr val="dk1"/>
              </a:buClr>
              <a:buSzPts val="2800"/>
              <a:buNone/>
              <a:defRPr sz="5600">
                <a:solidFill>
                  <a:schemeClr val="dk1"/>
                </a:solidFill>
              </a:defRPr>
            </a:lvl5pPr>
            <a:lvl6pPr lvl="5" rtl="0">
              <a:spcBef>
                <a:spcPts val="0"/>
              </a:spcBef>
              <a:spcAft>
                <a:spcPts val="0"/>
              </a:spcAft>
              <a:buClr>
                <a:schemeClr val="dk1"/>
              </a:buClr>
              <a:buSzPts val="2800"/>
              <a:buNone/>
              <a:defRPr sz="5600">
                <a:solidFill>
                  <a:schemeClr val="dk1"/>
                </a:solidFill>
              </a:defRPr>
            </a:lvl6pPr>
            <a:lvl7pPr lvl="6" rtl="0">
              <a:spcBef>
                <a:spcPts val="0"/>
              </a:spcBef>
              <a:spcAft>
                <a:spcPts val="0"/>
              </a:spcAft>
              <a:buClr>
                <a:schemeClr val="dk1"/>
              </a:buClr>
              <a:buSzPts val="2800"/>
              <a:buNone/>
              <a:defRPr sz="5600">
                <a:solidFill>
                  <a:schemeClr val="dk1"/>
                </a:solidFill>
              </a:defRPr>
            </a:lvl7pPr>
            <a:lvl8pPr lvl="7" rtl="0">
              <a:spcBef>
                <a:spcPts val="0"/>
              </a:spcBef>
              <a:spcAft>
                <a:spcPts val="0"/>
              </a:spcAft>
              <a:buClr>
                <a:schemeClr val="dk1"/>
              </a:buClr>
              <a:buSzPts val="2800"/>
              <a:buNone/>
              <a:defRPr sz="5600">
                <a:solidFill>
                  <a:schemeClr val="dk1"/>
                </a:solidFill>
              </a:defRPr>
            </a:lvl8pPr>
            <a:lvl9pPr lvl="8"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339457905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0" y="0"/>
            <a:ext cx="18288104" cy="103742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2060405" y="-2119064"/>
            <a:ext cx="21039474" cy="13755508"/>
            <a:chOff x="-1030203" y="-1059532"/>
            <a:chExt cx="10519737" cy="6877754"/>
          </a:xfrm>
        </p:grpSpPr>
        <p:sp>
          <p:nvSpPr>
            <p:cNvPr id="12" name="Google Shape;12;p2"/>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Google Shape;126;p2"/>
          <p:cNvSpPr txBox="1">
            <a:spLocks noGrp="1"/>
          </p:cNvSpPr>
          <p:nvPr>
            <p:ph type="ctrTitle"/>
          </p:nvPr>
        </p:nvSpPr>
        <p:spPr>
          <a:xfrm>
            <a:off x="5070698" y="3329250"/>
            <a:ext cx="8146800" cy="26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7" name="Google Shape;127;p2"/>
          <p:cNvSpPr txBox="1">
            <a:spLocks noGrp="1"/>
          </p:cNvSpPr>
          <p:nvPr>
            <p:ph type="subTitle" idx="1"/>
          </p:nvPr>
        </p:nvSpPr>
        <p:spPr>
          <a:xfrm>
            <a:off x="5129798" y="6462426"/>
            <a:ext cx="8028600" cy="4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200">
                <a:latin typeface="Arial" panose="020B0604020202020204" pitchFamily="34" charset="0"/>
                <a:ea typeface="Arial" panose="020B0604020202020204" pitchFamily="34" charset="0"/>
                <a:cs typeface="Arial" panose="020B0604020202020204" pitchFamily="34" charset="0"/>
                <a:sym typeface="Lato"/>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28" name="Google Shape;128;p2"/>
          <p:cNvGrpSpPr/>
          <p:nvPr/>
        </p:nvGrpSpPr>
        <p:grpSpPr>
          <a:xfrm>
            <a:off x="4115198" y="2116202"/>
            <a:ext cx="10057800" cy="6054600"/>
            <a:chOff x="2057599" y="1058076"/>
            <a:chExt cx="5028900" cy="3027300"/>
          </a:xfrm>
        </p:grpSpPr>
        <p:sp>
          <p:nvSpPr>
            <p:cNvPr id="129" name="Google Shape;129;p2"/>
            <p:cNvSpPr/>
            <p:nvPr/>
          </p:nvSpPr>
          <p:spPr>
            <a:xfrm>
              <a:off x="2057599" y="1058076"/>
              <a:ext cx="5028900" cy="3027300"/>
            </a:xfrm>
            <a:prstGeom prst="roundRect">
              <a:avLst>
                <a:gd name="adj" fmla="val 16667"/>
              </a:avLst>
            </a:prstGeom>
            <a:solidFill>
              <a:srgbClr val="FFFFFF"/>
            </a:solidFill>
            <a:ln>
              <a:noFill/>
            </a:ln>
            <a:effectLst>
              <a:outerShdw dist="76200" dir="3000000" algn="bl" rotWithShape="0">
                <a:srgbClr val="CDD9E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2216899" y="1220376"/>
              <a:ext cx="4710300" cy="2702700"/>
            </a:xfrm>
            <a:prstGeom prst="roundRect">
              <a:avLst>
                <a:gd name="adj" fmla="val 16667"/>
              </a:avLst>
            </a:prstGeom>
            <a:noFill/>
            <a:ln w="19050" cap="flat" cmpd="sng">
              <a:solidFill>
                <a:srgbClr val="59C3EA"/>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1668515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DEDCEB27-AF8F-9694-01CD-63DE86C29C5A}"/>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D7D7D7"/>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ransition spd="med">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0EEB464F-32C1-13C0-BF45-B3EBFE20D402}"/>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D7D7D7"/>
                </a:solidFill>
              </a:rPr>
              <a:t>www.9slide.vn</a:t>
            </a:r>
          </a:p>
        </p:txBody>
      </p:sp>
      <p:sp>
        <p:nvSpPr>
          <p:cNvPr id="6" name="Google Shape;6;p1"/>
          <p:cNvSpPr txBox="1">
            <a:spLocks noGrp="1"/>
          </p:cNvSpPr>
          <p:nvPr>
            <p:ph type="title"/>
          </p:nvPr>
        </p:nvSpPr>
        <p:spPr>
          <a:xfrm>
            <a:off x="561600" y="807704"/>
            <a:ext cx="17041200" cy="1145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0736784"/>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62025B68-F369-7BC8-2394-DD1819DB9CFE}"/>
              </a:ext>
            </a:extLst>
          </p:cNvPr>
          <p:cNvSpPr txBox="1"/>
          <p:nvPr userDrawn="1"/>
        </p:nvSpPr>
        <p:spPr>
          <a:xfrm>
            <a:off x="0" y="-989231"/>
            <a:ext cx="18288000" cy="646331"/>
          </a:xfrm>
          <a:prstGeom prst="rect">
            <a:avLst/>
          </a:prstGeom>
          <a:noFill/>
        </p:spPr>
        <p:txBody>
          <a:bodyPr vert="horz" rtlCol="0">
            <a:spAutoFit/>
          </a:bodyPr>
          <a:lstStyle/>
          <a:p>
            <a:pPr algn="ctr"/>
            <a:r>
              <a:rPr lang="en-US" sz="3600">
                <a:solidFill>
                  <a:srgbClr val="D7D7D7"/>
                </a:solidFill>
              </a:rPr>
              <a:t>www.9slide.vn</a:t>
            </a:r>
          </a:p>
        </p:txBody>
      </p:sp>
      <p:sp>
        <p:nvSpPr>
          <p:cNvPr id="6" name="Google Shape;6;p1"/>
          <p:cNvSpPr txBox="1">
            <a:spLocks noGrp="1"/>
          </p:cNvSpPr>
          <p:nvPr>
            <p:ph type="title"/>
          </p:nvPr>
        </p:nvSpPr>
        <p:spPr>
          <a:xfrm>
            <a:off x="561600" y="807704"/>
            <a:ext cx="17041200" cy="1145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lgn="ctr">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4"/>
              </a:buClr>
              <a:buSzPts val="1800"/>
              <a:buFont typeface="Open Sans"/>
              <a:buChar char="●"/>
              <a:defRPr sz="1800">
                <a:solidFill>
                  <a:schemeClr val="accent4"/>
                </a:solidFill>
                <a:latin typeface="Open Sans"/>
                <a:ea typeface="Open Sans"/>
                <a:cs typeface="Open Sans"/>
                <a:sym typeface="Open Sans"/>
              </a:defRPr>
            </a:lvl1pPr>
            <a:lvl2pPr marL="914400" lvl="1"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2pPr>
            <a:lvl3pPr marL="1371600" lvl="2"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3pPr>
            <a:lvl4pPr marL="1828800" lvl="3"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4pPr>
            <a:lvl5pPr marL="2286000" lvl="4"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5pPr>
            <a:lvl6pPr marL="2743200" lvl="5"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6pPr>
            <a:lvl7pPr marL="3200400" lvl="6"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7pPr>
            <a:lvl8pPr marL="3657600" lvl="7"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8pPr>
            <a:lvl9pPr marL="4114800" lvl="8" indent="-317500">
              <a:lnSpc>
                <a:spcPct val="115000"/>
              </a:lnSpc>
              <a:spcBef>
                <a:spcPts val="0"/>
              </a:spcBef>
              <a:spcAft>
                <a:spcPts val="0"/>
              </a:spcAft>
              <a:buClr>
                <a:schemeClr val="accent4"/>
              </a:buClr>
              <a:buSzPts val="1400"/>
              <a:buFont typeface="Open Sans"/>
              <a:buChar char="■"/>
              <a:defRPr>
                <a:solidFill>
                  <a:schemeClr val="accent4"/>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6059039"/>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8.svg"/><Relationship Id="rId7"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8.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72.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1.svg"/><Relationship Id="rId7" Type="http://schemas.openxmlformats.org/officeDocument/2006/relationships/image" Target="../media/image82.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8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5.png"/><Relationship Id="rId7" Type="http://schemas.openxmlformats.org/officeDocument/2006/relationships/image" Target="../media/image89.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6.svg"/><Relationship Id="rId9"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slide" Target="slide33.xml"/><Relationship Id="rId18" Type="http://schemas.openxmlformats.org/officeDocument/2006/relationships/image" Target="../media/image106.png"/><Relationship Id="rId3" Type="http://schemas.openxmlformats.org/officeDocument/2006/relationships/slide" Target="slide30.xml"/><Relationship Id="rId7" Type="http://schemas.openxmlformats.org/officeDocument/2006/relationships/slide" Target="slide32.xml"/><Relationship Id="rId12" Type="http://schemas.openxmlformats.org/officeDocument/2006/relationships/image" Target="../media/image103.png"/><Relationship Id="rId1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105.png"/><Relationship Id="rId1" Type="http://schemas.openxmlformats.org/officeDocument/2006/relationships/slideLayout" Target="../slideLayouts/slideLayout16.xml"/><Relationship Id="rId6" Type="http://schemas.openxmlformats.org/officeDocument/2006/relationships/image" Target="../media/image100.png"/><Relationship Id="rId11" Type="http://schemas.openxmlformats.org/officeDocument/2006/relationships/slide" Target="slide36.xml"/><Relationship Id="rId5" Type="http://schemas.openxmlformats.org/officeDocument/2006/relationships/slide" Target="slide34.xml"/><Relationship Id="rId15" Type="http://schemas.openxmlformats.org/officeDocument/2006/relationships/slide" Target="slide31.xml"/><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slide" Target="slide35.xml"/><Relationship Id="rId1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20.sv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p:cNvGrpSpPr/>
        <p:nvPr/>
      </p:nvGrpSpPr>
      <p:grpSpPr>
        <a:xfrm>
          <a:off x="0" y="0"/>
          <a:ext cx="0" cy="0"/>
          <a:chOff x="0" y="0"/>
          <a:chExt cx="0" cy="0"/>
        </a:xfrm>
      </p:grpSpPr>
      <p:grpSp>
        <p:nvGrpSpPr>
          <p:cNvPr id="2" name="Group 2"/>
          <p:cNvGrpSpPr/>
          <p:nvPr/>
        </p:nvGrpSpPr>
        <p:grpSpPr>
          <a:xfrm rot="442244">
            <a:off x="-2544423" y="2782076"/>
            <a:ext cx="21652783" cy="9046791"/>
            <a:chOff x="0" y="0"/>
            <a:chExt cx="4216172" cy="1761567"/>
          </a:xfrm>
        </p:grpSpPr>
        <p:sp>
          <p:nvSpPr>
            <p:cNvPr id="3" name="Freeform 3"/>
            <p:cNvSpPr/>
            <p:nvPr/>
          </p:nvSpPr>
          <p:spPr>
            <a:xfrm>
              <a:off x="0" y="0"/>
              <a:ext cx="4216172" cy="1761567"/>
            </a:xfrm>
            <a:custGeom>
              <a:avLst/>
              <a:gdLst/>
              <a:ahLst/>
              <a:cxnLst/>
              <a:rect l="l" t="t" r="r" b="b"/>
              <a:pathLst>
                <a:path w="4216172" h="1761567">
                  <a:moveTo>
                    <a:pt x="0" y="0"/>
                  </a:moveTo>
                  <a:lnTo>
                    <a:pt x="4216172" y="0"/>
                  </a:lnTo>
                  <a:lnTo>
                    <a:pt x="4216172" y="1761567"/>
                  </a:lnTo>
                  <a:lnTo>
                    <a:pt x="0" y="1761567"/>
                  </a:lnTo>
                  <a:close/>
                </a:path>
              </a:pathLst>
            </a:custGeom>
            <a:solidFill>
              <a:srgbClr val="76A6C6"/>
            </a:solidFill>
          </p:spPr>
          <p:txBody>
            <a:bodyPr/>
            <a:lstStyle/>
            <a:p>
              <a:endParaRPr lang="en-US" sz="7200">
                <a:latin typeface="Arial" panose="020B0604020202020204" pitchFamily="34" charset="0"/>
                <a:cs typeface="Arial" panose="020B0604020202020204" pitchFamily="34" charset="0"/>
              </a:endParaRPr>
            </a:p>
          </p:txBody>
        </p:sp>
        <p:sp>
          <p:nvSpPr>
            <p:cNvPr id="4" name="TextBox 4"/>
            <p:cNvSpPr txBox="1"/>
            <p:nvPr/>
          </p:nvSpPr>
          <p:spPr>
            <a:xfrm>
              <a:off x="0" y="-9525"/>
              <a:ext cx="4216172"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grpSp>
        <p:nvGrpSpPr>
          <p:cNvPr id="5" name="Group 5"/>
          <p:cNvGrpSpPr/>
          <p:nvPr/>
        </p:nvGrpSpPr>
        <p:grpSpPr>
          <a:xfrm rot="-419971">
            <a:off x="-1529420" y="7147120"/>
            <a:ext cx="21775227" cy="9046791"/>
            <a:chOff x="0" y="0"/>
            <a:chExt cx="4240014" cy="1761567"/>
          </a:xfrm>
        </p:grpSpPr>
        <p:sp>
          <p:nvSpPr>
            <p:cNvPr id="6" name="Freeform 6"/>
            <p:cNvSpPr/>
            <p:nvPr/>
          </p:nvSpPr>
          <p:spPr>
            <a:xfrm>
              <a:off x="0" y="0"/>
              <a:ext cx="4240014" cy="1761567"/>
            </a:xfrm>
            <a:custGeom>
              <a:avLst/>
              <a:gdLst/>
              <a:ahLst/>
              <a:cxnLst/>
              <a:rect l="l" t="t" r="r" b="b"/>
              <a:pathLst>
                <a:path w="4240014" h="1761567">
                  <a:moveTo>
                    <a:pt x="0" y="0"/>
                  </a:moveTo>
                  <a:lnTo>
                    <a:pt x="4240014" y="0"/>
                  </a:lnTo>
                  <a:lnTo>
                    <a:pt x="4240014" y="1761567"/>
                  </a:lnTo>
                  <a:lnTo>
                    <a:pt x="0" y="1761567"/>
                  </a:lnTo>
                  <a:close/>
                </a:path>
              </a:pathLst>
            </a:custGeom>
            <a:solidFill>
              <a:srgbClr val="28366E"/>
            </a:solidFill>
          </p:spPr>
          <p:txBody>
            <a:bodyPr/>
            <a:lstStyle/>
            <a:p>
              <a:endParaRPr lang="en-US" sz="7200">
                <a:latin typeface="Arial" panose="020B0604020202020204" pitchFamily="34" charset="0"/>
                <a:cs typeface="Arial" panose="020B0604020202020204" pitchFamily="34" charset="0"/>
              </a:endParaRPr>
            </a:p>
          </p:txBody>
        </p:sp>
        <p:sp>
          <p:nvSpPr>
            <p:cNvPr id="7" name="TextBox 7"/>
            <p:cNvSpPr txBox="1"/>
            <p:nvPr/>
          </p:nvSpPr>
          <p:spPr>
            <a:xfrm>
              <a:off x="0" y="-9525"/>
              <a:ext cx="4240014"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sp>
        <p:nvSpPr>
          <p:cNvPr id="8" name="Freeform 8"/>
          <p:cNvSpPr/>
          <p:nvPr/>
        </p:nvSpPr>
        <p:spPr>
          <a:xfrm>
            <a:off x="16901490" y="2903560"/>
            <a:ext cx="2420546" cy="2099273"/>
          </a:xfrm>
          <a:custGeom>
            <a:avLst/>
            <a:gdLst/>
            <a:ahLst/>
            <a:cxnLst/>
            <a:rect l="l" t="t" r="r" b="b"/>
            <a:pathLst>
              <a:path w="2420546" h="2099273">
                <a:moveTo>
                  <a:pt x="0" y="0"/>
                </a:moveTo>
                <a:lnTo>
                  <a:pt x="2420545" y="0"/>
                </a:lnTo>
                <a:lnTo>
                  <a:pt x="2420545" y="2099273"/>
                </a:lnTo>
                <a:lnTo>
                  <a:pt x="0" y="2099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9" name="Freeform 9"/>
          <p:cNvSpPr/>
          <p:nvPr/>
        </p:nvSpPr>
        <p:spPr>
          <a:xfrm>
            <a:off x="-151016" y="5143500"/>
            <a:ext cx="1971896" cy="2302639"/>
          </a:xfrm>
          <a:custGeom>
            <a:avLst/>
            <a:gdLst/>
            <a:ahLst/>
            <a:cxnLst/>
            <a:rect l="l" t="t" r="r" b="b"/>
            <a:pathLst>
              <a:path w="1971896" h="2302639">
                <a:moveTo>
                  <a:pt x="0" y="0"/>
                </a:moveTo>
                <a:lnTo>
                  <a:pt x="1971896" y="0"/>
                </a:lnTo>
                <a:lnTo>
                  <a:pt x="1971896" y="2302639"/>
                </a:lnTo>
                <a:lnTo>
                  <a:pt x="0" y="2302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0" name="Freeform 10"/>
          <p:cNvSpPr/>
          <p:nvPr/>
        </p:nvSpPr>
        <p:spPr>
          <a:xfrm>
            <a:off x="13625110" y="-866690"/>
            <a:ext cx="2231074" cy="2097210"/>
          </a:xfrm>
          <a:custGeom>
            <a:avLst/>
            <a:gdLst/>
            <a:ahLst/>
            <a:cxnLst/>
            <a:rect l="l" t="t" r="r" b="b"/>
            <a:pathLst>
              <a:path w="2231074" h="2097210">
                <a:moveTo>
                  <a:pt x="0" y="0"/>
                </a:moveTo>
                <a:lnTo>
                  <a:pt x="2231074" y="0"/>
                </a:lnTo>
                <a:lnTo>
                  <a:pt x="2231074" y="2097210"/>
                </a:lnTo>
                <a:lnTo>
                  <a:pt x="0" y="2097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grpSp>
        <p:nvGrpSpPr>
          <p:cNvPr id="11" name="Group 11"/>
          <p:cNvGrpSpPr/>
          <p:nvPr/>
        </p:nvGrpSpPr>
        <p:grpSpPr>
          <a:xfrm>
            <a:off x="2431816" y="1667393"/>
            <a:ext cx="13424368" cy="6952214"/>
            <a:chOff x="0" y="0"/>
            <a:chExt cx="2405495" cy="1289949"/>
          </a:xfrm>
        </p:grpSpPr>
        <p:sp>
          <p:nvSpPr>
            <p:cNvPr id="12" name="Freeform 12"/>
            <p:cNvSpPr/>
            <p:nvPr/>
          </p:nvSpPr>
          <p:spPr>
            <a:xfrm>
              <a:off x="0" y="0"/>
              <a:ext cx="2405495" cy="1289949"/>
            </a:xfrm>
            <a:custGeom>
              <a:avLst/>
              <a:gdLst/>
              <a:ahLst/>
              <a:cxnLst/>
              <a:rect l="l" t="t" r="r" b="b"/>
              <a:pathLst>
                <a:path w="2405495" h="1289949">
                  <a:moveTo>
                    <a:pt x="12688" y="0"/>
                  </a:moveTo>
                  <a:lnTo>
                    <a:pt x="2392808" y="0"/>
                  </a:lnTo>
                  <a:cubicBezTo>
                    <a:pt x="2396173" y="0"/>
                    <a:pt x="2399400" y="1337"/>
                    <a:pt x="2401779" y="3716"/>
                  </a:cubicBezTo>
                  <a:cubicBezTo>
                    <a:pt x="2404158" y="6095"/>
                    <a:pt x="2405495" y="9323"/>
                    <a:pt x="2405495" y="12688"/>
                  </a:cubicBezTo>
                  <a:lnTo>
                    <a:pt x="2405495" y="1277261"/>
                  </a:lnTo>
                  <a:cubicBezTo>
                    <a:pt x="2405495" y="1284269"/>
                    <a:pt x="2399815" y="1289949"/>
                    <a:pt x="2392808" y="1289949"/>
                  </a:cubicBezTo>
                  <a:lnTo>
                    <a:pt x="12688" y="1289949"/>
                  </a:lnTo>
                  <a:cubicBezTo>
                    <a:pt x="5680" y="1289949"/>
                    <a:pt x="0" y="1284269"/>
                    <a:pt x="0" y="1277261"/>
                  </a:cubicBezTo>
                  <a:lnTo>
                    <a:pt x="0" y="12688"/>
                  </a:lnTo>
                  <a:cubicBezTo>
                    <a:pt x="0" y="5680"/>
                    <a:pt x="5680" y="0"/>
                    <a:pt x="12688" y="0"/>
                  </a:cubicBezTo>
                  <a:close/>
                </a:path>
              </a:pathLst>
            </a:custGeom>
            <a:solidFill>
              <a:srgbClr val="FAFAF2"/>
            </a:solidFill>
            <a:ln w="38100" cap="rnd">
              <a:solidFill>
                <a:srgbClr val="28366E"/>
              </a:solidFill>
              <a:prstDash val="sysDot"/>
              <a:round/>
            </a:ln>
          </p:spPr>
          <p:txBody>
            <a:bodyPr/>
            <a:lstStyle/>
            <a:p>
              <a:endParaRPr lang="en-US" sz="7200">
                <a:latin typeface="Arial" panose="020B0604020202020204" pitchFamily="34" charset="0"/>
                <a:cs typeface="Arial" panose="020B0604020202020204" pitchFamily="34" charset="0"/>
              </a:endParaRPr>
            </a:p>
          </p:txBody>
        </p:sp>
        <p:sp>
          <p:nvSpPr>
            <p:cNvPr id="13" name="TextBox 13"/>
            <p:cNvSpPr txBox="1"/>
            <p:nvPr/>
          </p:nvSpPr>
          <p:spPr>
            <a:xfrm>
              <a:off x="0" y="-28575"/>
              <a:ext cx="2405495" cy="1318524"/>
            </a:xfrm>
            <a:prstGeom prst="rect">
              <a:avLst/>
            </a:prstGeom>
          </p:spPr>
          <p:txBody>
            <a:bodyPr lIns="50800" tIns="50800" rIns="50800" bIns="50800" rtlCol="0" anchor="ctr"/>
            <a:lstStyle/>
            <a:p>
              <a:pPr algn="ctr">
                <a:lnSpc>
                  <a:spcPts val="3249"/>
                </a:lnSpc>
              </a:pPr>
              <a:endParaRPr sz="7200">
                <a:latin typeface="Arial" panose="020B0604020202020204" pitchFamily="34" charset="0"/>
                <a:cs typeface="Arial" panose="020B0604020202020204" pitchFamily="34" charset="0"/>
              </a:endParaRPr>
            </a:p>
          </p:txBody>
        </p:sp>
      </p:grpSp>
      <p:sp>
        <p:nvSpPr>
          <p:cNvPr id="15" name="TextBox 15"/>
          <p:cNvSpPr txBox="1"/>
          <p:nvPr/>
        </p:nvSpPr>
        <p:spPr>
          <a:xfrm>
            <a:off x="3309676" y="3584163"/>
            <a:ext cx="11668648" cy="3118674"/>
          </a:xfrm>
          <a:prstGeom prst="rect">
            <a:avLst/>
          </a:prstGeom>
        </p:spPr>
        <p:txBody>
          <a:bodyPr lIns="0" tIns="0" rIns="0" bIns="0" rtlCol="0" anchor="t">
            <a:spAutoFit/>
          </a:bodyPr>
          <a:lstStyle/>
          <a:p>
            <a:pPr algn="ctr">
              <a:lnSpc>
                <a:spcPct val="150000"/>
              </a:lnSpc>
            </a:pPr>
            <a:r>
              <a:rPr lang="vi-VN" sz="7200" b="1" spc="-300">
                <a:solidFill>
                  <a:srgbClr val="28366E"/>
                </a:solidFill>
                <a:latin typeface="Arial" panose="020B0604020202020204" pitchFamily="34" charset="0"/>
                <a:ea typeface="Handelson Four"/>
                <a:cs typeface="Arial" panose="020B0604020202020204" pitchFamily="34" charset="0"/>
                <a:sym typeface="Handelson Four"/>
              </a:rPr>
              <a:t>CHÀO MỪNG CẢ LỚP ĐẾN VỚI BÀI HỌC MỚI</a:t>
            </a:r>
            <a:endParaRPr lang="en-US" sz="7200" b="1" spc="-300">
              <a:solidFill>
                <a:srgbClr val="28366E"/>
              </a:solidFill>
              <a:latin typeface="Arial" panose="020B0604020202020204" pitchFamily="34" charset="0"/>
              <a:ea typeface="Handelson Four"/>
              <a:cs typeface="Arial" panose="020B0604020202020204" pitchFamily="34" charset="0"/>
              <a:sym typeface="Handelson Four"/>
            </a:endParaRPr>
          </a:p>
        </p:txBody>
      </p:sp>
      <p:sp>
        <p:nvSpPr>
          <p:cNvPr id="17" name="Freeform 17"/>
          <p:cNvSpPr/>
          <p:nvPr/>
        </p:nvSpPr>
        <p:spPr>
          <a:xfrm>
            <a:off x="7501057" y="-1080431"/>
            <a:ext cx="2775159" cy="2310950"/>
          </a:xfrm>
          <a:custGeom>
            <a:avLst/>
            <a:gdLst/>
            <a:ahLst/>
            <a:cxnLst/>
            <a:rect l="l" t="t" r="r" b="b"/>
            <a:pathLst>
              <a:path w="2775159" h="2310950">
                <a:moveTo>
                  <a:pt x="0" y="0"/>
                </a:moveTo>
                <a:lnTo>
                  <a:pt x="2775158" y="0"/>
                </a:lnTo>
                <a:lnTo>
                  <a:pt x="2775158" y="2310951"/>
                </a:lnTo>
                <a:lnTo>
                  <a:pt x="0" y="2310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8" name="Freeform 18"/>
          <p:cNvSpPr/>
          <p:nvPr/>
        </p:nvSpPr>
        <p:spPr>
          <a:xfrm>
            <a:off x="8281969" y="8947502"/>
            <a:ext cx="2894789" cy="2678996"/>
          </a:xfrm>
          <a:custGeom>
            <a:avLst/>
            <a:gdLst/>
            <a:ahLst/>
            <a:cxnLst/>
            <a:rect l="l" t="t" r="r" b="b"/>
            <a:pathLst>
              <a:path w="2894789" h="2678996">
                <a:moveTo>
                  <a:pt x="0" y="0"/>
                </a:moveTo>
                <a:lnTo>
                  <a:pt x="2894789" y="0"/>
                </a:lnTo>
                <a:lnTo>
                  <a:pt x="2894789" y="2678996"/>
                </a:lnTo>
                <a:lnTo>
                  <a:pt x="0" y="26789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9" name="Freeform 19"/>
          <p:cNvSpPr/>
          <p:nvPr/>
        </p:nvSpPr>
        <p:spPr>
          <a:xfrm rot="2496177">
            <a:off x="1777564" y="346851"/>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0" name="Freeform 20"/>
          <p:cNvSpPr/>
          <p:nvPr/>
        </p:nvSpPr>
        <p:spPr>
          <a:xfrm rot="4051356">
            <a:off x="15164565" y="7044743"/>
            <a:ext cx="1383238" cy="3396343"/>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1" name="Freeform 21"/>
          <p:cNvSpPr/>
          <p:nvPr/>
        </p:nvSpPr>
        <p:spPr>
          <a:xfrm>
            <a:off x="2671708" y="9251284"/>
            <a:ext cx="2233897" cy="2071432"/>
          </a:xfrm>
          <a:custGeom>
            <a:avLst/>
            <a:gdLst/>
            <a:ahLst/>
            <a:cxnLst/>
            <a:rect l="l" t="t" r="r" b="b"/>
            <a:pathLst>
              <a:path w="2233897" h="2071432">
                <a:moveTo>
                  <a:pt x="0" y="0"/>
                </a:moveTo>
                <a:lnTo>
                  <a:pt x="2233897" y="0"/>
                </a:lnTo>
                <a:lnTo>
                  <a:pt x="2233897" y="2071432"/>
                </a:lnTo>
                <a:lnTo>
                  <a:pt x="0" y="2071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a:extLst>
            <a:ext uri="{FF2B5EF4-FFF2-40B4-BE49-F238E27FC236}">
              <a16:creationId xmlns:a16="http://schemas.microsoft.com/office/drawing/2014/main" id="{42ADBFA5-B950-7FB3-0131-F38A4785A78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0A5F95B-B697-0452-D68B-D663FB32A58A}"/>
              </a:ext>
            </a:extLst>
          </p:cNvPr>
          <p:cNvGrpSpPr/>
          <p:nvPr/>
        </p:nvGrpSpPr>
        <p:grpSpPr>
          <a:xfrm rot="-245550">
            <a:off x="-1935703" y="7721150"/>
            <a:ext cx="9365820" cy="2466992"/>
            <a:chOff x="0" y="0"/>
            <a:chExt cx="1823687" cy="480366"/>
          </a:xfrm>
        </p:grpSpPr>
        <p:sp>
          <p:nvSpPr>
            <p:cNvPr id="3" name="Freeform 3">
              <a:extLst>
                <a:ext uri="{FF2B5EF4-FFF2-40B4-BE49-F238E27FC236}">
                  <a16:creationId xmlns:a16="http://schemas.microsoft.com/office/drawing/2014/main" id="{3112492F-4582-49B7-51F3-B3FF0FDACA0B}"/>
                </a:ext>
              </a:extLst>
            </p:cNvPr>
            <p:cNvSpPr/>
            <p:nvPr/>
          </p:nvSpPr>
          <p:spPr>
            <a:xfrm>
              <a:off x="0" y="0"/>
              <a:ext cx="1823687" cy="480366"/>
            </a:xfrm>
            <a:custGeom>
              <a:avLst/>
              <a:gdLst/>
              <a:ahLst/>
              <a:cxnLst/>
              <a:rect l="l" t="t" r="r" b="b"/>
              <a:pathLst>
                <a:path w="1823687" h="480366">
                  <a:moveTo>
                    <a:pt x="0" y="0"/>
                  </a:moveTo>
                  <a:lnTo>
                    <a:pt x="1823687" y="0"/>
                  </a:lnTo>
                  <a:lnTo>
                    <a:pt x="1823687" y="480366"/>
                  </a:lnTo>
                  <a:lnTo>
                    <a:pt x="0" y="480366"/>
                  </a:lnTo>
                  <a:close/>
                </a:path>
              </a:pathLst>
            </a:custGeom>
            <a:solidFill>
              <a:srgbClr val="76A6C6"/>
            </a:solidFill>
          </p:spPr>
          <p:txBody>
            <a:bodyPr/>
            <a:lstStyle/>
            <a:p>
              <a:endParaRPr lang="en-US">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BC261CE0-8A61-4705-2565-D03A964B73E1}"/>
                </a:ext>
              </a:extLst>
            </p:cNvPr>
            <p:cNvSpPr txBox="1"/>
            <p:nvPr/>
          </p:nvSpPr>
          <p:spPr>
            <a:xfrm>
              <a:off x="0" y="-9525"/>
              <a:ext cx="1823687" cy="489891"/>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DCBD038B-901F-B907-9EDD-B4C280F9EC55}"/>
              </a:ext>
            </a:extLst>
          </p:cNvPr>
          <p:cNvGrpSpPr/>
          <p:nvPr/>
        </p:nvGrpSpPr>
        <p:grpSpPr>
          <a:xfrm rot="523735">
            <a:off x="-1969564" y="9084687"/>
            <a:ext cx="9365820" cy="2466992"/>
            <a:chOff x="0" y="0"/>
            <a:chExt cx="1823687" cy="480366"/>
          </a:xfrm>
        </p:grpSpPr>
        <p:sp>
          <p:nvSpPr>
            <p:cNvPr id="6" name="Freeform 6">
              <a:extLst>
                <a:ext uri="{FF2B5EF4-FFF2-40B4-BE49-F238E27FC236}">
                  <a16:creationId xmlns:a16="http://schemas.microsoft.com/office/drawing/2014/main" id="{E8A86A51-8BFC-B7D5-4B27-1215778EB851}"/>
                </a:ext>
              </a:extLst>
            </p:cNvPr>
            <p:cNvSpPr/>
            <p:nvPr/>
          </p:nvSpPr>
          <p:spPr>
            <a:xfrm>
              <a:off x="0" y="0"/>
              <a:ext cx="1823687" cy="480366"/>
            </a:xfrm>
            <a:custGeom>
              <a:avLst/>
              <a:gdLst/>
              <a:ahLst/>
              <a:cxnLst/>
              <a:rect l="l" t="t" r="r" b="b"/>
              <a:pathLst>
                <a:path w="1823687" h="480366">
                  <a:moveTo>
                    <a:pt x="0" y="0"/>
                  </a:moveTo>
                  <a:lnTo>
                    <a:pt x="1823687" y="0"/>
                  </a:lnTo>
                  <a:lnTo>
                    <a:pt x="1823687" y="480366"/>
                  </a:lnTo>
                  <a:lnTo>
                    <a:pt x="0" y="480366"/>
                  </a:lnTo>
                  <a:close/>
                </a:path>
              </a:pathLst>
            </a:custGeom>
            <a:solidFill>
              <a:srgbClr val="28366E"/>
            </a:solidFill>
          </p:spPr>
          <p:txBody>
            <a:bodyPr/>
            <a:lstStyle/>
            <a:p>
              <a:endParaRPr lang="en-US">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3E72782C-D896-7CC4-69BD-EE0D7733E2B7}"/>
                </a:ext>
              </a:extLst>
            </p:cNvPr>
            <p:cNvSpPr txBox="1"/>
            <p:nvPr/>
          </p:nvSpPr>
          <p:spPr>
            <a:xfrm>
              <a:off x="0" y="-9525"/>
              <a:ext cx="1823687" cy="489891"/>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E7D0FDED-8799-F53A-B542-30EE26F4F7C1}"/>
              </a:ext>
            </a:extLst>
          </p:cNvPr>
          <p:cNvSpPr/>
          <p:nvPr/>
        </p:nvSpPr>
        <p:spPr>
          <a:xfrm>
            <a:off x="3810000" y="7620403"/>
            <a:ext cx="1844286" cy="1535787"/>
          </a:xfrm>
          <a:custGeom>
            <a:avLst/>
            <a:gdLst/>
            <a:ahLst/>
            <a:cxnLst/>
            <a:rect l="l" t="t" r="r" b="b"/>
            <a:pathLst>
              <a:path w="1844286" h="1535787">
                <a:moveTo>
                  <a:pt x="0" y="0"/>
                </a:moveTo>
                <a:lnTo>
                  <a:pt x="1844286" y="0"/>
                </a:lnTo>
                <a:lnTo>
                  <a:pt x="1844286" y="1535788"/>
                </a:lnTo>
                <a:lnTo>
                  <a:pt x="0" y="1535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9">
            <a:extLst>
              <a:ext uri="{FF2B5EF4-FFF2-40B4-BE49-F238E27FC236}">
                <a16:creationId xmlns:a16="http://schemas.microsoft.com/office/drawing/2014/main" id="{FAB3D279-F5A7-4EA0-FBB3-091071E13212}"/>
              </a:ext>
            </a:extLst>
          </p:cNvPr>
          <p:cNvGrpSpPr/>
          <p:nvPr/>
        </p:nvGrpSpPr>
        <p:grpSpPr>
          <a:xfrm>
            <a:off x="5938687" y="-1"/>
            <a:ext cx="12349314" cy="10287001"/>
            <a:chOff x="0" y="0"/>
            <a:chExt cx="3157071" cy="2820781"/>
          </a:xfrm>
        </p:grpSpPr>
        <p:sp>
          <p:nvSpPr>
            <p:cNvPr id="10" name="Freeform 10">
              <a:extLst>
                <a:ext uri="{FF2B5EF4-FFF2-40B4-BE49-F238E27FC236}">
                  <a16:creationId xmlns:a16="http://schemas.microsoft.com/office/drawing/2014/main" id="{EF2D4992-399F-EBCF-35B7-235F67C19644}"/>
                </a:ext>
              </a:extLst>
            </p:cNvPr>
            <p:cNvSpPr/>
            <p:nvPr/>
          </p:nvSpPr>
          <p:spPr>
            <a:xfrm>
              <a:off x="0" y="0"/>
              <a:ext cx="3157071" cy="2820781"/>
            </a:xfrm>
            <a:custGeom>
              <a:avLst/>
              <a:gdLst/>
              <a:ahLst/>
              <a:cxnLst/>
              <a:rect l="l" t="t" r="r" b="b"/>
              <a:pathLst>
                <a:path w="3157071" h="2820781">
                  <a:moveTo>
                    <a:pt x="0" y="0"/>
                  </a:moveTo>
                  <a:lnTo>
                    <a:pt x="3157071" y="0"/>
                  </a:lnTo>
                  <a:lnTo>
                    <a:pt x="3157071" y="2820781"/>
                  </a:lnTo>
                  <a:lnTo>
                    <a:pt x="0" y="2820781"/>
                  </a:lnTo>
                  <a:close/>
                </a:path>
              </a:pathLst>
            </a:custGeom>
            <a:solidFill>
              <a:srgbClr val="FAFAF2"/>
            </a:solidFill>
          </p:spPr>
          <p:txBody>
            <a:bodyPr/>
            <a:lstStyle/>
            <a:p>
              <a:endParaRPr lang="en-US">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A90CC23F-72B0-1ECB-0AFB-4CE7AEB76A0A}"/>
                </a:ext>
              </a:extLst>
            </p:cNvPr>
            <p:cNvSpPr txBox="1"/>
            <p:nvPr/>
          </p:nvSpPr>
          <p:spPr>
            <a:xfrm>
              <a:off x="0" y="9525"/>
              <a:ext cx="3157071" cy="2811256"/>
            </a:xfrm>
            <a:prstGeom prst="rect">
              <a:avLst/>
            </a:prstGeom>
          </p:spPr>
          <p:txBody>
            <a:bodyPr lIns="50800" tIns="50800" rIns="50800" bIns="50800" rtlCol="0" anchor="ctr"/>
            <a:lstStyle/>
            <a:p>
              <a:pPr algn="ctr">
                <a:lnSpc>
                  <a:spcPts val="2200"/>
                </a:lnSpc>
              </a:pPr>
              <a:endParaRPr>
                <a:latin typeface="Arial" panose="020B0604020202020204" pitchFamily="34" charset="0"/>
                <a:cs typeface="Arial" panose="020B0604020202020204" pitchFamily="34" charset="0"/>
              </a:endParaRPr>
            </a:p>
          </p:txBody>
        </p:sp>
      </p:grpSp>
      <p:sp>
        <p:nvSpPr>
          <p:cNvPr id="20" name="TextBox 20">
            <a:extLst>
              <a:ext uri="{FF2B5EF4-FFF2-40B4-BE49-F238E27FC236}">
                <a16:creationId xmlns:a16="http://schemas.microsoft.com/office/drawing/2014/main" id="{790033B5-75D0-9F87-4FA1-CDCC6936D615}"/>
              </a:ext>
            </a:extLst>
          </p:cNvPr>
          <p:cNvSpPr txBox="1"/>
          <p:nvPr/>
        </p:nvSpPr>
        <p:spPr>
          <a:xfrm>
            <a:off x="-192837" y="266700"/>
            <a:ext cx="6379224" cy="1948803"/>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a:t>
            </a:r>
          </a:p>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SỐ 1</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23" name="TextBox 23">
            <a:extLst>
              <a:ext uri="{FF2B5EF4-FFF2-40B4-BE49-F238E27FC236}">
                <a16:creationId xmlns:a16="http://schemas.microsoft.com/office/drawing/2014/main" id="{B27FBAFC-1A4D-D8D1-ECF1-BB2884C687E3}"/>
              </a:ext>
            </a:extLst>
          </p:cNvPr>
          <p:cNvSpPr txBox="1"/>
          <p:nvPr/>
        </p:nvSpPr>
        <p:spPr>
          <a:xfrm>
            <a:off x="304800" y="2372899"/>
            <a:ext cx="5383951" cy="3579250"/>
          </a:xfrm>
          <a:prstGeom prst="rect">
            <a:avLst/>
          </a:prstGeom>
        </p:spPr>
        <p:txBody>
          <a:bodyPr wrap="square" lIns="0" tIns="0" rIns="0" bIns="0" rtlCol="0" anchor="t">
            <a:spAutoFit/>
          </a:bodyPr>
          <a:lstStyle/>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Công nghệ di truyền được ứng dụng trong nông nghiệp như thế nào? </a:t>
            </a:r>
            <a:r>
              <a:rPr lang="en-US" sz="4000">
                <a:effectLst/>
                <a:latin typeface="Arial" panose="020B0604020202020204" pitchFamily="34" charset="0"/>
                <a:ea typeface="Calibri" panose="020F0502020204030204" pitchFamily="34" charset="0"/>
                <a:cs typeface="Arial" panose="020B0604020202020204" pitchFamily="34" charset="0"/>
              </a:rPr>
              <a:t>Lấy ví dụ</a:t>
            </a:r>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9" name="Freeform 29">
            <a:extLst>
              <a:ext uri="{FF2B5EF4-FFF2-40B4-BE49-F238E27FC236}">
                <a16:creationId xmlns:a16="http://schemas.microsoft.com/office/drawing/2014/main" id="{DE5773CD-8B24-DCF7-1D80-E5A8230B3824}"/>
              </a:ext>
            </a:extLst>
          </p:cNvPr>
          <p:cNvSpPr/>
          <p:nvPr/>
        </p:nvSpPr>
        <p:spPr>
          <a:xfrm>
            <a:off x="94767" y="6352152"/>
            <a:ext cx="1029010" cy="1201604"/>
          </a:xfrm>
          <a:custGeom>
            <a:avLst/>
            <a:gdLst/>
            <a:ahLst/>
            <a:cxnLst/>
            <a:rect l="l" t="t" r="r" b="b"/>
            <a:pathLst>
              <a:path w="1307829" h="1527189">
                <a:moveTo>
                  <a:pt x="0" y="0"/>
                </a:moveTo>
                <a:lnTo>
                  <a:pt x="1307829" y="0"/>
                </a:lnTo>
                <a:lnTo>
                  <a:pt x="1307829" y="1527189"/>
                </a:lnTo>
                <a:lnTo>
                  <a:pt x="0" y="1527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87B7886-B426-2865-188F-01F46238971A}"/>
              </a:ext>
            </a:extLst>
          </p:cNvPr>
          <p:cNvSpPr/>
          <p:nvPr/>
        </p:nvSpPr>
        <p:spPr>
          <a:xfrm>
            <a:off x="10318630" y="249683"/>
            <a:ext cx="3589428" cy="1032446"/>
          </a:xfrm>
          <a:prstGeom prst="roundRect">
            <a:avLst/>
          </a:prstGeom>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ĐÁP ÁN</a:t>
            </a:r>
            <a:endParaRPr lang="en-US" sz="4000" b="1">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09097FF-74F6-1497-BBE7-CB7105D99406}"/>
              </a:ext>
            </a:extLst>
          </p:cNvPr>
          <p:cNvSpPr txBox="1"/>
          <p:nvPr/>
        </p:nvSpPr>
        <p:spPr>
          <a:xfrm>
            <a:off x="6294122" y="1437912"/>
            <a:ext cx="11242077" cy="2217082"/>
          </a:xfrm>
          <a:prstGeom prst="rect">
            <a:avLst/>
          </a:prstGeom>
          <a:noFill/>
        </p:spPr>
        <p:txBody>
          <a:bodyPr wrap="square">
            <a:spAutoFit/>
          </a:bodyPr>
          <a:lstStyle/>
          <a:p>
            <a:pPr marL="457200" lvl="0" indent="-457200" algn="just">
              <a:lnSpc>
                <a:spcPct val="150000"/>
              </a:lnSpc>
              <a:spcAft>
                <a:spcPts val="800"/>
              </a:spcAft>
              <a:buFont typeface="Wingdings" panose="05000000000000000000" pitchFamily="2" charset="2"/>
              <a:buChar char="Ø"/>
            </a:pPr>
            <a:r>
              <a:rPr lang="vi-VN" sz="3200">
                <a:latin typeface="Arial" panose="020B0604020202020204" pitchFamily="34" charset="0"/>
                <a:ea typeface="Calibri" panose="020F0502020204030204" pitchFamily="34" charset="0"/>
                <a:cs typeface="Arial" panose="020B0604020202020204" pitchFamily="34" charset="0"/>
              </a:rPr>
              <a:t>N</a:t>
            </a:r>
            <a:r>
              <a:rPr lang="en-US" sz="3200">
                <a:effectLst/>
                <a:latin typeface="Arial" panose="020B0604020202020204" pitchFamily="34" charset="0"/>
                <a:ea typeface="Calibri" panose="020F0502020204030204" pitchFamily="34" charset="0"/>
                <a:cs typeface="Arial" panose="020B0604020202020204" pitchFamily="34" charset="0"/>
              </a:rPr>
              <a:t>ghiên cứu và phát triển cây trồng, vật nuôi có hệ gene biến đổi mang các đặc tính mong muốn: chất lượng, năng suất, khả năng chống chịu.</a:t>
            </a: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Ví dụ: </a:t>
            </a:r>
            <a:endParaRPr lang="en-US" sz="3200">
              <a:latin typeface="Arial" panose="020B0604020202020204" pitchFamily="34" charset="0"/>
              <a:cs typeface="Arial" panose="020B0604020202020204" pitchFamily="34" charset="0"/>
            </a:endParaRPr>
          </a:p>
        </p:txBody>
      </p:sp>
      <p:pic>
        <p:nvPicPr>
          <p:cNvPr id="31" name="Picture 30" descr="IMG_256">
            <a:extLst>
              <a:ext uri="{FF2B5EF4-FFF2-40B4-BE49-F238E27FC236}">
                <a16:creationId xmlns:a16="http://schemas.microsoft.com/office/drawing/2014/main" id="{3AB1F4C8-E701-19FD-0189-B93704C7B07B}"/>
              </a:ext>
            </a:extLst>
          </p:cNvPr>
          <p:cNvPicPr>
            <a:picLocks noChangeAspect="1"/>
          </p:cNvPicPr>
          <p:nvPr/>
        </p:nvPicPr>
        <p:blipFill>
          <a:blip r:embed="rId6"/>
          <a:stretch>
            <a:fillRect/>
          </a:stretch>
        </p:blipFill>
        <p:spPr>
          <a:xfrm>
            <a:off x="7233738" y="7045534"/>
            <a:ext cx="4758057" cy="2974766"/>
          </a:xfrm>
          <a:prstGeom prst="roundRect">
            <a:avLst/>
          </a:prstGeom>
          <a:noFill/>
          <a:ln w="9525">
            <a:noFill/>
          </a:ln>
        </p:spPr>
      </p:pic>
      <p:pic>
        <p:nvPicPr>
          <p:cNvPr id="32" name="Picture 31" descr="IMG_256">
            <a:extLst>
              <a:ext uri="{FF2B5EF4-FFF2-40B4-BE49-F238E27FC236}">
                <a16:creationId xmlns:a16="http://schemas.microsoft.com/office/drawing/2014/main" id="{E715AC12-8EF1-C0F1-B931-0603A5D51259}"/>
              </a:ext>
            </a:extLst>
          </p:cNvPr>
          <p:cNvPicPr>
            <a:picLocks noChangeAspect="1"/>
          </p:cNvPicPr>
          <p:nvPr/>
        </p:nvPicPr>
        <p:blipFill>
          <a:blip r:embed="rId7"/>
          <a:stretch>
            <a:fillRect/>
          </a:stretch>
        </p:blipFill>
        <p:spPr>
          <a:xfrm>
            <a:off x="13074842" y="3793760"/>
            <a:ext cx="4464174" cy="2974766"/>
          </a:xfrm>
          <a:prstGeom prst="roundRect">
            <a:avLst/>
          </a:prstGeom>
          <a:noFill/>
          <a:ln w="9525">
            <a:noFill/>
          </a:ln>
        </p:spPr>
      </p:pic>
      <p:pic>
        <p:nvPicPr>
          <p:cNvPr id="33" name="Picture 32" descr="IMG_256">
            <a:extLst>
              <a:ext uri="{FF2B5EF4-FFF2-40B4-BE49-F238E27FC236}">
                <a16:creationId xmlns:a16="http://schemas.microsoft.com/office/drawing/2014/main" id="{75C08E19-E5E0-F144-79D4-08889A0FBB44}"/>
              </a:ext>
            </a:extLst>
          </p:cNvPr>
          <p:cNvPicPr>
            <a:picLocks noChangeAspect="1"/>
          </p:cNvPicPr>
          <p:nvPr/>
        </p:nvPicPr>
        <p:blipFill>
          <a:blip r:embed="rId8"/>
          <a:stretch>
            <a:fillRect/>
          </a:stretch>
        </p:blipFill>
        <p:spPr>
          <a:xfrm>
            <a:off x="13119882" y="7045534"/>
            <a:ext cx="4413442" cy="2974766"/>
          </a:xfrm>
          <a:prstGeom prst="roundRect">
            <a:avLst/>
          </a:prstGeom>
          <a:noFill/>
          <a:ln w="9525">
            <a:noFill/>
          </a:ln>
        </p:spPr>
      </p:pic>
      <p:sp>
        <p:nvSpPr>
          <p:cNvPr id="34" name="TextBox 33">
            <a:extLst>
              <a:ext uri="{FF2B5EF4-FFF2-40B4-BE49-F238E27FC236}">
                <a16:creationId xmlns:a16="http://schemas.microsoft.com/office/drawing/2014/main" id="{77358FA1-948A-9BB4-FB12-F253E25129E2}"/>
              </a:ext>
            </a:extLst>
          </p:cNvPr>
          <p:cNvSpPr txBox="1"/>
          <p:nvPr/>
        </p:nvSpPr>
        <p:spPr>
          <a:xfrm>
            <a:off x="6294122" y="3810777"/>
            <a:ext cx="6431278" cy="296805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200" i="1">
                <a:effectLst/>
                <a:latin typeface="Arial" panose="020B0604020202020204" pitchFamily="34" charset="0"/>
                <a:ea typeface="Calibri" panose="020F0502020204030204" pitchFamily="34" charset="0"/>
                <a:cs typeface="Arial" panose="020B0604020202020204" pitchFamily="34" charset="0"/>
              </a:rPr>
              <a:t>Ngô chuyển gene kháng sâu</a:t>
            </a:r>
          </a:p>
          <a:p>
            <a:pPr marL="457200" indent="-457200" algn="just">
              <a:lnSpc>
                <a:spcPct val="150000"/>
              </a:lnSpc>
              <a:buFont typeface="Wingdings" panose="05000000000000000000" pitchFamily="2" charset="2"/>
              <a:buChar char="§"/>
            </a:pPr>
            <a:r>
              <a:rPr lang="en-US" sz="3200" i="1">
                <a:effectLst/>
                <a:latin typeface="Arial" panose="020B0604020202020204" pitchFamily="34" charset="0"/>
                <a:ea typeface="Calibri" panose="020F0502020204030204" pitchFamily="34" charset="0"/>
                <a:cs typeface="Arial" panose="020B0604020202020204" pitchFamily="34" charset="0"/>
              </a:rPr>
              <a:t>Lúa chuyển gene chịu mặn</a:t>
            </a:r>
          </a:p>
          <a:p>
            <a:pPr marL="457200" indent="-457200" algn="just">
              <a:lnSpc>
                <a:spcPct val="150000"/>
              </a:lnSpc>
              <a:buFont typeface="Wingdings" panose="05000000000000000000" pitchFamily="2" charset="2"/>
              <a:buChar char="§"/>
            </a:pPr>
            <a:r>
              <a:rPr lang="en-US" sz="3200" i="1">
                <a:effectLst/>
                <a:latin typeface="Arial" panose="020B0604020202020204" pitchFamily="34" charset="0"/>
                <a:ea typeface="Calibri" panose="020F0502020204030204" pitchFamily="34" charset="0"/>
                <a:cs typeface="Arial" panose="020B0604020202020204" pitchFamily="34" charset="0"/>
              </a:rPr>
              <a:t>Cá huỳnh quang chuyển gene làm cá cảnh.</a:t>
            </a:r>
          </a:p>
        </p:txBody>
      </p:sp>
    </p:spTree>
    <p:extLst>
      <p:ext uri="{BB962C8B-B14F-4D97-AF65-F5344CB8AC3E}">
        <p14:creationId xmlns:p14="http://schemas.microsoft.com/office/powerpoint/2010/main" val="9276168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ppt_x"/>
                                          </p:val>
                                        </p:tav>
                                        <p:tav tm="100000">
                                          <p:val>
                                            <p:strVal val="#ppt_x"/>
                                          </p:val>
                                        </p:tav>
                                      </p:tavLst>
                                    </p:anim>
                                    <p:anim calcmode="lin" valueType="num">
                                      <p:cBhvr additive="base">
                                        <p:cTn id="11" dur="500" fill="hold"/>
                                        <p:tgtEl>
                                          <p:spTgt spid="3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500"/>
                                        <p:tgtEl>
                                          <p:spTgt spid="32"/>
                                        </p:tgtEl>
                                      </p:cBhvr>
                                    </p:animEffect>
                                  </p:childTnLst>
                                </p:cTn>
                              </p:par>
                              <p:par>
                                <p:cTn id="21" presetID="21" presetClass="entr" presetSubtype="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500"/>
                                        <p:tgtEl>
                                          <p:spTgt spid="33"/>
                                        </p:tgtEl>
                                      </p:cBhvr>
                                    </p:animEffect>
                                  </p:childTnLst>
                                </p:cTn>
                              </p:par>
                              <p:par>
                                <p:cTn id="24" presetID="21" presetClass="entr" presetSubtype="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heel(1)">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5" name="Group 5"/>
          <p:cNvGrpSpPr/>
          <p:nvPr/>
        </p:nvGrpSpPr>
        <p:grpSpPr>
          <a:xfrm>
            <a:off x="0" y="0"/>
            <a:ext cx="8405218" cy="10287000"/>
            <a:chOff x="0" y="0"/>
            <a:chExt cx="2213720" cy="2709333"/>
          </a:xfrm>
        </p:grpSpPr>
        <p:sp>
          <p:nvSpPr>
            <p:cNvPr id="6" name="Freeform 6"/>
            <p:cNvSpPr/>
            <p:nvPr/>
          </p:nvSpPr>
          <p:spPr>
            <a:xfrm>
              <a:off x="0" y="0"/>
              <a:ext cx="2213720" cy="2709333"/>
            </a:xfrm>
            <a:custGeom>
              <a:avLst/>
              <a:gdLst/>
              <a:ahLst/>
              <a:cxnLst/>
              <a:rect l="l" t="t" r="r" b="b"/>
              <a:pathLst>
                <a:path w="2213720" h="2709333">
                  <a:moveTo>
                    <a:pt x="0" y="0"/>
                  </a:moveTo>
                  <a:lnTo>
                    <a:pt x="2213720" y="0"/>
                  </a:lnTo>
                  <a:lnTo>
                    <a:pt x="2213720" y="2709333"/>
                  </a:lnTo>
                  <a:lnTo>
                    <a:pt x="0" y="2709333"/>
                  </a:lnTo>
                  <a:close/>
                </a:path>
              </a:pathLst>
            </a:custGeom>
            <a:solidFill>
              <a:srgbClr val="C7D2DD"/>
            </a:solidFill>
          </p:spPr>
          <p:txBody>
            <a:bodyPr/>
            <a:lstStyle/>
            <a:p>
              <a:endParaRPr lang="en-US"/>
            </a:p>
          </p:txBody>
        </p:sp>
        <p:sp>
          <p:nvSpPr>
            <p:cNvPr id="7" name="TextBox 7"/>
            <p:cNvSpPr txBox="1"/>
            <p:nvPr/>
          </p:nvSpPr>
          <p:spPr>
            <a:xfrm>
              <a:off x="0" y="9525"/>
              <a:ext cx="2213720" cy="2699808"/>
            </a:xfrm>
            <a:prstGeom prst="rect">
              <a:avLst/>
            </a:prstGeom>
          </p:spPr>
          <p:txBody>
            <a:bodyPr lIns="50800" tIns="50800" rIns="50800" bIns="50800" rtlCol="0" anchor="ctr"/>
            <a:lstStyle/>
            <a:p>
              <a:pPr algn="ctr">
                <a:lnSpc>
                  <a:spcPts val="2200"/>
                </a:lnSpc>
              </a:pPr>
              <a:endParaRPr/>
            </a:p>
          </p:txBody>
        </p:sp>
      </p:grpSp>
      <p:grpSp>
        <p:nvGrpSpPr>
          <p:cNvPr id="40" name="Group 39">
            <a:extLst>
              <a:ext uri="{FF2B5EF4-FFF2-40B4-BE49-F238E27FC236}">
                <a16:creationId xmlns:a16="http://schemas.microsoft.com/office/drawing/2014/main" id="{CCA651F4-2EB7-768B-9F84-C07E2C4244F5}"/>
              </a:ext>
            </a:extLst>
          </p:cNvPr>
          <p:cNvGrpSpPr/>
          <p:nvPr/>
        </p:nvGrpSpPr>
        <p:grpSpPr>
          <a:xfrm>
            <a:off x="8762999" y="2395363"/>
            <a:ext cx="9143999" cy="2519537"/>
            <a:chOff x="8762999" y="2395363"/>
            <a:chExt cx="9143999" cy="2519537"/>
          </a:xfrm>
        </p:grpSpPr>
        <p:grpSp>
          <p:nvGrpSpPr>
            <p:cNvPr id="2" name="Group 2"/>
            <p:cNvGrpSpPr/>
            <p:nvPr/>
          </p:nvGrpSpPr>
          <p:grpSpPr>
            <a:xfrm>
              <a:off x="8762999" y="2395363"/>
              <a:ext cx="9143999" cy="2519537"/>
              <a:chOff x="0" y="0"/>
              <a:chExt cx="1394299" cy="542507"/>
            </a:xfrm>
          </p:grpSpPr>
          <p:sp>
            <p:nvSpPr>
              <p:cNvPr id="3" name="Freeform 3"/>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rgbClr val="FAFAF2"/>
              </a:solidFill>
              <a:ln w="38100" cap="rnd">
                <a:solidFill>
                  <a:srgbClr val="28366E"/>
                </a:solidFill>
                <a:prstDash val="sysDot"/>
                <a:round/>
              </a:ln>
            </p:spPr>
            <p:txBody>
              <a:bodyPr/>
              <a:lstStyle/>
              <a:p>
                <a:endParaRPr lang="en-US"/>
              </a:p>
            </p:txBody>
          </p:sp>
          <p:sp>
            <p:nvSpPr>
              <p:cNvPr id="4" name="TextBox 4"/>
              <p:cNvSpPr txBox="1"/>
              <p:nvPr/>
            </p:nvSpPr>
            <p:spPr>
              <a:xfrm>
                <a:off x="0" y="-28575"/>
                <a:ext cx="1394299" cy="571082"/>
              </a:xfrm>
              <a:prstGeom prst="rect">
                <a:avLst/>
              </a:prstGeom>
            </p:spPr>
            <p:txBody>
              <a:bodyPr lIns="50800" tIns="50800" rIns="50800" bIns="50800" rtlCol="0" anchor="ctr"/>
              <a:lstStyle/>
              <a:p>
                <a:pPr algn="ctr">
                  <a:lnSpc>
                    <a:spcPts val="3249"/>
                  </a:lnSpc>
                </a:pPr>
                <a:endParaRPr/>
              </a:p>
            </p:txBody>
          </p:sp>
        </p:grpSp>
        <p:grpSp>
          <p:nvGrpSpPr>
            <p:cNvPr id="37" name="Group 36">
              <a:extLst>
                <a:ext uri="{FF2B5EF4-FFF2-40B4-BE49-F238E27FC236}">
                  <a16:creationId xmlns:a16="http://schemas.microsoft.com/office/drawing/2014/main" id="{7CD63FC1-1AF2-E0F6-E79A-877659BE4C4B}"/>
                </a:ext>
              </a:extLst>
            </p:cNvPr>
            <p:cNvGrpSpPr/>
            <p:nvPr/>
          </p:nvGrpSpPr>
          <p:grpSpPr>
            <a:xfrm>
              <a:off x="8991600" y="2526402"/>
              <a:ext cx="8763000" cy="2124749"/>
              <a:chOff x="8991600" y="2526402"/>
              <a:chExt cx="8763000" cy="2124749"/>
            </a:xfrm>
          </p:grpSpPr>
          <p:sp>
            <p:nvSpPr>
              <p:cNvPr id="8" name="TextBox 8"/>
              <p:cNvSpPr txBox="1"/>
              <p:nvPr/>
            </p:nvSpPr>
            <p:spPr>
              <a:xfrm>
                <a:off x="9997064" y="2526402"/>
                <a:ext cx="7757536" cy="2124749"/>
              </a:xfrm>
              <a:prstGeom prst="rect">
                <a:avLst/>
              </a:prstGeom>
            </p:spPr>
            <p:txBody>
              <a:bodyPr wrap="square" lIns="0" tIns="0" rIns="0" bIns="0" rtlCol="0" anchor="t">
                <a:spAutoFit/>
              </a:bodyPr>
              <a:lstStyle/>
              <a:p>
                <a:pPr marL="0" lvl="0" indent="0" algn="just">
                  <a:lnSpc>
                    <a:spcPct val="150000"/>
                  </a:lnSpc>
                  <a:spcBef>
                    <a:spcPct val="0"/>
                  </a:spcBef>
                </a:pPr>
                <a:r>
                  <a:rPr lang="en-US" sz="3200">
                    <a:effectLst/>
                    <a:latin typeface="Arial" panose="020B0604020202020204" pitchFamily="34" charset="0"/>
                    <a:ea typeface="Calibri" panose="020F0502020204030204" pitchFamily="34" charset="0"/>
                    <a:cs typeface="Arial" panose="020B0604020202020204" pitchFamily="34" charset="0"/>
                  </a:rPr>
                  <a:t>Tách DNA chứa gene mục tiêu từ tế bào cho và tách phân tử DNA dùng làm vector chuyển gene từ vi khuẩn hoặc virus.</a:t>
                </a:r>
                <a:endParaRPr lang="en-US" sz="3200" u="none" strike="noStrike">
                  <a:solidFill>
                    <a:srgbClr val="28366E"/>
                  </a:solidFill>
                  <a:latin typeface="Arial" panose="020B0604020202020204" pitchFamily="34" charset="0"/>
                  <a:ea typeface="DM Sans"/>
                  <a:cs typeface="Arial" panose="020B0604020202020204" pitchFamily="34" charset="0"/>
                  <a:sym typeface="DM Sans"/>
                </a:endParaRPr>
              </a:p>
            </p:txBody>
          </p:sp>
          <p:grpSp>
            <p:nvGrpSpPr>
              <p:cNvPr id="9" name="Group 9"/>
              <p:cNvGrpSpPr/>
              <p:nvPr/>
            </p:nvGrpSpPr>
            <p:grpSpPr>
              <a:xfrm>
                <a:off x="8991600" y="3202841"/>
                <a:ext cx="776863" cy="771870"/>
                <a:chOff x="0" y="0"/>
                <a:chExt cx="918068" cy="912168"/>
              </a:xfrm>
            </p:grpSpPr>
            <p:sp>
              <p:nvSpPr>
                <p:cNvPr id="10" name="Freeform 10"/>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11" name="TextBox 11"/>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en-US" sz="3500" u="none" strike="noStrike">
                      <a:solidFill>
                        <a:srgbClr val="28366E"/>
                      </a:solidFill>
                      <a:latin typeface="Arial" panose="020B0604020202020204" pitchFamily="34" charset="0"/>
                      <a:ea typeface="Handelson Four"/>
                      <a:cs typeface="Arial" panose="020B0604020202020204" pitchFamily="34" charset="0"/>
                      <a:sym typeface="Handelson Four"/>
                    </a:rPr>
                    <a:t>01</a:t>
                  </a:r>
                </a:p>
              </p:txBody>
            </p:sp>
          </p:grpSp>
        </p:grpSp>
      </p:grpSp>
      <p:grpSp>
        <p:nvGrpSpPr>
          <p:cNvPr id="41" name="Group 40">
            <a:extLst>
              <a:ext uri="{FF2B5EF4-FFF2-40B4-BE49-F238E27FC236}">
                <a16:creationId xmlns:a16="http://schemas.microsoft.com/office/drawing/2014/main" id="{CCDCF8C3-CA94-D8E4-4D10-DDFDA615B5C7}"/>
              </a:ext>
            </a:extLst>
          </p:cNvPr>
          <p:cNvGrpSpPr/>
          <p:nvPr/>
        </p:nvGrpSpPr>
        <p:grpSpPr>
          <a:xfrm>
            <a:off x="8763001" y="5082053"/>
            <a:ext cx="9143998" cy="2652247"/>
            <a:chOff x="8763001" y="5082053"/>
            <a:chExt cx="9143998" cy="2652247"/>
          </a:xfrm>
        </p:grpSpPr>
        <p:grpSp>
          <p:nvGrpSpPr>
            <p:cNvPr id="12" name="Group 12"/>
            <p:cNvGrpSpPr/>
            <p:nvPr/>
          </p:nvGrpSpPr>
          <p:grpSpPr>
            <a:xfrm>
              <a:off x="8763001" y="5082053"/>
              <a:ext cx="9143998" cy="2652247"/>
              <a:chOff x="0" y="0"/>
              <a:chExt cx="1394299" cy="542507"/>
            </a:xfrm>
          </p:grpSpPr>
          <p:sp>
            <p:nvSpPr>
              <p:cNvPr id="13" name="Freeform 13"/>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rgbClr val="FAFAF2"/>
              </a:solidFill>
              <a:ln w="38100" cap="rnd">
                <a:solidFill>
                  <a:srgbClr val="28366E"/>
                </a:solidFill>
                <a:prstDash val="sysDot"/>
                <a:round/>
              </a:ln>
            </p:spPr>
            <p:txBody>
              <a:bodyPr/>
              <a:lstStyle/>
              <a:p>
                <a:endParaRPr lang="en-US"/>
              </a:p>
            </p:txBody>
          </p:sp>
          <p:sp>
            <p:nvSpPr>
              <p:cNvPr id="14" name="TextBox 14"/>
              <p:cNvSpPr txBox="1"/>
              <p:nvPr/>
            </p:nvSpPr>
            <p:spPr>
              <a:xfrm>
                <a:off x="0" y="-28575"/>
                <a:ext cx="1394299" cy="571082"/>
              </a:xfrm>
              <a:prstGeom prst="rect">
                <a:avLst/>
              </a:prstGeom>
            </p:spPr>
            <p:txBody>
              <a:bodyPr lIns="50800" tIns="50800" rIns="50800" bIns="50800" rtlCol="0" anchor="ctr"/>
              <a:lstStyle/>
              <a:p>
                <a:pPr algn="ctr">
                  <a:lnSpc>
                    <a:spcPts val="3249"/>
                  </a:lnSpc>
                </a:pPr>
                <a:endParaRPr/>
              </a:p>
            </p:txBody>
          </p:sp>
        </p:grpSp>
        <p:grpSp>
          <p:nvGrpSpPr>
            <p:cNvPr id="38" name="Group 37">
              <a:extLst>
                <a:ext uri="{FF2B5EF4-FFF2-40B4-BE49-F238E27FC236}">
                  <a16:creationId xmlns:a16="http://schemas.microsoft.com/office/drawing/2014/main" id="{52B4B49C-21D2-9F21-D660-AE667B28234D}"/>
                </a:ext>
              </a:extLst>
            </p:cNvPr>
            <p:cNvGrpSpPr/>
            <p:nvPr/>
          </p:nvGrpSpPr>
          <p:grpSpPr>
            <a:xfrm>
              <a:off x="8991600" y="5275951"/>
              <a:ext cx="8660308" cy="2124749"/>
              <a:chOff x="8991600" y="5275951"/>
              <a:chExt cx="8660308" cy="2124749"/>
            </a:xfrm>
          </p:grpSpPr>
          <p:sp>
            <p:nvSpPr>
              <p:cNvPr id="15" name="TextBox 15"/>
              <p:cNvSpPr txBox="1"/>
              <p:nvPr/>
            </p:nvSpPr>
            <p:spPr>
              <a:xfrm>
                <a:off x="10023554" y="5275951"/>
                <a:ext cx="7628354" cy="2124749"/>
              </a:xfrm>
              <a:prstGeom prst="rect">
                <a:avLst/>
              </a:prstGeom>
            </p:spPr>
            <p:txBody>
              <a:bodyPr wrap="square" lIns="0" tIns="0" rIns="0" bIns="0" rtlCol="0" anchor="t">
                <a:spAutoFit/>
              </a:bodyPr>
              <a:lstStyle/>
              <a:p>
                <a:pPr marL="0" lvl="0" indent="0" algn="just">
                  <a:lnSpc>
                    <a:spcPct val="150000"/>
                  </a:lnSpc>
                  <a:spcBef>
                    <a:spcPct val="0"/>
                  </a:spcBef>
                </a:pPr>
                <a:r>
                  <a:rPr lang="en-US" sz="3200">
                    <a:effectLst/>
                    <a:latin typeface="Arial" panose="020B0604020202020204" pitchFamily="34" charset="0"/>
                    <a:ea typeface="Calibri" panose="020F0502020204030204" pitchFamily="34" charset="0"/>
                    <a:cs typeface="Arial" panose="020B0604020202020204" pitchFamily="34" charset="0"/>
                  </a:rPr>
                  <a:t>Cắt gene mục tiêu và DNA dùng làm vector chuyển gene ở vị trí xác định nhờ cùng một loại enzyme cắt chuyên biệt.</a:t>
                </a:r>
                <a:endParaRPr lang="en-US" sz="3200">
                  <a:solidFill>
                    <a:srgbClr val="28366E"/>
                  </a:solidFill>
                  <a:latin typeface="Arial" panose="020B0604020202020204" pitchFamily="34" charset="0"/>
                  <a:ea typeface="DM Sans"/>
                  <a:cs typeface="Arial" panose="020B0604020202020204" pitchFamily="34" charset="0"/>
                  <a:sym typeface="DM Sans"/>
                </a:endParaRPr>
              </a:p>
            </p:txBody>
          </p:sp>
          <p:grpSp>
            <p:nvGrpSpPr>
              <p:cNvPr id="16" name="Group 16"/>
              <p:cNvGrpSpPr/>
              <p:nvPr/>
            </p:nvGrpSpPr>
            <p:grpSpPr>
              <a:xfrm>
                <a:off x="8991600" y="5952390"/>
                <a:ext cx="776863" cy="771870"/>
                <a:chOff x="0" y="0"/>
                <a:chExt cx="918068" cy="912168"/>
              </a:xfrm>
            </p:grpSpPr>
            <p:sp>
              <p:nvSpPr>
                <p:cNvPr id="17" name="Freeform 17"/>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76A6C6"/>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18" name="TextBox 18"/>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en-US" sz="3500" u="none" strike="noStrike">
                      <a:solidFill>
                        <a:srgbClr val="28366E"/>
                      </a:solidFill>
                      <a:latin typeface="Arial" panose="020B0604020202020204" pitchFamily="34" charset="0"/>
                      <a:ea typeface="Handelson Four"/>
                      <a:cs typeface="Arial" panose="020B0604020202020204" pitchFamily="34" charset="0"/>
                      <a:sym typeface="Handelson Four"/>
                    </a:rPr>
                    <a:t>02</a:t>
                  </a:r>
                </a:p>
              </p:txBody>
            </p:sp>
          </p:grpSp>
        </p:grpSp>
      </p:grpSp>
      <p:sp>
        <p:nvSpPr>
          <p:cNvPr id="21" name="TextBox 21"/>
          <p:cNvSpPr txBox="1"/>
          <p:nvPr/>
        </p:nvSpPr>
        <p:spPr>
          <a:xfrm>
            <a:off x="533400" y="1488639"/>
            <a:ext cx="7391400" cy="3807261"/>
          </a:xfrm>
          <a:prstGeom prst="rect">
            <a:avLst/>
          </a:prstGeom>
        </p:spPr>
        <p:txBody>
          <a:bodyPr wrap="square" lIns="0" tIns="0" rIns="0" bIns="0" rtlCol="0" anchor="t">
            <a:spAutoFit/>
          </a:bodyPr>
          <a:lstStyle/>
          <a:p>
            <a:pPr algn="just">
              <a:lnSpc>
                <a:spcPct val="150000"/>
              </a:lnSpc>
              <a:spcAft>
                <a:spcPts val="800"/>
              </a:spcAft>
            </a:pPr>
            <a:r>
              <a:rPr lang="en-US" sz="3200" b="1">
                <a:effectLst/>
                <a:latin typeface="Arial" panose="020B0604020202020204" pitchFamily="34" charset="0"/>
                <a:ea typeface="Calibri" panose="020F0502020204030204" pitchFamily="34" charset="0"/>
                <a:cs typeface="Arial" panose="020B0604020202020204" pitchFamily="34" charset="0"/>
              </a:rPr>
              <a:t>Câu 2: </a:t>
            </a:r>
            <a:r>
              <a:rPr lang="en-US" sz="3200">
                <a:effectLst/>
                <a:latin typeface="Arial" panose="020B0604020202020204" pitchFamily="34" charset="0"/>
                <a:ea typeface="Calibri" panose="020F0502020204030204" pitchFamily="34" charset="0"/>
                <a:cs typeface="Arial" panose="020B0604020202020204" pitchFamily="34" charset="0"/>
              </a:rPr>
              <a:t>Quan sát hình 41.1, cho biết:</a:t>
            </a:r>
          </a:p>
          <a:p>
            <a:pPr marL="342900" lvl="0" indent="-342900" algn="just">
              <a:lnSpc>
                <a:spcPct val="150000"/>
              </a:lnSpc>
              <a:spcAft>
                <a:spcPts val="800"/>
              </a:spcAft>
              <a:buFont typeface="+mj-lt"/>
              <a:buAutoNum type="alphaLcParenR"/>
            </a:pP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Các bước thực hiện để tạo DNA tái tổ hợp mang gene mục tiêu.</a:t>
            </a:r>
          </a:p>
          <a:p>
            <a:pPr marL="342900" lvl="0" indent="-342900" algn="just">
              <a:lnSpc>
                <a:spcPct val="150000"/>
              </a:lnSpc>
              <a:spcAft>
                <a:spcPts val="800"/>
              </a:spcAft>
              <a:buFont typeface="+mj-lt"/>
              <a:buAutoNum type="alphaLcParenR"/>
            </a:pP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Gene mục tiêu có vai trò gì trong cơ thể sinh vật nuôi?</a:t>
            </a:r>
          </a:p>
        </p:txBody>
      </p:sp>
      <p:sp>
        <p:nvSpPr>
          <p:cNvPr id="22" name="Freeform 22"/>
          <p:cNvSpPr/>
          <p:nvPr/>
        </p:nvSpPr>
        <p:spPr>
          <a:xfrm rot="2496177">
            <a:off x="-237234" y="-1697522"/>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0">
            <a:extLst>
              <a:ext uri="{FF2B5EF4-FFF2-40B4-BE49-F238E27FC236}">
                <a16:creationId xmlns:a16="http://schemas.microsoft.com/office/drawing/2014/main" id="{EA9BBAB7-FA87-9234-AC53-A05884E152F6}"/>
              </a:ext>
            </a:extLst>
          </p:cNvPr>
          <p:cNvSpPr txBox="1"/>
          <p:nvPr/>
        </p:nvSpPr>
        <p:spPr>
          <a:xfrm>
            <a:off x="910235" y="342900"/>
            <a:ext cx="6379224" cy="910249"/>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1</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pic>
        <p:nvPicPr>
          <p:cNvPr id="25" name="Picture 24">
            <a:extLst>
              <a:ext uri="{FF2B5EF4-FFF2-40B4-BE49-F238E27FC236}">
                <a16:creationId xmlns:a16="http://schemas.microsoft.com/office/drawing/2014/main" id="{F14C2F37-3786-43DC-FEFD-A3FB85B2B118}"/>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04327" y="5262013"/>
            <a:ext cx="7393304" cy="3748272"/>
          </a:xfrm>
          <a:prstGeom prst="rect">
            <a:avLst/>
          </a:prstGeom>
          <a:noFill/>
          <a:ln>
            <a:noFill/>
          </a:ln>
        </p:spPr>
      </p:pic>
      <p:sp>
        <p:nvSpPr>
          <p:cNvPr id="27" name="TextBox 26">
            <a:extLst>
              <a:ext uri="{FF2B5EF4-FFF2-40B4-BE49-F238E27FC236}">
                <a16:creationId xmlns:a16="http://schemas.microsoft.com/office/drawing/2014/main" id="{6C9214AA-AD7C-6E84-52F0-6E5584BDC949}"/>
              </a:ext>
            </a:extLst>
          </p:cNvPr>
          <p:cNvSpPr txBox="1"/>
          <p:nvPr/>
        </p:nvSpPr>
        <p:spPr>
          <a:xfrm>
            <a:off x="484127" y="8759226"/>
            <a:ext cx="7231439" cy="1478418"/>
          </a:xfrm>
          <a:prstGeom prst="rect">
            <a:avLst/>
          </a:prstGeom>
          <a:noFill/>
        </p:spPr>
        <p:txBody>
          <a:bodyPr wrap="square">
            <a:spAutoFit/>
          </a:bodyPr>
          <a:lstStyle/>
          <a:p>
            <a:pPr algn="ctr">
              <a:lnSpc>
                <a:spcPct val="150000"/>
              </a:lnSpc>
            </a:pPr>
            <a:r>
              <a:rPr lang="vi-VN" sz="3200" b="1" i="1">
                <a:effectLst/>
                <a:latin typeface="Arial" panose="020B0604020202020204" pitchFamily="34" charset="0"/>
                <a:ea typeface="Calibri" panose="020F0502020204030204" pitchFamily="34" charset="0"/>
                <a:cs typeface="Arial" panose="020B0604020202020204" pitchFamily="34" charset="0"/>
              </a:rPr>
              <a:t>Hình 41.1. </a:t>
            </a:r>
            <a:r>
              <a:rPr lang="vi-VN" sz="3200" i="1">
                <a:effectLst/>
                <a:latin typeface="Arial" panose="020B0604020202020204" pitchFamily="34" charset="0"/>
                <a:ea typeface="Calibri" panose="020F0502020204030204" pitchFamily="34" charset="0"/>
                <a:cs typeface="Arial" panose="020B0604020202020204" pitchFamily="34" charset="0"/>
              </a:rPr>
              <a:t>Quy trình chuyển gene tạo thực vật biến đổi gene</a:t>
            </a:r>
            <a:endParaRPr lang="en-US" sz="3200" i="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F8C94D2-1FEA-4AC1-CB36-DC0EEE06408B}"/>
              </a:ext>
            </a:extLst>
          </p:cNvPr>
          <p:cNvSpPr txBox="1"/>
          <p:nvPr/>
        </p:nvSpPr>
        <p:spPr>
          <a:xfrm>
            <a:off x="8762998" y="520029"/>
            <a:ext cx="9144000" cy="1651671"/>
          </a:xfrm>
          <a:prstGeom prst="rect">
            <a:avLst/>
          </a:prstGeom>
          <a:noFill/>
        </p:spPr>
        <p:txBody>
          <a:bodyPr wrap="square">
            <a:spAutoFit/>
          </a:bodyPr>
          <a:lstStyle/>
          <a:p>
            <a:pPr marL="342900" lvl="0" indent="-342900" algn="just">
              <a:lnSpc>
                <a:spcPct val="150000"/>
              </a:lnSpc>
              <a:spcAft>
                <a:spcPts val="800"/>
              </a:spcAft>
              <a:buFont typeface="+mj-lt"/>
              <a:buAutoNum type="alphaLcParenR"/>
            </a:pPr>
            <a:r>
              <a:rPr lang="vi-VN" sz="3600" i="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i="1">
                <a:solidFill>
                  <a:srgbClr val="FF0000"/>
                </a:solidFill>
                <a:effectLst/>
                <a:latin typeface="Arial" panose="020B0604020202020204" pitchFamily="34" charset="0"/>
                <a:ea typeface="Calibri" panose="020F0502020204030204" pitchFamily="34" charset="0"/>
                <a:cs typeface="Arial" panose="020B0604020202020204" pitchFamily="34" charset="0"/>
              </a:rPr>
              <a:t>Các bước thực hiện để tạo DNA tái tổ hợp mang gene mục tiêu:</a:t>
            </a:r>
          </a:p>
        </p:txBody>
      </p:sp>
      <p:grpSp>
        <p:nvGrpSpPr>
          <p:cNvPr id="42" name="Group 41">
            <a:extLst>
              <a:ext uri="{FF2B5EF4-FFF2-40B4-BE49-F238E27FC236}">
                <a16:creationId xmlns:a16="http://schemas.microsoft.com/office/drawing/2014/main" id="{60133503-5812-DE52-EA67-34733B6B054D}"/>
              </a:ext>
            </a:extLst>
          </p:cNvPr>
          <p:cNvGrpSpPr/>
          <p:nvPr/>
        </p:nvGrpSpPr>
        <p:grpSpPr>
          <a:xfrm>
            <a:off x="8763001" y="7881763"/>
            <a:ext cx="9143998" cy="1833737"/>
            <a:chOff x="8763001" y="7881763"/>
            <a:chExt cx="9143998" cy="1833737"/>
          </a:xfrm>
        </p:grpSpPr>
        <p:grpSp>
          <p:nvGrpSpPr>
            <p:cNvPr id="30" name="Group 2">
              <a:extLst>
                <a:ext uri="{FF2B5EF4-FFF2-40B4-BE49-F238E27FC236}">
                  <a16:creationId xmlns:a16="http://schemas.microsoft.com/office/drawing/2014/main" id="{0D11EACC-9901-9555-447C-B1DD40162723}"/>
                </a:ext>
              </a:extLst>
            </p:cNvPr>
            <p:cNvGrpSpPr/>
            <p:nvPr/>
          </p:nvGrpSpPr>
          <p:grpSpPr>
            <a:xfrm>
              <a:off x="8763001" y="7881763"/>
              <a:ext cx="9143998" cy="1833737"/>
              <a:chOff x="0" y="0"/>
              <a:chExt cx="1394299" cy="542507"/>
            </a:xfrm>
          </p:grpSpPr>
          <p:sp>
            <p:nvSpPr>
              <p:cNvPr id="31" name="Freeform 3">
                <a:extLst>
                  <a:ext uri="{FF2B5EF4-FFF2-40B4-BE49-F238E27FC236}">
                    <a16:creationId xmlns:a16="http://schemas.microsoft.com/office/drawing/2014/main" id="{149BB7D8-7495-86FC-0120-02DC1F771818}"/>
                  </a:ext>
                </a:extLst>
              </p:cNvPr>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rgbClr val="FAFAF2"/>
              </a:solidFill>
              <a:ln w="38100" cap="rnd">
                <a:solidFill>
                  <a:srgbClr val="28366E"/>
                </a:solidFill>
                <a:prstDash val="sysDot"/>
                <a:round/>
              </a:ln>
            </p:spPr>
            <p:txBody>
              <a:bodyPr/>
              <a:lstStyle/>
              <a:p>
                <a:endParaRPr lang="en-US"/>
              </a:p>
            </p:txBody>
          </p:sp>
          <p:sp>
            <p:nvSpPr>
              <p:cNvPr id="32" name="TextBox 4">
                <a:extLst>
                  <a:ext uri="{FF2B5EF4-FFF2-40B4-BE49-F238E27FC236}">
                    <a16:creationId xmlns:a16="http://schemas.microsoft.com/office/drawing/2014/main" id="{9BD6824E-F959-A3DF-0A76-199E3090B671}"/>
                  </a:ext>
                </a:extLst>
              </p:cNvPr>
              <p:cNvSpPr txBox="1"/>
              <p:nvPr/>
            </p:nvSpPr>
            <p:spPr>
              <a:xfrm>
                <a:off x="0" y="-28575"/>
                <a:ext cx="1394299" cy="571082"/>
              </a:xfrm>
              <a:prstGeom prst="rect">
                <a:avLst/>
              </a:prstGeom>
            </p:spPr>
            <p:txBody>
              <a:bodyPr lIns="50800" tIns="50800" rIns="50800" bIns="50800" rtlCol="0" anchor="ctr"/>
              <a:lstStyle/>
              <a:p>
                <a:pPr algn="ctr">
                  <a:lnSpc>
                    <a:spcPts val="3249"/>
                  </a:lnSpc>
                </a:pPr>
                <a:endParaRPr/>
              </a:p>
            </p:txBody>
          </p:sp>
        </p:grpSp>
        <p:grpSp>
          <p:nvGrpSpPr>
            <p:cNvPr id="39" name="Group 38">
              <a:extLst>
                <a:ext uri="{FF2B5EF4-FFF2-40B4-BE49-F238E27FC236}">
                  <a16:creationId xmlns:a16="http://schemas.microsoft.com/office/drawing/2014/main" id="{EFBE09D5-444F-9549-786E-4CCF82447AC9}"/>
                </a:ext>
              </a:extLst>
            </p:cNvPr>
            <p:cNvGrpSpPr/>
            <p:nvPr/>
          </p:nvGrpSpPr>
          <p:grpSpPr>
            <a:xfrm>
              <a:off x="8991600" y="8105589"/>
              <a:ext cx="8709824" cy="1386085"/>
              <a:chOff x="8991600" y="8105589"/>
              <a:chExt cx="8709824" cy="1386085"/>
            </a:xfrm>
          </p:grpSpPr>
          <p:sp>
            <p:nvSpPr>
              <p:cNvPr id="33" name="TextBox 8">
                <a:extLst>
                  <a:ext uri="{FF2B5EF4-FFF2-40B4-BE49-F238E27FC236}">
                    <a16:creationId xmlns:a16="http://schemas.microsoft.com/office/drawing/2014/main" id="{8DE75848-1775-5EEC-C5A8-A5C2A4D25180}"/>
                  </a:ext>
                </a:extLst>
              </p:cNvPr>
              <p:cNvSpPr txBox="1"/>
              <p:nvPr/>
            </p:nvSpPr>
            <p:spPr>
              <a:xfrm>
                <a:off x="10054854" y="8105589"/>
                <a:ext cx="7646570" cy="1386085"/>
              </a:xfrm>
              <a:prstGeom prst="rect">
                <a:avLst/>
              </a:prstGeom>
            </p:spPr>
            <p:txBody>
              <a:bodyPr wrap="square" lIns="0" tIns="0" rIns="0" bIns="0" rtlCol="0" anchor="t">
                <a:spAutoFit/>
              </a:bodyPr>
              <a:lstStyle/>
              <a:p>
                <a:pPr marL="0" lvl="0" indent="0" algn="just">
                  <a:lnSpc>
                    <a:spcPct val="150000"/>
                  </a:lnSpc>
                  <a:spcBef>
                    <a:spcPct val="0"/>
                  </a:spcBef>
                </a:pPr>
                <a:r>
                  <a:rPr lang="en-US" sz="3200">
                    <a:effectLst/>
                    <a:latin typeface="Arial" panose="020B0604020202020204" pitchFamily="34" charset="0"/>
                    <a:ea typeface="Calibri" panose="020F0502020204030204" pitchFamily="34" charset="0"/>
                    <a:cs typeface="Arial" panose="020B0604020202020204" pitchFamily="34" charset="0"/>
                  </a:rPr>
                  <a:t>Ghép nối gene mục tiêu và vector chuyển gene nhờ enzyme nối tạo DNA tái tổ hợp.</a:t>
                </a:r>
                <a:endParaRPr lang="en-US" sz="3200" u="none" strike="noStrike">
                  <a:solidFill>
                    <a:srgbClr val="28366E"/>
                  </a:solidFill>
                  <a:latin typeface="Arial" panose="020B0604020202020204" pitchFamily="34" charset="0"/>
                  <a:ea typeface="DM Sans"/>
                  <a:cs typeface="Arial" panose="020B0604020202020204" pitchFamily="34" charset="0"/>
                  <a:sym typeface="DM Sans"/>
                </a:endParaRPr>
              </a:p>
            </p:txBody>
          </p:sp>
          <p:grpSp>
            <p:nvGrpSpPr>
              <p:cNvPr id="34" name="Group 9">
                <a:extLst>
                  <a:ext uri="{FF2B5EF4-FFF2-40B4-BE49-F238E27FC236}">
                    <a16:creationId xmlns:a16="http://schemas.microsoft.com/office/drawing/2014/main" id="{D6A89596-55C1-9A83-0E25-08FBC719F83B}"/>
                  </a:ext>
                </a:extLst>
              </p:cNvPr>
              <p:cNvGrpSpPr/>
              <p:nvPr/>
            </p:nvGrpSpPr>
            <p:grpSpPr>
              <a:xfrm>
                <a:off x="8991600" y="8412696"/>
                <a:ext cx="776863" cy="771870"/>
                <a:chOff x="0" y="0"/>
                <a:chExt cx="918068" cy="912168"/>
              </a:xfrm>
            </p:grpSpPr>
            <p:sp>
              <p:nvSpPr>
                <p:cNvPr id="35" name="Freeform 10">
                  <a:extLst>
                    <a:ext uri="{FF2B5EF4-FFF2-40B4-BE49-F238E27FC236}">
                      <a16:creationId xmlns:a16="http://schemas.microsoft.com/office/drawing/2014/main" id="{F9F0DB23-C96C-E310-8982-F678CD4A6383}"/>
                    </a:ext>
                  </a:extLst>
                </p:cNvPr>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a:ln cap="sq">
                  <a:noFill/>
                  <a:prstDash val="solid"/>
                  <a:miter/>
                </a:ln>
              </p:spPr>
              <p:txBody>
                <a:bodyPr/>
                <a:lstStyle/>
                <a:p>
                  <a:endParaRPr lang="en-US">
                    <a:latin typeface="Arial" panose="020B0604020202020204" pitchFamily="34" charset="0"/>
                    <a:cs typeface="Arial" panose="020B0604020202020204" pitchFamily="34" charset="0"/>
                  </a:endParaRPr>
                </a:p>
              </p:txBody>
            </p:sp>
            <p:sp>
              <p:nvSpPr>
                <p:cNvPr id="36" name="TextBox 11">
                  <a:extLst>
                    <a:ext uri="{FF2B5EF4-FFF2-40B4-BE49-F238E27FC236}">
                      <a16:creationId xmlns:a16="http://schemas.microsoft.com/office/drawing/2014/main" id="{DAE3D9CC-F5C8-CA81-2298-836AE15AF36A}"/>
                    </a:ext>
                  </a:extLst>
                </p:cNvPr>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vi-VN" sz="3500" u="none" strike="noStrike">
                      <a:solidFill>
                        <a:srgbClr val="28366E"/>
                      </a:solidFill>
                      <a:latin typeface="Arial" panose="020B0604020202020204" pitchFamily="34" charset="0"/>
                      <a:ea typeface="Handelson Four"/>
                      <a:cs typeface="Arial" panose="020B0604020202020204" pitchFamily="34" charset="0"/>
                      <a:sym typeface="Handelson Four"/>
                    </a:rPr>
                    <a:t>03</a:t>
                  </a:r>
                  <a:endParaRPr lang="en-US" sz="3500" u="none" strike="noStrike">
                    <a:solidFill>
                      <a:srgbClr val="28366E"/>
                    </a:solidFill>
                    <a:latin typeface="Arial" panose="020B0604020202020204" pitchFamily="34" charset="0"/>
                    <a:ea typeface="Handelson Four"/>
                    <a:cs typeface="Arial" panose="020B0604020202020204" pitchFamily="34" charset="0"/>
                    <a:sym typeface="Handelson Four"/>
                  </a:endParaRPr>
                </a:p>
              </p:txBody>
            </p:sp>
          </p:grpSp>
        </p:gr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anim calcmode="lin" valueType="num">
                                      <p:cBhvr>
                                        <p:cTn id="14" dur="500" fill="hold"/>
                                        <p:tgtEl>
                                          <p:spTgt spid="40"/>
                                        </p:tgtEl>
                                        <p:attrNameLst>
                                          <p:attrName>ppt_x</p:attrName>
                                        </p:attrNameLst>
                                      </p:cBhvr>
                                      <p:tavLst>
                                        <p:tav tm="0">
                                          <p:val>
                                            <p:strVal val="#ppt_x"/>
                                          </p:val>
                                        </p:tav>
                                        <p:tav tm="100000">
                                          <p:val>
                                            <p:strVal val="#ppt_x"/>
                                          </p:val>
                                        </p:tav>
                                      </p:tavLst>
                                    </p:anim>
                                    <p:anim calcmode="lin" valueType="num">
                                      <p:cBhvr>
                                        <p:cTn id="15" dur="5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anim calcmode="lin" valueType="num">
                                      <p:cBhvr>
                                        <p:cTn id="20" dur="500" fill="hold"/>
                                        <p:tgtEl>
                                          <p:spTgt spid="41"/>
                                        </p:tgtEl>
                                        <p:attrNameLst>
                                          <p:attrName>ppt_x</p:attrName>
                                        </p:attrNameLst>
                                      </p:cBhvr>
                                      <p:tavLst>
                                        <p:tav tm="0">
                                          <p:val>
                                            <p:strVal val="#ppt_x"/>
                                          </p:val>
                                        </p:tav>
                                        <p:tav tm="100000">
                                          <p:val>
                                            <p:strVal val="#ppt_x"/>
                                          </p:val>
                                        </p:tav>
                                      </p:tavLst>
                                    </p:anim>
                                    <p:anim calcmode="lin" valueType="num">
                                      <p:cBhvr>
                                        <p:cTn id="21" dur="500" fill="hold"/>
                                        <p:tgtEl>
                                          <p:spTgt spid="4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a:extLst>
            <a:ext uri="{FF2B5EF4-FFF2-40B4-BE49-F238E27FC236}">
              <a16:creationId xmlns:a16="http://schemas.microsoft.com/office/drawing/2014/main" id="{98EC63FE-2FCF-016B-9465-6E0F708EAC0A}"/>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2D01463B-B4D4-C34D-A242-2638B9B868DF}"/>
              </a:ext>
            </a:extLst>
          </p:cNvPr>
          <p:cNvGrpSpPr/>
          <p:nvPr/>
        </p:nvGrpSpPr>
        <p:grpSpPr>
          <a:xfrm>
            <a:off x="0" y="0"/>
            <a:ext cx="8405218" cy="10287000"/>
            <a:chOff x="0" y="0"/>
            <a:chExt cx="2213720" cy="2709333"/>
          </a:xfrm>
        </p:grpSpPr>
        <p:sp>
          <p:nvSpPr>
            <p:cNvPr id="6" name="Freeform 6">
              <a:extLst>
                <a:ext uri="{FF2B5EF4-FFF2-40B4-BE49-F238E27FC236}">
                  <a16:creationId xmlns:a16="http://schemas.microsoft.com/office/drawing/2014/main" id="{B5D445CD-600B-6523-3A8D-F397C985F2E7}"/>
                </a:ext>
              </a:extLst>
            </p:cNvPr>
            <p:cNvSpPr/>
            <p:nvPr/>
          </p:nvSpPr>
          <p:spPr>
            <a:xfrm>
              <a:off x="0" y="0"/>
              <a:ext cx="2213720" cy="2709333"/>
            </a:xfrm>
            <a:custGeom>
              <a:avLst/>
              <a:gdLst/>
              <a:ahLst/>
              <a:cxnLst/>
              <a:rect l="l" t="t" r="r" b="b"/>
              <a:pathLst>
                <a:path w="2213720" h="2709333">
                  <a:moveTo>
                    <a:pt x="0" y="0"/>
                  </a:moveTo>
                  <a:lnTo>
                    <a:pt x="2213720" y="0"/>
                  </a:lnTo>
                  <a:lnTo>
                    <a:pt x="2213720" y="2709333"/>
                  </a:lnTo>
                  <a:lnTo>
                    <a:pt x="0" y="2709333"/>
                  </a:lnTo>
                  <a:close/>
                </a:path>
              </a:pathLst>
            </a:custGeom>
            <a:solidFill>
              <a:srgbClr val="C7D2DD"/>
            </a:solidFill>
          </p:spPr>
          <p:txBody>
            <a:bodyPr/>
            <a:lstStyle/>
            <a:p>
              <a:endParaRPr lang="en-US"/>
            </a:p>
          </p:txBody>
        </p:sp>
        <p:sp>
          <p:nvSpPr>
            <p:cNvPr id="7" name="TextBox 7">
              <a:extLst>
                <a:ext uri="{FF2B5EF4-FFF2-40B4-BE49-F238E27FC236}">
                  <a16:creationId xmlns:a16="http://schemas.microsoft.com/office/drawing/2014/main" id="{C40DC304-CEF5-502D-36A9-C30D36C98D32}"/>
                </a:ext>
              </a:extLst>
            </p:cNvPr>
            <p:cNvSpPr txBox="1"/>
            <p:nvPr/>
          </p:nvSpPr>
          <p:spPr>
            <a:xfrm>
              <a:off x="0" y="9525"/>
              <a:ext cx="2213720" cy="2699808"/>
            </a:xfrm>
            <a:prstGeom prst="rect">
              <a:avLst/>
            </a:prstGeom>
          </p:spPr>
          <p:txBody>
            <a:bodyPr lIns="50800" tIns="50800" rIns="50800" bIns="50800" rtlCol="0" anchor="ctr"/>
            <a:lstStyle/>
            <a:p>
              <a:pPr algn="ctr">
                <a:lnSpc>
                  <a:spcPts val="2200"/>
                </a:lnSpc>
              </a:pPr>
              <a:endParaRPr/>
            </a:p>
          </p:txBody>
        </p:sp>
      </p:grpSp>
      <p:sp>
        <p:nvSpPr>
          <p:cNvPr id="21" name="TextBox 21">
            <a:extLst>
              <a:ext uri="{FF2B5EF4-FFF2-40B4-BE49-F238E27FC236}">
                <a16:creationId xmlns:a16="http://schemas.microsoft.com/office/drawing/2014/main" id="{BED4915C-F519-69F3-9C8E-B7A39A067DB1}"/>
              </a:ext>
            </a:extLst>
          </p:cNvPr>
          <p:cNvSpPr txBox="1"/>
          <p:nvPr/>
        </p:nvSpPr>
        <p:spPr>
          <a:xfrm>
            <a:off x="533400" y="1488639"/>
            <a:ext cx="7391400" cy="3807261"/>
          </a:xfrm>
          <a:prstGeom prst="rect">
            <a:avLst/>
          </a:prstGeom>
        </p:spPr>
        <p:txBody>
          <a:bodyPr wrap="square" lIns="0" tIns="0" rIns="0" bIns="0" rtlCol="0" anchor="t">
            <a:spAutoFit/>
          </a:bodyPr>
          <a:lstStyle/>
          <a:p>
            <a:pPr algn="just">
              <a:lnSpc>
                <a:spcPct val="150000"/>
              </a:lnSpc>
              <a:spcAft>
                <a:spcPts val="800"/>
              </a:spcAft>
            </a:pPr>
            <a:r>
              <a:rPr lang="en-US" sz="3200" b="1">
                <a:effectLst/>
                <a:latin typeface="Arial" panose="020B0604020202020204" pitchFamily="34" charset="0"/>
                <a:ea typeface="Calibri" panose="020F0502020204030204" pitchFamily="34" charset="0"/>
                <a:cs typeface="Arial" panose="020B0604020202020204" pitchFamily="34" charset="0"/>
              </a:rPr>
              <a:t>Câu 2: </a:t>
            </a:r>
            <a:r>
              <a:rPr lang="en-US" sz="3200">
                <a:effectLst/>
                <a:latin typeface="Arial" panose="020B0604020202020204" pitchFamily="34" charset="0"/>
                <a:ea typeface="Calibri" panose="020F0502020204030204" pitchFamily="34" charset="0"/>
                <a:cs typeface="Arial" panose="020B0604020202020204" pitchFamily="34" charset="0"/>
              </a:rPr>
              <a:t>Quan sát hình 41.1, cho biết:</a:t>
            </a:r>
          </a:p>
          <a:p>
            <a:pPr marL="342900" lvl="0" indent="-342900" algn="just">
              <a:lnSpc>
                <a:spcPct val="150000"/>
              </a:lnSpc>
              <a:spcAft>
                <a:spcPts val="800"/>
              </a:spcAft>
              <a:buFont typeface="+mj-lt"/>
              <a:buAutoNum type="alphaLcParenR"/>
            </a:pP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Các bước thực hiện để tạo DNA tái tổ hợp mang gene mục tiêu.</a:t>
            </a:r>
          </a:p>
          <a:p>
            <a:pPr marL="342900" lvl="0" indent="-342900" algn="just">
              <a:lnSpc>
                <a:spcPct val="150000"/>
              </a:lnSpc>
              <a:spcAft>
                <a:spcPts val="800"/>
              </a:spcAft>
              <a:buFont typeface="+mj-lt"/>
              <a:buAutoNum type="alphaLcParenR"/>
            </a:pP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Gene mục tiêu có vai trò gì trong cơ thể sinh vật nuôi?</a:t>
            </a:r>
          </a:p>
        </p:txBody>
      </p:sp>
      <p:sp>
        <p:nvSpPr>
          <p:cNvPr id="22" name="Freeform 22">
            <a:extLst>
              <a:ext uri="{FF2B5EF4-FFF2-40B4-BE49-F238E27FC236}">
                <a16:creationId xmlns:a16="http://schemas.microsoft.com/office/drawing/2014/main" id="{92ABD763-AFBA-944F-8095-88B144520AFA}"/>
              </a:ext>
            </a:extLst>
          </p:cNvPr>
          <p:cNvSpPr/>
          <p:nvPr/>
        </p:nvSpPr>
        <p:spPr>
          <a:xfrm rot="2496177">
            <a:off x="-237234" y="-1697522"/>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0">
            <a:extLst>
              <a:ext uri="{FF2B5EF4-FFF2-40B4-BE49-F238E27FC236}">
                <a16:creationId xmlns:a16="http://schemas.microsoft.com/office/drawing/2014/main" id="{86ACEB03-7284-525A-2EB3-4BCDF6311F7E}"/>
              </a:ext>
            </a:extLst>
          </p:cNvPr>
          <p:cNvSpPr txBox="1"/>
          <p:nvPr/>
        </p:nvSpPr>
        <p:spPr>
          <a:xfrm>
            <a:off x="910235" y="342900"/>
            <a:ext cx="6379224" cy="910249"/>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1</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pic>
        <p:nvPicPr>
          <p:cNvPr id="25" name="Picture 24">
            <a:extLst>
              <a:ext uri="{FF2B5EF4-FFF2-40B4-BE49-F238E27FC236}">
                <a16:creationId xmlns:a16="http://schemas.microsoft.com/office/drawing/2014/main" id="{CC61C6EB-FD96-C1E9-352B-3B71928F41EB}"/>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04327" y="5262013"/>
            <a:ext cx="7393304" cy="3748272"/>
          </a:xfrm>
          <a:prstGeom prst="rect">
            <a:avLst/>
          </a:prstGeom>
          <a:noFill/>
          <a:ln>
            <a:noFill/>
          </a:ln>
        </p:spPr>
      </p:pic>
      <p:sp>
        <p:nvSpPr>
          <p:cNvPr id="27" name="TextBox 26">
            <a:extLst>
              <a:ext uri="{FF2B5EF4-FFF2-40B4-BE49-F238E27FC236}">
                <a16:creationId xmlns:a16="http://schemas.microsoft.com/office/drawing/2014/main" id="{17BEBCEF-043C-CD96-7824-4D2E2636C084}"/>
              </a:ext>
            </a:extLst>
          </p:cNvPr>
          <p:cNvSpPr txBox="1"/>
          <p:nvPr/>
        </p:nvSpPr>
        <p:spPr>
          <a:xfrm>
            <a:off x="484127" y="8759226"/>
            <a:ext cx="7231439" cy="1478418"/>
          </a:xfrm>
          <a:prstGeom prst="rect">
            <a:avLst/>
          </a:prstGeom>
          <a:noFill/>
        </p:spPr>
        <p:txBody>
          <a:bodyPr wrap="square">
            <a:spAutoFit/>
          </a:bodyPr>
          <a:lstStyle/>
          <a:p>
            <a:pPr algn="ctr">
              <a:lnSpc>
                <a:spcPct val="150000"/>
              </a:lnSpc>
            </a:pPr>
            <a:r>
              <a:rPr lang="vi-VN" sz="3200" b="1" i="1">
                <a:effectLst/>
                <a:latin typeface="Arial" panose="020B0604020202020204" pitchFamily="34" charset="0"/>
                <a:ea typeface="Calibri" panose="020F0502020204030204" pitchFamily="34" charset="0"/>
                <a:cs typeface="Arial" panose="020B0604020202020204" pitchFamily="34" charset="0"/>
              </a:rPr>
              <a:t>Hình 41.1. </a:t>
            </a:r>
            <a:r>
              <a:rPr lang="vi-VN" sz="3200" i="1">
                <a:effectLst/>
                <a:latin typeface="Arial" panose="020B0604020202020204" pitchFamily="34" charset="0"/>
                <a:ea typeface="Calibri" panose="020F0502020204030204" pitchFamily="34" charset="0"/>
                <a:cs typeface="Arial" panose="020B0604020202020204" pitchFamily="34" charset="0"/>
              </a:rPr>
              <a:t>Quy trình chuyển gene tạo thực vật biến đổi gene</a:t>
            </a:r>
            <a:endParaRPr lang="en-US" sz="3200" i="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FFD849F-845F-0C43-28E9-2052FD249642}"/>
              </a:ext>
            </a:extLst>
          </p:cNvPr>
          <p:cNvSpPr txBox="1"/>
          <p:nvPr/>
        </p:nvSpPr>
        <p:spPr>
          <a:xfrm>
            <a:off x="8762998" y="520029"/>
            <a:ext cx="9144000" cy="1824923"/>
          </a:xfrm>
          <a:prstGeom prst="rect">
            <a:avLst/>
          </a:prstGeom>
          <a:noFill/>
        </p:spPr>
        <p:txBody>
          <a:bodyPr wrap="square">
            <a:spAutoFit/>
          </a:bodyPr>
          <a:lstStyle/>
          <a:p>
            <a:pPr algn="just">
              <a:lnSpc>
                <a:spcPct val="150000"/>
              </a:lnSpc>
              <a:spcAft>
                <a:spcPts val="800"/>
              </a:spcAft>
            </a:pPr>
            <a:r>
              <a:rPr lang="en-US" sz="4000" i="1">
                <a:solidFill>
                  <a:srgbClr val="FF0000"/>
                </a:solidFill>
                <a:effectLst/>
                <a:latin typeface="Arial" panose="020B0604020202020204" pitchFamily="34" charset="0"/>
                <a:ea typeface="Calibri" panose="020F0502020204030204" pitchFamily="34" charset="0"/>
                <a:cs typeface="Arial" panose="020B0604020202020204" pitchFamily="34" charset="0"/>
              </a:rPr>
              <a:t>b) Vai trò của gene mục tiêu trong cơ thể sinh vật mới:</a:t>
            </a:r>
          </a:p>
        </p:txBody>
      </p:sp>
      <p:sp>
        <p:nvSpPr>
          <p:cNvPr id="20" name="TextBox 19">
            <a:extLst>
              <a:ext uri="{FF2B5EF4-FFF2-40B4-BE49-F238E27FC236}">
                <a16:creationId xmlns:a16="http://schemas.microsoft.com/office/drawing/2014/main" id="{5ED8BEF1-3A08-C3AB-F645-64C6F667C347}"/>
              </a:ext>
            </a:extLst>
          </p:cNvPr>
          <p:cNvSpPr txBox="1"/>
          <p:nvPr/>
        </p:nvSpPr>
        <p:spPr>
          <a:xfrm>
            <a:off x="8760123" y="2344952"/>
            <a:ext cx="9144000" cy="4594912"/>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Gene mục tiêu sẽ thực hiện quá trình phiên mã và dịch mã để tạo ra các tính trạng mong muốn về năng suất, chất lượng, khả năng chống chịu,… trong cơ thể sinh vật mới.</a:t>
            </a:r>
            <a:endParaRPr lang="en-US" sz="4000">
              <a:latin typeface="Arial" panose="020B0604020202020204" pitchFamily="34" charset="0"/>
              <a:cs typeface="Arial" panose="020B0604020202020204" pitchFamily="34" charset="0"/>
            </a:endParaRPr>
          </a:p>
        </p:txBody>
      </p:sp>
      <p:sp>
        <p:nvSpPr>
          <p:cNvPr id="23" name="Freeform 8">
            <a:extLst>
              <a:ext uri="{FF2B5EF4-FFF2-40B4-BE49-F238E27FC236}">
                <a16:creationId xmlns:a16="http://schemas.microsoft.com/office/drawing/2014/main" id="{C7FC344B-E64B-956C-CC34-85E26E186E40}"/>
              </a:ext>
            </a:extLst>
          </p:cNvPr>
          <p:cNvSpPr/>
          <p:nvPr/>
        </p:nvSpPr>
        <p:spPr>
          <a:xfrm>
            <a:off x="14173200" y="6618144"/>
            <a:ext cx="3243977" cy="3619500"/>
          </a:xfrm>
          <a:custGeom>
            <a:avLst/>
            <a:gdLst/>
            <a:ahLst/>
            <a:cxnLst/>
            <a:rect l="l" t="t" r="r" b="b"/>
            <a:pathLst>
              <a:path w="2725706" h="3041234">
                <a:moveTo>
                  <a:pt x="0" y="0"/>
                </a:moveTo>
                <a:lnTo>
                  <a:pt x="2725706" y="0"/>
                </a:lnTo>
                <a:lnTo>
                  <a:pt x="2725706" y="3041234"/>
                </a:lnTo>
                <a:lnTo>
                  <a:pt x="0" y="3041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16">
            <a:extLst>
              <a:ext uri="{FF2B5EF4-FFF2-40B4-BE49-F238E27FC236}">
                <a16:creationId xmlns:a16="http://schemas.microsoft.com/office/drawing/2014/main" id="{A8033CD8-F5CD-5E25-86D1-BFDE959C90F1}"/>
              </a:ext>
            </a:extLst>
          </p:cNvPr>
          <p:cNvSpPr/>
          <p:nvPr/>
        </p:nvSpPr>
        <p:spPr>
          <a:xfrm>
            <a:off x="9677400" y="7022419"/>
            <a:ext cx="2906059" cy="2980573"/>
          </a:xfrm>
          <a:custGeom>
            <a:avLst/>
            <a:gdLst/>
            <a:ahLst/>
            <a:cxnLst/>
            <a:rect l="l" t="t" r="r" b="b"/>
            <a:pathLst>
              <a:path w="2359901" h="2420411">
                <a:moveTo>
                  <a:pt x="0" y="0"/>
                </a:moveTo>
                <a:lnTo>
                  <a:pt x="2359900" y="0"/>
                </a:lnTo>
                <a:lnTo>
                  <a:pt x="2359900" y="2420411"/>
                </a:lnTo>
                <a:lnTo>
                  <a:pt x="0" y="24204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526987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p:cNvGrpSpPr/>
        <p:nvPr/>
      </p:nvGrpSpPr>
      <p:grpSpPr>
        <a:xfrm>
          <a:off x="0" y="0"/>
          <a:ext cx="0" cy="0"/>
          <a:chOff x="0" y="0"/>
          <a:chExt cx="0" cy="0"/>
        </a:xfrm>
      </p:grpSpPr>
      <p:grpSp>
        <p:nvGrpSpPr>
          <p:cNvPr id="2" name="Group 2"/>
          <p:cNvGrpSpPr/>
          <p:nvPr/>
        </p:nvGrpSpPr>
        <p:grpSpPr>
          <a:xfrm rot="-245550">
            <a:off x="-1912699" y="7718994"/>
            <a:ext cx="9365820" cy="2466992"/>
            <a:chOff x="0" y="0"/>
            <a:chExt cx="1823687" cy="480366"/>
          </a:xfrm>
        </p:grpSpPr>
        <p:sp>
          <p:nvSpPr>
            <p:cNvPr id="3" name="Freeform 3"/>
            <p:cNvSpPr/>
            <p:nvPr/>
          </p:nvSpPr>
          <p:spPr>
            <a:xfrm>
              <a:off x="0" y="0"/>
              <a:ext cx="1823687" cy="480366"/>
            </a:xfrm>
            <a:custGeom>
              <a:avLst/>
              <a:gdLst/>
              <a:ahLst/>
              <a:cxnLst/>
              <a:rect l="l" t="t" r="r" b="b"/>
              <a:pathLst>
                <a:path w="1823687" h="480366">
                  <a:moveTo>
                    <a:pt x="0" y="0"/>
                  </a:moveTo>
                  <a:lnTo>
                    <a:pt x="1823687" y="0"/>
                  </a:lnTo>
                  <a:lnTo>
                    <a:pt x="1823687" y="480366"/>
                  </a:lnTo>
                  <a:lnTo>
                    <a:pt x="0" y="480366"/>
                  </a:lnTo>
                  <a:close/>
                </a:path>
              </a:pathLst>
            </a:custGeom>
            <a:solidFill>
              <a:srgbClr val="76A6C6"/>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9525"/>
              <a:ext cx="1823687" cy="489891"/>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rot="523735">
            <a:off x="-1969564" y="9084687"/>
            <a:ext cx="9365820" cy="2466992"/>
            <a:chOff x="0" y="0"/>
            <a:chExt cx="1823687" cy="480366"/>
          </a:xfrm>
        </p:grpSpPr>
        <p:sp>
          <p:nvSpPr>
            <p:cNvPr id="6" name="Freeform 6"/>
            <p:cNvSpPr/>
            <p:nvPr/>
          </p:nvSpPr>
          <p:spPr>
            <a:xfrm>
              <a:off x="0" y="0"/>
              <a:ext cx="1823687" cy="480366"/>
            </a:xfrm>
            <a:custGeom>
              <a:avLst/>
              <a:gdLst/>
              <a:ahLst/>
              <a:cxnLst/>
              <a:rect l="l" t="t" r="r" b="b"/>
              <a:pathLst>
                <a:path w="1823687" h="480366">
                  <a:moveTo>
                    <a:pt x="0" y="0"/>
                  </a:moveTo>
                  <a:lnTo>
                    <a:pt x="1823687" y="0"/>
                  </a:lnTo>
                  <a:lnTo>
                    <a:pt x="1823687" y="480366"/>
                  </a:lnTo>
                  <a:lnTo>
                    <a:pt x="0" y="480366"/>
                  </a:lnTo>
                  <a:close/>
                </a:path>
              </a:pathLst>
            </a:custGeom>
            <a:solidFill>
              <a:srgbClr val="28366E"/>
            </a:solidFill>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0" y="-9525"/>
              <a:ext cx="1823687" cy="489891"/>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8" name="Freeform 8"/>
          <p:cNvSpPr/>
          <p:nvPr/>
        </p:nvSpPr>
        <p:spPr>
          <a:xfrm>
            <a:off x="3928771" y="7620403"/>
            <a:ext cx="1844286" cy="1535787"/>
          </a:xfrm>
          <a:custGeom>
            <a:avLst/>
            <a:gdLst/>
            <a:ahLst/>
            <a:cxnLst/>
            <a:rect l="l" t="t" r="r" b="b"/>
            <a:pathLst>
              <a:path w="1844286" h="1535787">
                <a:moveTo>
                  <a:pt x="0" y="0"/>
                </a:moveTo>
                <a:lnTo>
                  <a:pt x="1844286" y="0"/>
                </a:lnTo>
                <a:lnTo>
                  <a:pt x="1844286" y="1535788"/>
                </a:lnTo>
                <a:lnTo>
                  <a:pt x="0" y="1535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9"/>
          <p:cNvGrpSpPr/>
          <p:nvPr/>
        </p:nvGrpSpPr>
        <p:grpSpPr>
          <a:xfrm>
            <a:off x="6019800" y="-193107"/>
            <a:ext cx="12263251" cy="10710154"/>
            <a:chOff x="0" y="0"/>
            <a:chExt cx="3157071" cy="2820781"/>
          </a:xfrm>
        </p:grpSpPr>
        <p:sp>
          <p:nvSpPr>
            <p:cNvPr id="10" name="Freeform 10"/>
            <p:cNvSpPr/>
            <p:nvPr/>
          </p:nvSpPr>
          <p:spPr>
            <a:xfrm>
              <a:off x="0" y="0"/>
              <a:ext cx="3157071" cy="2820781"/>
            </a:xfrm>
            <a:custGeom>
              <a:avLst/>
              <a:gdLst/>
              <a:ahLst/>
              <a:cxnLst/>
              <a:rect l="l" t="t" r="r" b="b"/>
              <a:pathLst>
                <a:path w="3157071" h="2820781">
                  <a:moveTo>
                    <a:pt x="0" y="0"/>
                  </a:moveTo>
                  <a:lnTo>
                    <a:pt x="3157071" y="0"/>
                  </a:lnTo>
                  <a:lnTo>
                    <a:pt x="3157071" y="2820781"/>
                  </a:lnTo>
                  <a:lnTo>
                    <a:pt x="0" y="2820781"/>
                  </a:lnTo>
                  <a:close/>
                </a:path>
              </a:pathLst>
            </a:custGeom>
            <a:solidFill>
              <a:srgbClr val="FAFAF2"/>
            </a:solidFill>
          </p:spPr>
          <p:txBody>
            <a:bodyPr/>
            <a:lstStyle/>
            <a:p>
              <a:endParaRPr lang="en-US">
                <a:latin typeface="Arial" panose="020B0604020202020204" pitchFamily="34" charset="0"/>
                <a:cs typeface="Arial" panose="020B0604020202020204" pitchFamily="34" charset="0"/>
              </a:endParaRPr>
            </a:p>
          </p:txBody>
        </p:sp>
        <p:sp>
          <p:nvSpPr>
            <p:cNvPr id="11" name="TextBox 11"/>
            <p:cNvSpPr txBox="1"/>
            <p:nvPr/>
          </p:nvSpPr>
          <p:spPr>
            <a:xfrm>
              <a:off x="0" y="9525"/>
              <a:ext cx="3157071" cy="2811256"/>
            </a:xfrm>
            <a:prstGeom prst="rect">
              <a:avLst/>
            </a:prstGeom>
          </p:spPr>
          <p:txBody>
            <a:bodyPr lIns="50800" tIns="50800" rIns="50800" bIns="50800" rtlCol="0" anchor="ctr"/>
            <a:lstStyle/>
            <a:p>
              <a:pPr algn="ctr">
                <a:lnSpc>
                  <a:spcPts val="2200"/>
                </a:lnSpc>
              </a:pPr>
              <a:endParaRPr>
                <a:latin typeface="Arial" panose="020B0604020202020204" pitchFamily="34" charset="0"/>
                <a:cs typeface="Arial" panose="020B0604020202020204" pitchFamily="34" charset="0"/>
              </a:endParaRPr>
            </a:p>
          </p:txBody>
        </p:sp>
      </p:grpSp>
      <p:sp>
        <p:nvSpPr>
          <p:cNvPr id="20" name="TextBox 20"/>
          <p:cNvSpPr txBox="1"/>
          <p:nvPr/>
        </p:nvSpPr>
        <p:spPr>
          <a:xfrm>
            <a:off x="-197858" y="1236697"/>
            <a:ext cx="6379224" cy="1948803"/>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a:t>
            </a:r>
          </a:p>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SỐ 2</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23" name="TextBox 23"/>
          <p:cNvSpPr txBox="1"/>
          <p:nvPr/>
        </p:nvSpPr>
        <p:spPr>
          <a:xfrm>
            <a:off x="304800" y="3469250"/>
            <a:ext cx="5383951" cy="3579250"/>
          </a:xfrm>
          <a:prstGeom prst="rect">
            <a:avLst/>
          </a:prstGeom>
        </p:spPr>
        <p:txBody>
          <a:bodyPr wrap="square" lIns="0" tIns="0" rIns="0" bIns="0" rtlCol="0" anchor="t">
            <a:spAutoFit/>
          </a:bodyPr>
          <a:lstStyle/>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Công nghệ di truyền được ứng dụng trong làm sạch nước như thế nào? Lấy ví dụ.</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9" name="Freeform 29"/>
          <p:cNvSpPr/>
          <p:nvPr/>
        </p:nvSpPr>
        <p:spPr>
          <a:xfrm>
            <a:off x="75812" y="104058"/>
            <a:ext cx="1029010" cy="1201604"/>
          </a:xfrm>
          <a:custGeom>
            <a:avLst/>
            <a:gdLst/>
            <a:ahLst/>
            <a:cxnLst/>
            <a:rect l="l" t="t" r="r" b="b"/>
            <a:pathLst>
              <a:path w="1307829" h="1527189">
                <a:moveTo>
                  <a:pt x="0" y="0"/>
                </a:moveTo>
                <a:lnTo>
                  <a:pt x="1307829" y="0"/>
                </a:lnTo>
                <a:lnTo>
                  <a:pt x="1307829" y="1527189"/>
                </a:lnTo>
                <a:lnTo>
                  <a:pt x="0" y="1527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5A59354-F180-56E7-F2DE-F89A45469B75}"/>
              </a:ext>
            </a:extLst>
          </p:cNvPr>
          <p:cNvSpPr/>
          <p:nvPr/>
        </p:nvSpPr>
        <p:spPr>
          <a:xfrm>
            <a:off x="10311922" y="204251"/>
            <a:ext cx="3589428" cy="1032446"/>
          </a:xfrm>
          <a:prstGeom prst="roundRect">
            <a:avLst/>
          </a:prstGeom>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ĐÁP ÁN</a:t>
            </a:r>
            <a:endParaRPr lang="en-US" sz="4000"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894D816-6E8C-87DB-CC11-E0A0DDEE0191}"/>
              </a:ext>
            </a:extLst>
          </p:cNvPr>
          <p:cNvSpPr txBox="1"/>
          <p:nvPr/>
        </p:nvSpPr>
        <p:spPr>
          <a:xfrm>
            <a:off x="6512415" y="1356269"/>
            <a:ext cx="11242185" cy="1664879"/>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Ø"/>
            </a:pPr>
            <a:r>
              <a:rPr lang="vi-VN" sz="3600">
                <a:effectLst/>
                <a:latin typeface="Arial" panose="020B0604020202020204" pitchFamily="34" charset="0"/>
                <a:ea typeface="Calibri" panose="020F0502020204030204" pitchFamily="34" charset="0"/>
              </a:rPr>
              <a:t>T</a:t>
            </a:r>
            <a:r>
              <a:rPr lang="en-US" sz="3600">
                <a:effectLst/>
                <a:latin typeface="Arial" panose="020B0604020202020204" pitchFamily="34" charset="0"/>
                <a:ea typeface="Calibri" panose="020F0502020204030204" pitchFamily="34" charset="0"/>
              </a:rPr>
              <a:t>ạo ra các loại vi sinh vật biển đổi gene có khả năng phân huỷ chất thải, xử lí tràn dầu,…</a:t>
            </a:r>
            <a:endParaRPr lang="en-US" sz="3600">
              <a:effectLst/>
              <a:latin typeface="Calibri" panose="020F0502020204030204" pitchFamily="34" charset="0"/>
              <a:ea typeface="Calibri" panose="020F0502020204030204" pitchFamily="34" charset="0"/>
            </a:endParaRPr>
          </a:p>
        </p:txBody>
      </p:sp>
      <p:pic>
        <p:nvPicPr>
          <p:cNvPr id="33" name="Picture 32" descr="IMG_256">
            <a:extLst>
              <a:ext uri="{FF2B5EF4-FFF2-40B4-BE49-F238E27FC236}">
                <a16:creationId xmlns:a16="http://schemas.microsoft.com/office/drawing/2014/main" id="{A4F3DCBE-AF57-3E2A-E181-137FE904C318}"/>
              </a:ext>
            </a:extLst>
          </p:cNvPr>
          <p:cNvPicPr>
            <a:picLocks noChangeAspect="1"/>
          </p:cNvPicPr>
          <p:nvPr/>
        </p:nvPicPr>
        <p:blipFill>
          <a:blip r:embed="rId6"/>
          <a:srcRect t="8941" b="34069"/>
          <a:stretch>
            <a:fillRect/>
          </a:stretch>
        </p:blipFill>
        <p:spPr>
          <a:xfrm>
            <a:off x="6490177" y="3068096"/>
            <a:ext cx="5155970" cy="3908123"/>
          </a:xfrm>
          <a:prstGeom prst="roundRect">
            <a:avLst/>
          </a:prstGeom>
          <a:noFill/>
          <a:ln w="9525">
            <a:noFill/>
          </a:ln>
        </p:spPr>
      </p:pic>
      <p:sp>
        <p:nvSpPr>
          <p:cNvPr id="37" name="TextBox 36">
            <a:extLst>
              <a:ext uri="{FF2B5EF4-FFF2-40B4-BE49-F238E27FC236}">
                <a16:creationId xmlns:a16="http://schemas.microsoft.com/office/drawing/2014/main" id="{414CA5FF-85EE-5C15-F9A0-80A3128D04C6}"/>
              </a:ext>
            </a:extLst>
          </p:cNvPr>
          <p:cNvSpPr txBox="1"/>
          <p:nvPr/>
        </p:nvSpPr>
        <p:spPr>
          <a:xfrm>
            <a:off x="11950645" y="3913616"/>
            <a:ext cx="5791202" cy="2217082"/>
          </a:xfrm>
          <a:prstGeom prst="rect">
            <a:avLst/>
          </a:prstGeom>
          <a:noFill/>
        </p:spPr>
        <p:txBody>
          <a:bodyPr wrap="square">
            <a:spAutoFit/>
          </a:bodyPr>
          <a:lstStyle/>
          <a:p>
            <a:pPr algn="just">
              <a:lnSpc>
                <a:spcPct val="150000"/>
              </a:lnSpc>
              <a:spcAft>
                <a:spcPts val="800"/>
              </a:spcAft>
            </a:pPr>
            <a:r>
              <a:rPr lang="en-US" sz="3200">
                <a:effectLst/>
                <a:latin typeface="Arial" panose="020B0604020202020204" pitchFamily="34" charset="0"/>
                <a:ea typeface="Calibri" panose="020F0502020204030204" pitchFamily="34" charset="0"/>
              </a:rPr>
              <a:t>Vi khuẩn phân huỷ dầu </a:t>
            </a:r>
            <a:r>
              <a:rPr lang="vi-VN" sz="3200">
                <a:effectLst/>
                <a:latin typeface="Arial" panose="020B0604020202020204" pitchFamily="34" charset="0"/>
                <a:ea typeface="Calibri" panose="020F0502020204030204" pitchFamily="34" charset="0"/>
              </a:rPr>
              <a:t>mỏ: </a:t>
            </a:r>
            <a:r>
              <a:rPr lang="vi-VN" sz="3200">
                <a:latin typeface="Calibri" panose="020F0502020204030204" pitchFamily="34" charset="0"/>
                <a:ea typeface="Calibri" panose="020F050202020403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Pseudomonas, Alcanivorax, và R</a:t>
            </a:r>
            <a:r>
              <a:rPr lang="vi-VN" sz="3200">
                <a:effectLst/>
                <a:latin typeface="Arial" panose="020B0604020202020204" pitchFamily="34" charset="0"/>
                <a:ea typeface="Calibri" panose="020F0502020204030204" pitchFamily="34" charset="0"/>
                <a:cs typeface="Arial" panose="020B0604020202020204" pitchFamily="34" charset="0"/>
              </a:rPr>
              <a:t>hodococcus.</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IMG_256">
            <a:extLst>
              <a:ext uri="{FF2B5EF4-FFF2-40B4-BE49-F238E27FC236}">
                <a16:creationId xmlns:a16="http://schemas.microsoft.com/office/drawing/2014/main" id="{6CAC48EE-E62F-40DA-9AD7-5DE881BEE233}"/>
              </a:ext>
            </a:extLst>
          </p:cNvPr>
          <p:cNvPicPr>
            <a:picLocks noChangeAspect="1"/>
          </p:cNvPicPr>
          <p:nvPr/>
        </p:nvPicPr>
        <p:blipFill rotWithShape="1">
          <a:blip r:embed="rId7"/>
          <a:srcRect l="6824" t="11835" r="4590" b="11835"/>
          <a:stretch/>
        </p:blipFill>
        <p:spPr>
          <a:xfrm>
            <a:off x="12451613" y="6819900"/>
            <a:ext cx="5300251" cy="3286931"/>
          </a:xfrm>
          <a:prstGeom prst="roundRect">
            <a:avLst/>
          </a:prstGeom>
          <a:noFill/>
          <a:ln w="9525">
            <a:noFill/>
          </a:ln>
        </p:spPr>
      </p:pic>
      <p:sp>
        <p:nvSpPr>
          <p:cNvPr id="40" name="TextBox 39">
            <a:extLst>
              <a:ext uri="{FF2B5EF4-FFF2-40B4-BE49-F238E27FC236}">
                <a16:creationId xmlns:a16="http://schemas.microsoft.com/office/drawing/2014/main" id="{FC126E2F-8DFF-E45F-21DE-B5BF676A8D54}"/>
              </a:ext>
            </a:extLst>
          </p:cNvPr>
          <p:cNvSpPr txBox="1"/>
          <p:nvPr/>
        </p:nvSpPr>
        <p:spPr>
          <a:xfrm>
            <a:off x="6243636" y="7048500"/>
            <a:ext cx="6024564" cy="2967479"/>
          </a:xfrm>
          <a:prstGeom prst="rect">
            <a:avLst/>
          </a:prstGeom>
          <a:noFill/>
        </p:spPr>
        <p:txBody>
          <a:bodyPr wrap="square">
            <a:spAutoFit/>
          </a:bodyPr>
          <a:lstStyle/>
          <a:p>
            <a:pPr algn="just">
              <a:lnSpc>
                <a:spcPct val="150000"/>
              </a:lnSpc>
              <a:spcAft>
                <a:spcPts val="800"/>
              </a:spcAft>
            </a:pPr>
            <a:r>
              <a:rPr lang="en-US" sz="3200">
                <a:effectLst/>
                <a:latin typeface="Arial" panose="020B0604020202020204" pitchFamily="34" charset="0"/>
                <a:ea typeface="Calibri" panose="020F0502020204030204" pitchFamily="34" charset="0"/>
              </a:rPr>
              <a:t>Vi khuẩn chuyển hoá kim loại </a:t>
            </a:r>
            <a:r>
              <a:rPr lang="vi-VN" sz="3200">
                <a:effectLst/>
                <a:latin typeface="Arial" panose="020B0604020202020204" pitchFamily="34" charset="0"/>
                <a:ea typeface="Calibri" panose="020F0502020204030204" pitchFamily="34" charset="0"/>
              </a:rPr>
              <a:t>nặng: </a:t>
            </a:r>
            <a:r>
              <a:rPr lang="en-US" sz="3200">
                <a:effectLst/>
                <a:latin typeface="Arial" panose="020B0604020202020204" pitchFamily="34" charset="0"/>
                <a:ea typeface="Calibri" panose="020F0502020204030204" pitchFamily="34" charset="0"/>
              </a:rPr>
              <a:t>Chủng vi khuẩn </a:t>
            </a:r>
            <a:r>
              <a:rPr lang="vi-VN" sz="3200" b="1">
                <a:solidFill>
                  <a:srgbClr val="282829"/>
                </a:solidFill>
                <a:effectLst/>
                <a:latin typeface="Arial" panose="020B0604020202020204" pitchFamily="34" charset="0"/>
                <a:ea typeface="Segoe UI" panose="020B0502040204020203" pitchFamily="34" charset="0"/>
              </a:rPr>
              <a:t>Desulfovibrio </a:t>
            </a:r>
            <a:r>
              <a:rPr lang="vi-VN" sz="3200">
                <a:solidFill>
                  <a:srgbClr val="282829"/>
                </a:solidFill>
                <a:effectLst/>
                <a:latin typeface="Arial" panose="020B0604020202020204" pitchFamily="34" charset="0"/>
                <a:ea typeface="Segoe UI" panose="020B0502040204020203" pitchFamily="34" charset="0"/>
              </a:rPr>
              <a:t>khử sulfate và cũng có thể khử kim loại nặng.</a:t>
            </a:r>
            <a:endParaRPr lang="en-US" sz="3200">
              <a:effectLst/>
              <a:latin typeface="Calibri" panose="020F0502020204030204" pitchFamily="34" charset="0"/>
              <a:ea typeface="Calibri" panose="020F050202020403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6" presetClass="entr" presetSubtype="2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7"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a:extLst>
            <a:ext uri="{FF2B5EF4-FFF2-40B4-BE49-F238E27FC236}">
              <a16:creationId xmlns:a16="http://schemas.microsoft.com/office/drawing/2014/main" id="{DF5597AF-3C1F-A7E1-06A2-9182982211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988594C-81A1-2E2D-8168-58F1574F7103}"/>
              </a:ext>
            </a:extLst>
          </p:cNvPr>
          <p:cNvGrpSpPr/>
          <p:nvPr/>
        </p:nvGrpSpPr>
        <p:grpSpPr>
          <a:xfrm rot="171188">
            <a:off x="-1950644" y="4320056"/>
            <a:ext cx="22765359" cy="5651060"/>
            <a:chOff x="0" y="0"/>
            <a:chExt cx="4432810" cy="1100359"/>
          </a:xfrm>
        </p:grpSpPr>
        <p:sp>
          <p:nvSpPr>
            <p:cNvPr id="3" name="Freeform 3">
              <a:extLst>
                <a:ext uri="{FF2B5EF4-FFF2-40B4-BE49-F238E27FC236}">
                  <a16:creationId xmlns:a16="http://schemas.microsoft.com/office/drawing/2014/main" id="{8507C4C9-D609-5A99-845B-85B3D64BAB54}"/>
                </a:ext>
              </a:extLst>
            </p:cNvPr>
            <p:cNvSpPr/>
            <p:nvPr/>
          </p:nvSpPr>
          <p:spPr>
            <a:xfrm>
              <a:off x="0" y="0"/>
              <a:ext cx="4432810" cy="1100359"/>
            </a:xfrm>
            <a:custGeom>
              <a:avLst/>
              <a:gdLst/>
              <a:ahLst/>
              <a:cxnLst/>
              <a:rect l="l" t="t" r="r" b="b"/>
              <a:pathLst>
                <a:path w="4432810" h="1100359">
                  <a:moveTo>
                    <a:pt x="0" y="0"/>
                  </a:moveTo>
                  <a:lnTo>
                    <a:pt x="4432810" y="0"/>
                  </a:lnTo>
                  <a:lnTo>
                    <a:pt x="4432810" y="1100359"/>
                  </a:lnTo>
                  <a:lnTo>
                    <a:pt x="0" y="1100359"/>
                  </a:lnTo>
                  <a:close/>
                </a:path>
              </a:pathLst>
            </a:custGeom>
            <a:solidFill>
              <a:srgbClr val="C7D2DD">
                <a:alpha val="47843"/>
              </a:srgbClr>
            </a:solidFill>
          </p:spPr>
          <p:txBody>
            <a:bodyPr/>
            <a:lstStyle/>
            <a:p>
              <a:endParaRPr lang="en-US"/>
            </a:p>
          </p:txBody>
        </p:sp>
        <p:sp>
          <p:nvSpPr>
            <p:cNvPr id="4" name="TextBox 4">
              <a:extLst>
                <a:ext uri="{FF2B5EF4-FFF2-40B4-BE49-F238E27FC236}">
                  <a16:creationId xmlns:a16="http://schemas.microsoft.com/office/drawing/2014/main" id="{E840EE98-8CDE-1972-FE95-78B6BF0BA55D}"/>
                </a:ext>
              </a:extLst>
            </p:cNvPr>
            <p:cNvSpPr txBox="1"/>
            <p:nvPr/>
          </p:nvSpPr>
          <p:spPr>
            <a:xfrm>
              <a:off x="0" y="-9525"/>
              <a:ext cx="4432810" cy="1109884"/>
            </a:xfrm>
            <a:prstGeom prst="rect">
              <a:avLst/>
            </a:prstGeom>
          </p:spPr>
          <p:txBody>
            <a:bodyPr lIns="27052" tIns="27052" rIns="27052" bIns="27052" rtlCol="0" anchor="ctr"/>
            <a:lstStyle/>
            <a:p>
              <a:pPr algn="ctr">
                <a:lnSpc>
                  <a:spcPts val="1730"/>
                </a:lnSpc>
              </a:pPr>
              <a:endParaRPr/>
            </a:p>
          </p:txBody>
        </p:sp>
      </p:grpSp>
      <p:grpSp>
        <p:nvGrpSpPr>
          <p:cNvPr id="8" name="Group 8">
            <a:extLst>
              <a:ext uri="{FF2B5EF4-FFF2-40B4-BE49-F238E27FC236}">
                <a16:creationId xmlns:a16="http://schemas.microsoft.com/office/drawing/2014/main" id="{A3CA19BC-0729-FCC6-AAE0-11DDFC6A1AE1}"/>
              </a:ext>
            </a:extLst>
          </p:cNvPr>
          <p:cNvGrpSpPr/>
          <p:nvPr/>
        </p:nvGrpSpPr>
        <p:grpSpPr>
          <a:xfrm rot="-245550">
            <a:off x="-1896248" y="7345111"/>
            <a:ext cx="22765359" cy="5883779"/>
            <a:chOff x="0" y="0"/>
            <a:chExt cx="4432810" cy="1145674"/>
          </a:xfrm>
        </p:grpSpPr>
        <p:sp>
          <p:nvSpPr>
            <p:cNvPr id="9" name="Freeform 9">
              <a:extLst>
                <a:ext uri="{FF2B5EF4-FFF2-40B4-BE49-F238E27FC236}">
                  <a16:creationId xmlns:a16="http://schemas.microsoft.com/office/drawing/2014/main" id="{D4DFF547-5273-5CC4-D5D9-C404BD6FFBB6}"/>
                </a:ext>
              </a:extLst>
            </p:cNvPr>
            <p:cNvSpPr/>
            <p:nvPr/>
          </p:nvSpPr>
          <p:spPr>
            <a:xfrm>
              <a:off x="0" y="0"/>
              <a:ext cx="4432810" cy="1145674"/>
            </a:xfrm>
            <a:custGeom>
              <a:avLst/>
              <a:gdLst/>
              <a:ahLst/>
              <a:cxnLst/>
              <a:rect l="l" t="t" r="r" b="b"/>
              <a:pathLst>
                <a:path w="4432810" h="1145674">
                  <a:moveTo>
                    <a:pt x="0" y="0"/>
                  </a:moveTo>
                  <a:lnTo>
                    <a:pt x="4432810" y="0"/>
                  </a:lnTo>
                  <a:lnTo>
                    <a:pt x="4432810" y="1145674"/>
                  </a:lnTo>
                  <a:lnTo>
                    <a:pt x="0" y="1145674"/>
                  </a:lnTo>
                  <a:close/>
                </a:path>
              </a:pathLst>
            </a:custGeom>
            <a:solidFill>
              <a:srgbClr val="C7D2DD"/>
            </a:solidFill>
          </p:spPr>
          <p:txBody>
            <a:bodyPr/>
            <a:lstStyle/>
            <a:p>
              <a:endParaRPr lang="en-US"/>
            </a:p>
          </p:txBody>
        </p:sp>
        <p:sp>
          <p:nvSpPr>
            <p:cNvPr id="10" name="TextBox 10">
              <a:extLst>
                <a:ext uri="{FF2B5EF4-FFF2-40B4-BE49-F238E27FC236}">
                  <a16:creationId xmlns:a16="http://schemas.microsoft.com/office/drawing/2014/main" id="{8A7A8901-C841-5A97-35EA-4C34DEBC8758}"/>
                </a:ext>
              </a:extLst>
            </p:cNvPr>
            <p:cNvSpPr txBox="1"/>
            <p:nvPr/>
          </p:nvSpPr>
          <p:spPr>
            <a:xfrm>
              <a:off x="0" y="-9525"/>
              <a:ext cx="4432810" cy="1155199"/>
            </a:xfrm>
            <a:prstGeom prst="rect">
              <a:avLst/>
            </a:prstGeom>
          </p:spPr>
          <p:txBody>
            <a:bodyPr lIns="27052" tIns="27052" rIns="27052" bIns="27052" rtlCol="0" anchor="ctr"/>
            <a:lstStyle/>
            <a:p>
              <a:pPr algn="ctr">
                <a:lnSpc>
                  <a:spcPts val="1730"/>
                </a:lnSpc>
              </a:pPr>
              <a:endParaRPr/>
            </a:p>
          </p:txBody>
        </p:sp>
      </p:grpSp>
      <p:sp>
        <p:nvSpPr>
          <p:cNvPr id="35" name="TextBox 34">
            <a:extLst>
              <a:ext uri="{FF2B5EF4-FFF2-40B4-BE49-F238E27FC236}">
                <a16:creationId xmlns:a16="http://schemas.microsoft.com/office/drawing/2014/main" id="{5AF22D0A-40CD-202E-F9D1-0823C451CEF7}"/>
              </a:ext>
            </a:extLst>
          </p:cNvPr>
          <p:cNvSpPr txBox="1"/>
          <p:nvPr/>
        </p:nvSpPr>
        <p:spPr>
          <a:xfrm>
            <a:off x="762000" y="573459"/>
            <a:ext cx="16764000" cy="1824923"/>
          </a:xfrm>
          <a:prstGeom prst="rect">
            <a:avLst/>
          </a:prstGeom>
          <a:noFill/>
        </p:spPr>
        <p:txBody>
          <a:bodyPr wrap="square">
            <a:spAutoFit/>
          </a:bodyPr>
          <a:lstStyle/>
          <a:p>
            <a:pPr algn="just">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Vi sinh vật có ưu điểm gì để các nhà khoa học lựa chọn làm đối tượng chuyển gene trong ứng dụng làm sạch môi trường?</a:t>
            </a:r>
            <a:endParaRPr lang="en-US" sz="400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AD43C27-DD6F-5AD1-13C4-C1761B826207}"/>
              </a:ext>
            </a:extLst>
          </p:cNvPr>
          <p:cNvSpPr/>
          <p:nvPr/>
        </p:nvSpPr>
        <p:spPr>
          <a:xfrm>
            <a:off x="762000" y="3009900"/>
            <a:ext cx="5105400" cy="6703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p>
        </p:txBody>
      </p:sp>
      <p:sp>
        <p:nvSpPr>
          <p:cNvPr id="37" name="Rectangle 36">
            <a:extLst>
              <a:ext uri="{FF2B5EF4-FFF2-40B4-BE49-F238E27FC236}">
                <a16:creationId xmlns:a16="http://schemas.microsoft.com/office/drawing/2014/main" id="{8F01ACFA-EE61-C1CE-23C6-85E15253331E}"/>
              </a:ext>
            </a:extLst>
          </p:cNvPr>
          <p:cNvSpPr/>
          <p:nvPr/>
        </p:nvSpPr>
        <p:spPr>
          <a:xfrm>
            <a:off x="6591300" y="2944199"/>
            <a:ext cx="5105400" cy="6703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p>
        </p:txBody>
      </p:sp>
      <p:sp>
        <p:nvSpPr>
          <p:cNvPr id="38" name="Rectangle 37">
            <a:extLst>
              <a:ext uri="{FF2B5EF4-FFF2-40B4-BE49-F238E27FC236}">
                <a16:creationId xmlns:a16="http://schemas.microsoft.com/office/drawing/2014/main" id="{95B7494A-AFD9-F23B-9FDB-42FA14C2DEFF}"/>
              </a:ext>
            </a:extLst>
          </p:cNvPr>
          <p:cNvSpPr/>
          <p:nvPr/>
        </p:nvSpPr>
        <p:spPr>
          <a:xfrm>
            <a:off x="12414849" y="2944198"/>
            <a:ext cx="5105400" cy="6703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endParaRPr lang="en-US" sz="2800">
              <a:effectLst/>
              <a:latin typeface="Calibri" panose="020F0502020204030204" pitchFamily="34" charset="0"/>
              <a:ea typeface="Calibri" panose="020F0502020204030204" pitchFamily="34" charset="0"/>
            </a:endParaRPr>
          </a:p>
        </p:txBody>
      </p:sp>
      <p:sp>
        <p:nvSpPr>
          <p:cNvPr id="40" name="TextBox 39">
            <a:extLst>
              <a:ext uri="{FF2B5EF4-FFF2-40B4-BE49-F238E27FC236}">
                <a16:creationId xmlns:a16="http://schemas.microsoft.com/office/drawing/2014/main" id="{276DAB54-57D4-7A37-B39C-797C4C13150E}"/>
              </a:ext>
            </a:extLst>
          </p:cNvPr>
          <p:cNvSpPr txBox="1"/>
          <p:nvPr/>
        </p:nvSpPr>
        <p:spPr>
          <a:xfrm>
            <a:off x="952499" y="3546786"/>
            <a:ext cx="4724400" cy="2608086"/>
          </a:xfrm>
          <a:prstGeom prst="rect">
            <a:avLst/>
          </a:prstGeom>
          <a:noFill/>
        </p:spPr>
        <p:txBody>
          <a:bodyPr wrap="square">
            <a:spAutoFit/>
          </a:bodyPr>
          <a:lstStyle/>
          <a:p>
            <a:pPr algn="just">
              <a:lnSpc>
                <a:spcPct val="150000"/>
              </a:lnSpc>
            </a:pPr>
            <a:r>
              <a:rPr lang="en-US" sz="2800">
                <a:solidFill>
                  <a:schemeClr val="bg1"/>
                </a:solidFill>
                <a:effectLst/>
                <a:latin typeface="Arial" panose="020B0604020202020204" pitchFamily="34" charset="0"/>
                <a:ea typeface="Calibri" panose="020F0502020204030204" pitchFamily="34" charset="0"/>
              </a:rPr>
              <a:t>Kích thước nhỏ giúp có lợi trong việc nuôi cấy, lưu trữ và nghiên cứu vi sinh vật để ứng dụng.</a:t>
            </a:r>
            <a:endParaRPr lang="en-US" sz="2800">
              <a:solidFill>
                <a:schemeClr val="bg1"/>
              </a:solidFill>
            </a:endParaRPr>
          </a:p>
        </p:txBody>
      </p:sp>
      <p:sp>
        <p:nvSpPr>
          <p:cNvPr id="42" name="TextBox 41">
            <a:extLst>
              <a:ext uri="{FF2B5EF4-FFF2-40B4-BE49-F238E27FC236}">
                <a16:creationId xmlns:a16="http://schemas.microsoft.com/office/drawing/2014/main" id="{83669AD0-A6F6-1910-2679-16A963A689A6}"/>
              </a:ext>
            </a:extLst>
          </p:cNvPr>
          <p:cNvSpPr txBox="1"/>
          <p:nvPr/>
        </p:nvSpPr>
        <p:spPr>
          <a:xfrm>
            <a:off x="6787550" y="3441850"/>
            <a:ext cx="4724400" cy="5839740"/>
          </a:xfrm>
          <a:prstGeom prst="rect">
            <a:avLst/>
          </a:prstGeom>
          <a:noFill/>
        </p:spPr>
        <p:txBody>
          <a:bodyPr wrap="square">
            <a:spAutoFit/>
          </a:bodyPr>
          <a:lstStyle/>
          <a:p>
            <a:pPr algn="just">
              <a:lnSpc>
                <a:spcPct val="150000"/>
              </a:lnSpc>
            </a:pPr>
            <a:r>
              <a:rPr lang="en-US" sz="2800">
                <a:solidFill>
                  <a:schemeClr val="bg1"/>
                </a:solidFill>
                <a:effectLst/>
                <a:latin typeface="Arial" panose="020B0604020202020204" pitchFamily="34" charset="0"/>
                <a:ea typeface="Calibri" panose="020F0502020204030204" pitchFamily="34" charset="0"/>
              </a:rPr>
              <a:t>Khả năng sinh trưởng nhanh, sinh sản mạnh giúp tạo ra nhiều bản sao của gene mục tiêu, đồng thời  có khả năng tổng hợp và phân giải các chất nhanh tạo điều kiện cho gene mục tiêu biểu hiện, nhờ đó tăng hiệu quả làm sạch môi trường.</a:t>
            </a:r>
            <a:endParaRPr lang="en-US" sz="2800">
              <a:solidFill>
                <a:schemeClr val="bg1"/>
              </a:solidFill>
            </a:endParaRPr>
          </a:p>
        </p:txBody>
      </p:sp>
      <p:sp>
        <p:nvSpPr>
          <p:cNvPr id="44" name="TextBox 43">
            <a:extLst>
              <a:ext uri="{FF2B5EF4-FFF2-40B4-BE49-F238E27FC236}">
                <a16:creationId xmlns:a16="http://schemas.microsoft.com/office/drawing/2014/main" id="{B6715910-591C-7882-F20C-0E6E37B67E50}"/>
              </a:ext>
            </a:extLst>
          </p:cNvPr>
          <p:cNvSpPr txBox="1"/>
          <p:nvPr/>
        </p:nvSpPr>
        <p:spPr>
          <a:xfrm>
            <a:off x="12605349" y="3376148"/>
            <a:ext cx="4724400" cy="5839740"/>
          </a:xfrm>
          <a:prstGeom prst="rect">
            <a:avLst/>
          </a:prstGeom>
          <a:noFill/>
        </p:spPr>
        <p:txBody>
          <a:bodyPr wrap="square">
            <a:spAutoFit/>
          </a:bodyPr>
          <a:lstStyle/>
          <a:p>
            <a:pPr algn="just">
              <a:lnSpc>
                <a:spcPct val="150000"/>
              </a:lnSpc>
              <a:spcAft>
                <a:spcPts val="800"/>
              </a:spcAft>
            </a:pPr>
            <a:r>
              <a:rPr lang="en-US" sz="2800">
                <a:solidFill>
                  <a:schemeClr val="bg1"/>
                </a:solidFill>
                <a:effectLst/>
                <a:latin typeface="Arial" panose="020B0604020202020204" pitchFamily="34" charset="0"/>
                <a:ea typeface="Calibri" panose="020F0502020204030204" pitchFamily="34" charset="0"/>
              </a:rPr>
              <a:t>Hình thức dinh dưỡng đa dạng và có thể sống ở những môi trường cực đoan (nhiệt độ cao, độ mặn cao,…) giúp vi sinh vật có thể phát triển tạo điều kiện cho gene mục tiêu biểu hiện trong nhiều loại môi trường ô nhiễm.</a:t>
            </a:r>
            <a:endParaRPr lang="en-US" sz="2800">
              <a:solidFill>
                <a:schemeClr val="bg1"/>
              </a:solidFill>
              <a:effectLst/>
              <a:latin typeface="Calibri" panose="020F0502020204030204" pitchFamily="34" charset="0"/>
              <a:ea typeface="Calibri" panose="020F0502020204030204" pitchFamily="34" charset="0"/>
            </a:endParaRPr>
          </a:p>
        </p:txBody>
      </p:sp>
      <p:grpSp>
        <p:nvGrpSpPr>
          <p:cNvPr id="45" name="Group 9">
            <a:extLst>
              <a:ext uri="{FF2B5EF4-FFF2-40B4-BE49-F238E27FC236}">
                <a16:creationId xmlns:a16="http://schemas.microsoft.com/office/drawing/2014/main" id="{7BE8179B-7A66-884F-480F-3C3162BB7903}"/>
              </a:ext>
            </a:extLst>
          </p:cNvPr>
          <p:cNvGrpSpPr/>
          <p:nvPr/>
        </p:nvGrpSpPr>
        <p:grpSpPr>
          <a:xfrm>
            <a:off x="2926268" y="2679345"/>
            <a:ext cx="776863" cy="771870"/>
            <a:chOff x="0" y="0"/>
            <a:chExt cx="918068" cy="912168"/>
          </a:xfrm>
        </p:grpSpPr>
        <p:sp>
          <p:nvSpPr>
            <p:cNvPr id="46" name="Freeform 10">
              <a:extLst>
                <a:ext uri="{FF2B5EF4-FFF2-40B4-BE49-F238E27FC236}">
                  <a16:creationId xmlns:a16="http://schemas.microsoft.com/office/drawing/2014/main" id="{D1898513-0D5D-18FA-C3AB-1436538D472E}"/>
                </a:ext>
              </a:extLst>
            </p:cNvPr>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a:ln cap="sq">
              <a:noFill/>
              <a:prstDash val="solid"/>
              <a:miter/>
            </a:ln>
          </p:spPr>
          <p:txBody>
            <a:bodyPr/>
            <a:lstStyle/>
            <a:p>
              <a:endParaRPr lang="en-US" b="1">
                <a:latin typeface="Arial" panose="020B0604020202020204" pitchFamily="34" charset="0"/>
                <a:cs typeface="Arial" panose="020B0604020202020204" pitchFamily="34" charset="0"/>
              </a:endParaRPr>
            </a:p>
          </p:txBody>
        </p:sp>
        <p:sp>
          <p:nvSpPr>
            <p:cNvPr id="47" name="TextBox 11">
              <a:extLst>
                <a:ext uri="{FF2B5EF4-FFF2-40B4-BE49-F238E27FC236}">
                  <a16:creationId xmlns:a16="http://schemas.microsoft.com/office/drawing/2014/main" id="{51F82770-7EE5-5CFD-60BB-CBE50D60E30C}"/>
                </a:ext>
              </a:extLst>
            </p:cNvPr>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en-US" sz="3500" b="1" u="none" strike="noStrike">
                  <a:solidFill>
                    <a:srgbClr val="28366E"/>
                  </a:solidFill>
                  <a:latin typeface="Arial" panose="020B0604020202020204" pitchFamily="34" charset="0"/>
                  <a:ea typeface="Handelson Four"/>
                  <a:cs typeface="Arial" panose="020B0604020202020204" pitchFamily="34" charset="0"/>
                  <a:sym typeface="Handelson Four"/>
                </a:rPr>
                <a:t>01</a:t>
              </a:r>
            </a:p>
          </p:txBody>
        </p:sp>
      </p:grpSp>
      <p:grpSp>
        <p:nvGrpSpPr>
          <p:cNvPr id="48" name="Group 9">
            <a:extLst>
              <a:ext uri="{FF2B5EF4-FFF2-40B4-BE49-F238E27FC236}">
                <a16:creationId xmlns:a16="http://schemas.microsoft.com/office/drawing/2014/main" id="{B8B10C87-CC9C-3798-10D0-6DA41556FF56}"/>
              </a:ext>
            </a:extLst>
          </p:cNvPr>
          <p:cNvGrpSpPr/>
          <p:nvPr/>
        </p:nvGrpSpPr>
        <p:grpSpPr>
          <a:xfrm>
            <a:off x="9043603" y="2554288"/>
            <a:ext cx="776863" cy="771870"/>
            <a:chOff x="0" y="0"/>
            <a:chExt cx="918068" cy="912168"/>
          </a:xfrm>
        </p:grpSpPr>
        <p:sp>
          <p:nvSpPr>
            <p:cNvPr id="49" name="Freeform 10">
              <a:extLst>
                <a:ext uri="{FF2B5EF4-FFF2-40B4-BE49-F238E27FC236}">
                  <a16:creationId xmlns:a16="http://schemas.microsoft.com/office/drawing/2014/main" id="{C218C937-5F87-2BAF-37B9-C9B24EF1F021}"/>
                </a:ext>
              </a:extLst>
            </p:cNvPr>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a:ln cap="sq">
              <a:noFill/>
              <a:prstDash val="solid"/>
              <a:miter/>
            </a:ln>
          </p:spPr>
          <p:txBody>
            <a:bodyPr/>
            <a:lstStyle/>
            <a:p>
              <a:endParaRPr lang="en-US" b="1">
                <a:latin typeface="Arial" panose="020B0604020202020204" pitchFamily="34" charset="0"/>
                <a:cs typeface="Arial" panose="020B0604020202020204" pitchFamily="34" charset="0"/>
              </a:endParaRPr>
            </a:p>
          </p:txBody>
        </p:sp>
        <p:sp>
          <p:nvSpPr>
            <p:cNvPr id="50" name="TextBox 11">
              <a:extLst>
                <a:ext uri="{FF2B5EF4-FFF2-40B4-BE49-F238E27FC236}">
                  <a16:creationId xmlns:a16="http://schemas.microsoft.com/office/drawing/2014/main" id="{8F4C22B4-48D0-AD91-E406-AD9B40CFC4E9}"/>
                </a:ext>
              </a:extLst>
            </p:cNvPr>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vi-VN" sz="3500" b="1" u="none" strike="noStrike">
                  <a:solidFill>
                    <a:srgbClr val="28366E"/>
                  </a:solidFill>
                  <a:latin typeface="Arial" panose="020B0604020202020204" pitchFamily="34" charset="0"/>
                  <a:ea typeface="Handelson Four"/>
                  <a:cs typeface="Arial" panose="020B0604020202020204" pitchFamily="34" charset="0"/>
                  <a:sym typeface="Handelson Four"/>
                </a:rPr>
                <a:t>02</a:t>
              </a:r>
              <a:endParaRPr lang="en-US" sz="3500" b="1" u="none" strike="noStrike">
                <a:solidFill>
                  <a:srgbClr val="28366E"/>
                </a:solidFill>
                <a:latin typeface="Arial" panose="020B0604020202020204" pitchFamily="34" charset="0"/>
                <a:ea typeface="Handelson Four"/>
                <a:cs typeface="Arial" panose="020B0604020202020204" pitchFamily="34" charset="0"/>
                <a:sym typeface="Handelson Four"/>
              </a:endParaRPr>
            </a:p>
          </p:txBody>
        </p:sp>
      </p:grpSp>
      <p:grpSp>
        <p:nvGrpSpPr>
          <p:cNvPr id="51" name="Group 9">
            <a:extLst>
              <a:ext uri="{FF2B5EF4-FFF2-40B4-BE49-F238E27FC236}">
                <a16:creationId xmlns:a16="http://schemas.microsoft.com/office/drawing/2014/main" id="{01688977-C991-DD92-BE45-7FF8432D59AE}"/>
              </a:ext>
            </a:extLst>
          </p:cNvPr>
          <p:cNvGrpSpPr/>
          <p:nvPr/>
        </p:nvGrpSpPr>
        <p:grpSpPr>
          <a:xfrm>
            <a:off x="14584869" y="2551523"/>
            <a:ext cx="776863" cy="771870"/>
            <a:chOff x="0" y="0"/>
            <a:chExt cx="918068" cy="912168"/>
          </a:xfrm>
        </p:grpSpPr>
        <p:sp>
          <p:nvSpPr>
            <p:cNvPr id="52" name="Freeform 10">
              <a:extLst>
                <a:ext uri="{FF2B5EF4-FFF2-40B4-BE49-F238E27FC236}">
                  <a16:creationId xmlns:a16="http://schemas.microsoft.com/office/drawing/2014/main" id="{902BC3CA-2CA0-057A-1DDA-2F695DF4F6EC}"/>
                </a:ext>
              </a:extLst>
            </p:cNvPr>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a:ln cap="sq">
              <a:noFill/>
              <a:prstDash val="solid"/>
              <a:miter/>
            </a:ln>
          </p:spPr>
          <p:txBody>
            <a:bodyPr/>
            <a:lstStyle/>
            <a:p>
              <a:endParaRPr lang="en-US" b="1">
                <a:latin typeface="Arial" panose="020B0604020202020204" pitchFamily="34" charset="0"/>
                <a:cs typeface="Arial" panose="020B0604020202020204" pitchFamily="34" charset="0"/>
              </a:endParaRPr>
            </a:p>
          </p:txBody>
        </p:sp>
        <p:sp>
          <p:nvSpPr>
            <p:cNvPr id="53" name="TextBox 11">
              <a:extLst>
                <a:ext uri="{FF2B5EF4-FFF2-40B4-BE49-F238E27FC236}">
                  <a16:creationId xmlns:a16="http://schemas.microsoft.com/office/drawing/2014/main" id="{59724820-6903-AE1B-6A36-9A81F9DDFA75}"/>
                </a:ext>
              </a:extLst>
            </p:cNvPr>
            <p:cNvSpPr txBox="1"/>
            <p:nvPr/>
          </p:nvSpPr>
          <p:spPr>
            <a:xfrm>
              <a:off x="86069" y="37891"/>
              <a:ext cx="745931" cy="788762"/>
            </a:xfrm>
            <a:prstGeom prst="rect">
              <a:avLst/>
            </a:prstGeom>
          </p:spPr>
          <p:txBody>
            <a:bodyPr lIns="0" tIns="0" rIns="0" bIns="0" rtlCol="0" anchor="ctr"/>
            <a:lstStyle/>
            <a:p>
              <a:pPr marL="0" lvl="0" indent="0" algn="ctr">
                <a:lnSpc>
                  <a:spcPts val="4550"/>
                </a:lnSpc>
                <a:spcBef>
                  <a:spcPct val="0"/>
                </a:spcBef>
              </a:pPr>
              <a:r>
                <a:rPr lang="vi-VN" sz="3500" b="1" u="none" strike="noStrike">
                  <a:solidFill>
                    <a:srgbClr val="28366E"/>
                  </a:solidFill>
                  <a:latin typeface="Arial" panose="020B0604020202020204" pitchFamily="34" charset="0"/>
                  <a:ea typeface="Handelson Four"/>
                  <a:cs typeface="Arial" panose="020B0604020202020204" pitchFamily="34" charset="0"/>
                  <a:sym typeface="Handelson Four"/>
                </a:rPr>
                <a:t>03</a:t>
              </a:r>
              <a:endParaRPr lang="en-US" sz="3500" b="1" u="none" strike="noStrike">
                <a:solidFill>
                  <a:srgbClr val="28366E"/>
                </a:solidFill>
                <a:latin typeface="Arial" panose="020B0604020202020204" pitchFamily="34" charset="0"/>
                <a:ea typeface="Handelson Four"/>
                <a:cs typeface="Arial" panose="020B0604020202020204" pitchFamily="34" charset="0"/>
                <a:sym typeface="Handelson Four"/>
              </a:endParaRPr>
            </a:p>
          </p:txBody>
        </p:sp>
      </p:grpSp>
      <p:pic>
        <p:nvPicPr>
          <p:cNvPr id="55" name="Picture 54">
            <a:extLst>
              <a:ext uri="{FF2B5EF4-FFF2-40B4-BE49-F238E27FC236}">
                <a16:creationId xmlns:a16="http://schemas.microsoft.com/office/drawing/2014/main" id="{BF970BEF-B836-46D6-FD40-74D9DB272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39" y="6426171"/>
            <a:ext cx="5105400" cy="2693692"/>
          </a:xfrm>
          <a:prstGeom prst="rect">
            <a:avLst/>
          </a:prstGeom>
        </p:spPr>
      </p:pic>
      <p:sp>
        <p:nvSpPr>
          <p:cNvPr id="56" name="Freeform 17">
            <a:extLst>
              <a:ext uri="{FF2B5EF4-FFF2-40B4-BE49-F238E27FC236}">
                <a16:creationId xmlns:a16="http://schemas.microsoft.com/office/drawing/2014/main" id="{0A9DD03C-C65A-E197-EED6-980AC7179891}"/>
              </a:ext>
            </a:extLst>
          </p:cNvPr>
          <p:cNvSpPr/>
          <p:nvPr/>
        </p:nvSpPr>
        <p:spPr>
          <a:xfrm>
            <a:off x="16553514" y="8689617"/>
            <a:ext cx="1552469" cy="1459321"/>
          </a:xfrm>
          <a:custGeom>
            <a:avLst/>
            <a:gdLst/>
            <a:ahLst/>
            <a:cxnLst/>
            <a:rect l="l" t="t" r="r" b="b"/>
            <a:pathLst>
              <a:path w="2231074" h="2097210">
                <a:moveTo>
                  <a:pt x="0" y="0"/>
                </a:moveTo>
                <a:lnTo>
                  <a:pt x="2231075" y="0"/>
                </a:lnTo>
                <a:lnTo>
                  <a:pt x="2231075" y="2097210"/>
                </a:lnTo>
                <a:lnTo>
                  <a:pt x="0" y="2097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770580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par>
                          <p:cTn id="25" fill="hold">
                            <p:stCondLst>
                              <p:cond delay="0"/>
                            </p:stCondLst>
                            <p:childTnLst>
                              <p:par>
                                <p:cTn id="26" presetID="16" presetClass="entr" presetSubtype="21"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par>
                          <p:cTn id="33" fill="hold">
                            <p:stCondLst>
                              <p:cond delay="0"/>
                            </p:stCondLst>
                            <p:childTnLst>
                              <p:par>
                                <p:cTn id="34" presetID="16" presetClass="entr" presetSubtype="21"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P spid="4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2" name="Group 2"/>
          <p:cNvGrpSpPr/>
          <p:nvPr/>
        </p:nvGrpSpPr>
        <p:grpSpPr>
          <a:xfrm rot="-10352162">
            <a:off x="-620854" y="3038688"/>
            <a:ext cx="19977628" cy="6677400"/>
            <a:chOff x="0" y="0"/>
            <a:chExt cx="3670320" cy="1226782"/>
          </a:xfrm>
        </p:grpSpPr>
        <p:sp>
          <p:nvSpPr>
            <p:cNvPr id="3" name="Freeform 3"/>
            <p:cNvSpPr/>
            <p:nvPr/>
          </p:nvSpPr>
          <p:spPr>
            <a:xfrm>
              <a:off x="0" y="0"/>
              <a:ext cx="3670320" cy="1226782"/>
            </a:xfrm>
            <a:custGeom>
              <a:avLst/>
              <a:gdLst/>
              <a:ahLst/>
              <a:cxnLst/>
              <a:rect l="l" t="t" r="r" b="b"/>
              <a:pathLst>
                <a:path w="3670320" h="1226782">
                  <a:moveTo>
                    <a:pt x="0" y="0"/>
                  </a:moveTo>
                  <a:lnTo>
                    <a:pt x="3670320" y="0"/>
                  </a:lnTo>
                  <a:lnTo>
                    <a:pt x="3670320" y="1226782"/>
                  </a:lnTo>
                  <a:lnTo>
                    <a:pt x="0" y="1226782"/>
                  </a:lnTo>
                  <a:close/>
                </a:path>
              </a:pathLst>
            </a:custGeom>
            <a:solidFill>
              <a:srgbClr val="C7D2DD"/>
            </a:solidFill>
          </p:spPr>
          <p:txBody>
            <a:bodyPr/>
            <a:lstStyle/>
            <a:p>
              <a:endParaRPr lang="en-US"/>
            </a:p>
          </p:txBody>
        </p:sp>
        <p:sp>
          <p:nvSpPr>
            <p:cNvPr id="4" name="TextBox 4"/>
            <p:cNvSpPr txBox="1"/>
            <p:nvPr/>
          </p:nvSpPr>
          <p:spPr>
            <a:xfrm>
              <a:off x="0" y="-9525"/>
              <a:ext cx="3670320" cy="1236307"/>
            </a:xfrm>
            <a:prstGeom prst="rect">
              <a:avLst/>
            </a:prstGeom>
          </p:spPr>
          <p:txBody>
            <a:bodyPr lIns="27052" tIns="27052" rIns="27052" bIns="27052" rtlCol="0" anchor="ctr"/>
            <a:lstStyle/>
            <a:p>
              <a:pPr algn="ctr">
                <a:lnSpc>
                  <a:spcPts val="1730"/>
                </a:lnSpc>
              </a:pPr>
              <a:endParaRPr/>
            </a:p>
          </p:txBody>
        </p:sp>
      </p:grpSp>
      <p:grpSp>
        <p:nvGrpSpPr>
          <p:cNvPr id="5" name="Group 5"/>
          <p:cNvGrpSpPr/>
          <p:nvPr/>
        </p:nvGrpSpPr>
        <p:grpSpPr>
          <a:xfrm rot="10459241">
            <a:off x="-282904" y="7141695"/>
            <a:ext cx="20119444" cy="4616518"/>
            <a:chOff x="0" y="0"/>
            <a:chExt cx="3696375" cy="848154"/>
          </a:xfrm>
        </p:grpSpPr>
        <p:sp>
          <p:nvSpPr>
            <p:cNvPr id="6" name="Freeform 6"/>
            <p:cNvSpPr/>
            <p:nvPr/>
          </p:nvSpPr>
          <p:spPr>
            <a:xfrm>
              <a:off x="0" y="0"/>
              <a:ext cx="3696375" cy="848154"/>
            </a:xfrm>
            <a:custGeom>
              <a:avLst/>
              <a:gdLst/>
              <a:ahLst/>
              <a:cxnLst/>
              <a:rect l="l" t="t" r="r" b="b"/>
              <a:pathLst>
                <a:path w="3696375" h="848154">
                  <a:moveTo>
                    <a:pt x="0" y="0"/>
                  </a:moveTo>
                  <a:lnTo>
                    <a:pt x="3696375" y="0"/>
                  </a:lnTo>
                  <a:lnTo>
                    <a:pt x="3696375" y="848154"/>
                  </a:lnTo>
                  <a:lnTo>
                    <a:pt x="0" y="848154"/>
                  </a:lnTo>
                  <a:close/>
                </a:path>
              </a:pathLst>
            </a:custGeom>
            <a:solidFill>
              <a:srgbClr val="76A6C6"/>
            </a:solidFill>
          </p:spPr>
          <p:txBody>
            <a:bodyPr/>
            <a:lstStyle/>
            <a:p>
              <a:endParaRPr lang="en-US"/>
            </a:p>
          </p:txBody>
        </p:sp>
        <p:sp>
          <p:nvSpPr>
            <p:cNvPr id="7" name="TextBox 7"/>
            <p:cNvSpPr txBox="1"/>
            <p:nvPr/>
          </p:nvSpPr>
          <p:spPr>
            <a:xfrm>
              <a:off x="0" y="-9525"/>
              <a:ext cx="3696375" cy="857679"/>
            </a:xfrm>
            <a:prstGeom prst="rect">
              <a:avLst/>
            </a:prstGeom>
          </p:spPr>
          <p:txBody>
            <a:bodyPr lIns="27052" tIns="27052" rIns="27052" bIns="27052" rtlCol="0" anchor="ctr"/>
            <a:lstStyle/>
            <a:p>
              <a:pPr algn="ctr">
                <a:lnSpc>
                  <a:spcPts val="1730"/>
                </a:lnSpc>
              </a:pPr>
              <a:endParaRPr/>
            </a:p>
          </p:txBody>
        </p:sp>
      </p:grpSp>
      <p:grpSp>
        <p:nvGrpSpPr>
          <p:cNvPr id="8" name="Group 8"/>
          <p:cNvGrpSpPr>
            <a:grpSpLocks noGrp="1" noUngrp="1" noRot="1" noMove="1" noResize="1"/>
          </p:cNvGrpSpPr>
          <p:nvPr/>
        </p:nvGrpSpPr>
        <p:grpSpPr>
          <a:xfrm>
            <a:off x="533400" y="483360"/>
            <a:ext cx="17221200" cy="9146415"/>
            <a:chOff x="0" y="-28575"/>
            <a:chExt cx="1508084" cy="1503226"/>
          </a:xfrm>
        </p:grpSpPr>
        <p:sp>
          <p:nvSpPr>
            <p:cNvPr id="9" name="Freeform 9"/>
            <p:cNvSpPr>
              <a:spLocks noGrp="1" noRot="1" noMove="1" noResize="1" noEditPoints="1" noAdjustHandles="1" noChangeArrowheads="1" noChangeShapeType="1"/>
            </p:cNvSpPr>
            <p:nvPr/>
          </p:nvSpPr>
          <p:spPr>
            <a:xfrm>
              <a:off x="0" y="0"/>
              <a:ext cx="1508084" cy="1474651"/>
            </a:xfrm>
            <a:custGeom>
              <a:avLst/>
              <a:gdLst/>
              <a:ahLst/>
              <a:cxnLst/>
              <a:rect l="l" t="t" r="r" b="b"/>
              <a:pathLst>
                <a:path w="1508084" h="1474651">
                  <a:moveTo>
                    <a:pt x="20237" y="0"/>
                  </a:moveTo>
                  <a:lnTo>
                    <a:pt x="1487847" y="0"/>
                  </a:lnTo>
                  <a:cubicBezTo>
                    <a:pt x="1493214" y="0"/>
                    <a:pt x="1498361" y="2132"/>
                    <a:pt x="1502157" y="5927"/>
                  </a:cubicBezTo>
                  <a:cubicBezTo>
                    <a:pt x="1505952" y="9723"/>
                    <a:pt x="1508084" y="14870"/>
                    <a:pt x="1508084" y="20237"/>
                  </a:cubicBezTo>
                  <a:lnTo>
                    <a:pt x="1508084" y="1454414"/>
                  </a:lnTo>
                  <a:cubicBezTo>
                    <a:pt x="1508084" y="1459781"/>
                    <a:pt x="1505952" y="1464929"/>
                    <a:pt x="1502157" y="1468724"/>
                  </a:cubicBezTo>
                  <a:cubicBezTo>
                    <a:pt x="1498361" y="1472519"/>
                    <a:pt x="1493214" y="1474651"/>
                    <a:pt x="1487847" y="1474651"/>
                  </a:cubicBezTo>
                  <a:lnTo>
                    <a:pt x="20237" y="1474651"/>
                  </a:lnTo>
                  <a:cubicBezTo>
                    <a:pt x="14870" y="1474651"/>
                    <a:pt x="9723" y="1472519"/>
                    <a:pt x="5927" y="1468724"/>
                  </a:cubicBezTo>
                  <a:cubicBezTo>
                    <a:pt x="2132" y="1464929"/>
                    <a:pt x="0" y="1459781"/>
                    <a:pt x="0" y="1454414"/>
                  </a:cubicBezTo>
                  <a:lnTo>
                    <a:pt x="0" y="20237"/>
                  </a:lnTo>
                  <a:cubicBezTo>
                    <a:pt x="0" y="14870"/>
                    <a:pt x="2132" y="9723"/>
                    <a:pt x="5927" y="5927"/>
                  </a:cubicBezTo>
                  <a:cubicBezTo>
                    <a:pt x="9723" y="2132"/>
                    <a:pt x="14870" y="0"/>
                    <a:pt x="20237" y="0"/>
                  </a:cubicBezTo>
                  <a:close/>
                </a:path>
              </a:pathLst>
            </a:custGeom>
            <a:solidFill>
              <a:srgbClr val="FAFAF2"/>
            </a:solidFill>
            <a:ln w="38100" cap="rnd">
              <a:solidFill>
                <a:srgbClr val="28366E"/>
              </a:solidFill>
              <a:prstDash val="sysDot"/>
              <a:round/>
            </a:ln>
          </p:spPr>
          <p:txBody>
            <a:bodyPr/>
            <a:lstStyle/>
            <a:p>
              <a:endParaRPr lang="en-US"/>
            </a:p>
          </p:txBody>
        </p:sp>
        <p:sp>
          <p:nvSpPr>
            <p:cNvPr id="10" name="TextBox 10"/>
            <p:cNvSpPr txBox="1">
              <a:spLocks noGrp="1" noRot="1" noMove="1" noResize="1" noEditPoints="1" noAdjustHandles="1" noChangeArrowheads="1" noChangeShapeType="1"/>
            </p:cNvSpPr>
            <p:nvPr/>
          </p:nvSpPr>
          <p:spPr>
            <a:xfrm>
              <a:off x="0" y="-28575"/>
              <a:ext cx="1508084" cy="1503226"/>
            </a:xfrm>
            <a:prstGeom prst="rect">
              <a:avLst/>
            </a:prstGeom>
          </p:spPr>
          <p:txBody>
            <a:bodyPr lIns="50800" tIns="50800" rIns="50800" bIns="50800" rtlCol="0" anchor="ctr"/>
            <a:lstStyle/>
            <a:p>
              <a:pPr algn="ctr">
                <a:lnSpc>
                  <a:spcPts val="3249"/>
                </a:lnSpc>
              </a:pPr>
              <a:endParaRPr/>
            </a:p>
          </p:txBody>
        </p:sp>
      </p:grpSp>
      <p:sp>
        <p:nvSpPr>
          <p:cNvPr id="13" name="TextBox 13"/>
          <p:cNvSpPr txBox="1"/>
          <p:nvPr/>
        </p:nvSpPr>
        <p:spPr>
          <a:xfrm>
            <a:off x="838200" y="2247900"/>
            <a:ext cx="9389639" cy="6864508"/>
          </a:xfrm>
          <a:prstGeom prst="rect">
            <a:avLst/>
          </a:prstGeom>
        </p:spPr>
        <p:txBody>
          <a:bodyPr wrap="square" lIns="0" tIns="0" rIns="0" bIns="0" rtlCol="0" anchor="t">
            <a:spAutoFit/>
          </a:bodyPr>
          <a:lstStyle/>
          <a:p>
            <a:pPr lvl="0" algn="just">
              <a:lnSpc>
                <a:spcPct val="150000"/>
              </a:lnSpc>
              <a:spcAft>
                <a:spcPts val="800"/>
              </a:spcAft>
            </a:pPr>
            <a:r>
              <a:rPr lang="vi-VN" sz="3200" b="1">
                <a:effectLst/>
                <a:latin typeface="Arial" panose="020B0604020202020204" pitchFamily="34" charset="0"/>
                <a:ea typeface="Calibri" panose="020F0502020204030204" pitchFamily="34" charset="0"/>
                <a:cs typeface="Arial" panose="020B0604020202020204" pitchFamily="34" charset="0"/>
              </a:rPr>
              <a:t>Câu 1: </a:t>
            </a:r>
            <a:r>
              <a:rPr lang="en-US" sz="3200">
                <a:effectLst/>
                <a:latin typeface="Arial" panose="020B0604020202020204" pitchFamily="34" charset="0"/>
                <a:ea typeface="Calibri" panose="020F0502020204030204" pitchFamily="34" charset="0"/>
                <a:cs typeface="Arial" panose="020B0604020202020204" pitchFamily="34" charset="0"/>
              </a:rPr>
              <a:t>Trong y học pháp y, công nghệ di truyền có ứng dụng:</a:t>
            </a:r>
          </a:p>
          <a:p>
            <a:pPr algn="just">
              <a:lnSpc>
                <a:spcPct val="150000"/>
              </a:lnSpc>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 Sản xuất các sản phẩm: vaccine, thuốc chữa bệnh, KIT chuẩn đoán bệnh,...</a:t>
            </a:r>
            <a:endParaRPr lang="vi-VN"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3200" b="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Ví dụ</a:t>
            </a:r>
            <a:r>
              <a:rPr lang="en-US" sz="3200" b="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200" i="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công nghệ mRNA để phòng ngừa covid-19; vaccine phòng viêm gan B; xét nghiệm DNA để phát hiện allele gây bệnh máu khó đông, tầm soát ung thư,…</a:t>
            </a:r>
          </a:p>
          <a:p>
            <a:pPr algn="just">
              <a:lnSpc>
                <a:spcPct val="150000"/>
              </a:lnSpc>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 Phân tích DNA để có bằng chứng tìm ra hung thủ.</a:t>
            </a:r>
          </a:p>
        </p:txBody>
      </p:sp>
      <p:sp>
        <p:nvSpPr>
          <p:cNvPr id="16" name="TextBox 20">
            <a:extLst>
              <a:ext uri="{FF2B5EF4-FFF2-40B4-BE49-F238E27FC236}">
                <a16:creationId xmlns:a16="http://schemas.microsoft.com/office/drawing/2014/main" id="{E725C019-4FBE-1159-05F8-9EACFCB8BABD}"/>
              </a:ext>
            </a:extLst>
          </p:cNvPr>
          <p:cNvSpPr txBox="1"/>
          <p:nvPr/>
        </p:nvSpPr>
        <p:spPr>
          <a:xfrm>
            <a:off x="5182125" y="1214874"/>
            <a:ext cx="7923750" cy="692369"/>
          </a:xfrm>
          <a:prstGeom prst="rect">
            <a:avLst/>
          </a:prstGeom>
        </p:spPr>
        <p:txBody>
          <a:bodyPr wrap="square" lIns="0" tIns="0" rIns="0" bIns="0" rtlCol="0" anchor="t">
            <a:spAutoFit/>
          </a:bodyPr>
          <a:lstStyle/>
          <a:p>
            <a:pPr algn="ct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3</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pic>
        <p:nvPicPr>
          <p:cNvPr id="4098" name="Picture 2" descr="Thúc đẩy sản xuất vaccine, trang thiết bị, thuốc điều trị COVID-19 trong  nước">
            <a:extLst>
              <a:ext uri="{FF2B5EF4-FFF2-40B4-BE49-F238E27FC236}">
                <a16:creationId xmlns:a16="http://schemas.microsoft.com/office/drawing/2014/main" id="{B832EC1E-5CDA-D360-DA99-F0A0F2C7B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822" y="2408009"/>
            <a:ext cx="5838794" cy="3287241"/>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Xét nghiệm ADN là gì? Chi phí &amp; địa chỉ xét nghiệm ADN uy tín?">
            <a:extLst>
              <a:ext uri="{FF2B5EF4-FFF2-40B4-BE49-F238E27FC236}">
                <a16:creationId xmlns:a16="http://schemas.microsoft.com/office/drawing/2014/main" id="{2370064D-A5DC-3442-880B-1D61DBAC3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36" b="6847"/>
          <a:stretch/>
        </p:blipFill>
        <p:spPr bwMode="auto">
          <a:xfrm>
            <a:off x="11071822" y="5935646"/>
            <a:ext cx="5838794" cy="3239213"/>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a:extLst>
            <a:ext uri="{FF2B5EF4-FFF2-40B4-BE49-F238E27FC236}">
              <a16:creationId xmlns:a16="http://schemas.microsoft.com/office/drawing/2014/main" id="{CBD6BDF0-BD36-8E1A-576E-5088B433FB8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2776AD-33B3-CC85-68B7-A2819A8DBBC0}"/>
              </a:ext>
            </a:extLst>
          </p:cNvPr>
          <p:cNvGrpSpPr/>
          <p:nvPr/>
        </p:nvGrpSpPr>
        <p:grpSpPr>
          <a:xfrm rot="-10352162">
            <a:off x="-620854" y="3038688"/>
            <a:ext cx="19977628" cy="6677400"/>
            <a:chOff x="0" y="0"/>
            <a:chExt cx="3670320" cy="1226782"/>
          </a:xfrm>
        </p:grpSpPr>
        <p:sp>
          <p:nvSpPr>
            <p:cNvPr id="3" name="Freeform 3">
              <a:extLst>
                <a:ext uri="{FF2B5EF4-FFF2-40B4-BE49-F238E27FC236}">
                  <a16:creationId xmlns:a16="http://schemas.microsoft.com/office/drawing/2014/main" id="{C4B15677-957F-C474-3795-124697105B04}"/>
                </a:ext>
              </a:extLst>
            </p:cNvPr>
            <p:cNvSpPr/>
            <p:nvPr/>
          </p:nvSpPr>
          <p:spPr>
            <a:xfrm>
              <a:off x="0" y="0"/>
              <a:ext cx="3670320" cy="1226782"/>
            </a:xfrm>
            <a:custGeom>
              <a:avLst/>
              <a:gdLst/>
              <a:ahLst/>
              <a:cxnLst/>
              <a:rect l="l" t="t" r="r" b="b"/>
              <a:pathLst>
                <a:path w="3670320" h="1226782">
                  <a:moveTo>
                    <a:pt x="0" y="0"/>
                  </a:moveTo>
                  <a:lnTo>
                    <a:pt x="3670320" y="0"/>
                  </a:lnTo>
                  <a:lnTo>
                    <a:pt x="3670320" y="1226782"/>
                  </a:lnTo>
                  <a:lnTo>
                    <a:pt x="0" y="1226782"/>
                  </a:lnTo>
                  <a:close/>
                </a:path>
              </a:pathLst>
            </a:custGeom>
            <a:solidFill>
              <a:srgbClr val="C7D2DD"/>
            </a:solidFill>
          </p:spPr>
          <p:txBody>
            <a:bodyPr/>
            <a:lstStyle/>
            <a:p>
              <a:endParaRPr lang="en-US"/>
            </a:p>
          </p:txBody>
        </p:sp>
        <p:sp>
          <p:nvSpPr>
            <p:cNvPr id="4" name="TextBox 4">
              <a:extLst>
                <a:ext uri="{FF2B5EF4-FFF2-40B4-BE49-F238E27FC236}">
                  <a16:creationId xmlns:a16="http://schemas.microsoft.com/office/drawing/2014/main" id="{7B73A94E-08BE-AF16-D4F9-1A59E75CC1A6}"/>
                </a:ext>
              </a:extLst>
            </p:cNvPr>
            <p:cNvSpPr txBox="1"/>
            <p:nvPr/>
          </p:nvSpPr>
          <p:spPr>
            <a:xfrm>
              <a:off x="0" y="-9525"/>
              <a:ext cx="3670320" cy="1236307"/>
            </a:xfrm>
            <a:prstGeom prst="rect">
              <a:avLst/>
            </a:prstGeom>
          </p:spPr>
          <p:txBody>
            <a:bodyPr lIns="27052" tIns="27052" rIns="27052" bIns="27052" rtlCol="0" anchor="ctr"/>
            <a:lstStyle/>
            <a:p>
              <a:pPr algn="ctr">
                <a:lnSpc>
                  <a:spcPts val="1730"/>
                </a:lnSpc>
              </a:pPr>
              <a:endParaRPr/>
            </a:p>
          </p:txBody>
        </p:sp>
      </p:grpSp>
      <p:grpSp>
        <p:nvGrpSpPr>
          <p:cNvPr id="5" name="Group 5">
            <a:extLst>
              <a:ext uri="{FF2B5EF4-FFF2-40B4-BE49-F238E27FC236}">
                <a16:creationId xmlns:a16="http://schemas.microsoft.com/office/drawing/2014/main" id="{50073655-0945-2B31-40DF-DF863E537E87}"/>
              </a:ext>
            </a:extLst>
          </p:cNvPr>
          <p:cNvGrpSpPr/>
          <p:nvPr/>
        </p:nvGrpSpPr>
        <p:grpSpPr>
          <a:xfrm rot="10459241">
            <a:off x="-282904" y="7141695"/>
            <a:ext cx="20119444" cy="4616518"/>
            <a:chOff x="0" y="0"/>
            <a:chExt cx="3696375" cy="848154"/>
          </a:xfrm>
        </p:grpSpPr>
        <p:sp>
          <p:nvSpPr>
            <p:cNvPr id="6" name="Freeform 6">
              <a:extLst>
                <a:ext uri="{FF2B5EF4-FFF2-40B4-BE49-F238E27FC236}">
                  <a16:creationId xmlns:a16="http://schemas.microsoft.com/office/drawing/2014/main" id="{C30951C1-3799-B863-B2B6-3F99063D28AB}"/>
                </a:ext>
              </a:extLst>
            </p:cNvPr>
            <p:cNvSpPr/>
            <p:nvPr/>
          </p:nvSpPr>
          <p:spPr>
            <a:xfrm>
              <a:off x="0" y="0"/>
              <a:ext cx="3696375" cy="848154"/>
            </a:xfrm>
            <a:custGeom>
              <a:avLst/>
              <a:gdLst/>
              <a:ahLst/>
              <a:cxnLst/>
              <a:rect l="l" t="t" r="r" b="b"/>
              <a:pathLst>
                <a:path w="3696375" h="848154">
                  <a:moveTo>
                    <a:pt x="0" y="0"/>
                  </a:moveTo>
                  <a:lnTo>
                    <a:pt x="3696375" y="0"/>
                  </a:lnTo>
                  <a:lnTo>
                    <a:pt x="3696375" y="848154"/>
                  </a:lnTo>
                  <a:lnTo>
                    <a:pt x="0" y="848154"/>
                  </a:lnTo>
                  <a:close/>
                </a:path>
              </a:pathLst>
            </a:custGeom>
            <a:solidFill>
              <a:srgbClr val="76A6C6"/>
            </a:solidFill>
          </p:spPr>
          <p:txBody>
            <a:bodyPr/>
            <a:lstStyle/>
            <a:p>
              <a:endParaRPr lang="en-US"/>
            </a:p>
          </p:txBody>
        </p:sp>
        <p:sp>
          <p:nvSpPr>
            <p:cNvPr id="7" name="TextBox 7">
              <a:extLst>
                <a:ext uri="{FF2B5EF4-FFF2-40B4-BE49-F238E27FC236}">
                  <a16:creationId xmlns:a16="http://schemas.microsoft.com/office/drawing/2014/main" id="{08549CB7-717D-B6E9-6042-C943EC0AA301}"/>
                </a:ext>
              </a:extLst>
            </p:cNvPr>
            <p:cNvSpPr txBox="1"/>
            <p:nvPr/>
          </p:nvSpPr>
          <p:spPr>
            <a:xfrm>
              <a:off x="0" y="-9525"/>
              <a:ext cx="3696375" cy="857679"/>
            </a:xfrm>
            <a:prstGeom prst="rect">
              <a:avLst/>
            </a:prstGeom>
          </p:spPr>
          <p:txBody>
            <a:bodyPr lIns="27052" tIns="27052" rIns="27052" bIns="27052" rtlCol="0" anchor="ctr"/>
            <a:lstStyle/>
            <a:p>
              <a:pPr algn="ctr">
                <a:lnSpc>
                  <a:spcPts val="1730"/>
                </a:lnSpc>
              </a:pPr>
              <a:endParaRPr/>
            </a:p>
          </p:txBody>
        </p:sp>
      </p:grpSp>
      <p:grpSp>
        <p:nvGrpSpPr>
          <p:cNvPr id="8" name="Group 8">
            <a:extLst>
              <a:ext uri="{FF2B5EF4-FFF2-40B4-BE49-F238E27FC236}">
                <a16:creationId xmlns:a16="http://schemas.microsoft.com/office/drawing/2014/main" id="{A888F333-CE32-2A6B-E70D-22B1B8AF2E99}"/>
              </a:ext>
            </a:extLst>
          </p:cNvPr>
          <p:cNvGrpSpPr>
            <a:grpSpLocks noGrp="1" noUngrp="1" noRot="1" noMove="1" noResize="1"/>
          </p:cNvGrpSpPr>
          <p:nvPr/>
        </p:nvGrpSpPr>
        <p:grpSpPr>
          <a:xfrm>
            <a:off x="533400" y="483360"/>
            <a:ext cx="17221200" cy="9146415"/>
            <a:chOff x="0" y="-28575"/>
            <a:chExt cx="1508084" cy="1503226"/>
          </a:xfrm>
        </p:grpSpPr>
        <p:sp>
          <p:nvSpPr>
            <p:cNvPr id="9" name="Freeform 9">
              <a:extLst>
                <a:ext uri="{FF2B5EF4-FFF2-40B4-BE49-F238E27FC236}">
                  <a16:creationId xmlns:a16="http://schemas.microsoft.com/office/drawing/2014/main" id="{61BA4A95-2712-AFA1-B795-FB37EB5B3620}"/>
                </a:ext>
              </a:extLst>
            </p:cNvPr>
            <p:cNvSpPr>
              <a:spLocks noGrp="1" noRot="1" noMove="1" noResize="1" noEditPoints="1" noAdjustHandles="1" noChangeArrowheads="1" noChangeShapeType="1"/>
            </p:cNvSpPr>
            <p:nvPr/>
          </p:nvSpPr>
          <p:spPr>
            <a:xfrm>
              <a:off x="0" y="0"/>
              <a:ext cx="1508084" cy="1474651"/>
            </a:xfrm>
            <a:custGeom>
              <a:avLst/>
              <a:gdLst/>
              <a:ahLst/>
              <a:cxnLst/>
              <a:rect l="l" t="t" r="r" b="b"/>
              <a:pathLst>
                <a:path w="1508084" h="1474651">
                  <a:moveTo>
                    <a:pt x="20237" y="0"/>
                  </a:moveTo>
                  <a:lnTo>
                    <a:pt x="1487847" y="0"/>
                  </a:lnTo>
                  <a:cubicBezTo>
                    <a:pt x="1493214" y="0"/>
                    <a:pt x="1498361" y="2132"/>
                    <a:pt x="1502157" y="5927"/>
                  </a:cubicBezTo>
                  <a:cubicBezTo>
                    <a:pt x="1505952" y="9723"/>
                    <a:pt x="1508084" y="14870"/>
                    <a:pt x="1508084" y="20237"/>
                  </a:cubicBezTo>
                  <a:lnTo>
                    <a:pt x="1508084" y="1454414"/>
                  </a:lnTo>
                  <a:cubicBezTo>
                    <a:pt x="1508084" y="1459781"/>
                    <a:pt x="1505952" y="1464929"/>
                    <a:pt x="1502157" y="1468724"/>
                  </a:cubicBezTo>
                  <a:cubicBezTo>
                    <a:pt x="1498361" y="1472519"/>
                    <a:pt x="1493214" y="1474651"/>
                    <a:pt x="1487847" y="1474651"/>
                  </a:cubicBezTo>
                  <a:lnTo>
                    <a:pt x="20237" y="1474651"/>
                  </a:lnTo>
                  <a:cubicBezTo>
                    <a:pt x="14870" y="1474651"/>
                    <a:pt x="9723" y="1472519"/>
                    <a:pt x="5927" y="1468724"/>
                  </a:cubicBezTo>
                  <a:cubicBezTo>
                    <a:pt x="2132" y="1464929"/>
                    <a:pt x="0" y="1459781"/>
                    <a:pt x="0" y="1454414"/>
                  </a:cubicBezTo>
                  <a:lnTo>
                    <a:pt x="0" y="20237"/>
                  </a:lnTo>
                  <a:cubicBezTo>
                    <a:pt x="0" y="14870"/>
                    <a:pt x="2132" y="9723"/>
                    <a:pt x="5927" y="5927"/>
                  </a:cubicBezTo>
                  <a:cubicBezTo>
                    <a:pt x="9723" y="2132"/>
                    <a:pt x="14870" y="0"/>
                    <a:pt x="20237" y="0"/>
                  </a:cubicBezTo>
                  <a:close/>
                </a:path>
              </a:pathLst>
            </a:custGeom>
            <a:solidFill>
              <a:srgbClr val="FAFAF2"/>
            </a:solidFill>
            <a:ln w="38100" cap="rnd">
              <a:solidFill>
                <a:srgbClr val="28366E"/>
              </a:solidFill>
              <a:prstDash val="sysDot"/>
              <a:round/>
            </a:ln>
          </p:spPr>
          <p:txBody>
            <a:bodyPr/>
            <a:lstStyle/>
            <a:p>
              <a:endParaRPr lang="en-US"/>
            </a:p>
          </p:txBody>
        </p:sp>
        <p:sp>
          <p:nvSpPr>
            <p:cNvPr id="10" name="TextBox 10">
              <a:extLst>
                <a:ext uri="{FF2B5EF4-FFF2-40B4-BE49-F238E27FC236}">
                  <a16:creationId xmlns:a16="http://schemas.microsoft.com/office/drawing/2014/main" id="{4DB903D5-7E13-099D-03AC-7EEDFEDED3AC}"/>
                </a:ext>
              </a:extLst>
            </p:cNvPr>
            <p:cNvSpPr txBox="1">
              <a:spLocks noGrp="1" noRot="1" noMove="1" noResize="1" noEditPoints="1" noAdjustHandles="1" noChangeArrowheads="1" noChangeShapeType="1"/>
            </p:cNvSpPr>
            <p:nvPr/>
          </p:nvSpPr>
          <p:spPr>
            <a:xfrm>
              <a:off x="0" y="-28575"/>
              <a:ext cx="1508084" cy="1503226"/>
            </a:xfrm>
            <a:prstGeom prst="rect">
              <a:avLst/>
            </a:prstGeom>
          </p:spPr>
          <p:txBody>
            <a:bodyPr lIns="50800" tIns="50800" rIns="50800" bIns="50800" rtlCol="0" anchor="ctr"/>
            <a:lstStyle/>
            <a:p>
              <a:pPr algn="ctr">
                <a:lnSpc>
                  <a:spcPts val="3249"/>
                </a:lnSpc>
              </a:pPr>
              <a:endParaRPr/>
            </a:p>
          </p:txBody>
        </p:sp>
      </p:grpSp>
      <p:sp>
        <p:nvSpPr>
          <p:cNvPr id="16" name="TextBox 20">
            <a:extLst>
              <a:ext uri="{FF2B5EF4-FFF2-40B4-BE49-F238E27FC236}">
                <a16:creationId xmlns:a16="http://schemas.microsoft.com/office/drawing/2014/main" id="{8DEEC90F-7C40-914E-B2C5-D91FCA79AE8B}"/>
              </a:ext>
            </a:extLst>
          </p:cNvPr>
          <p:cNvSpPr txBox="1"/>
          <p:nvPr/>
        </p:nvSpPr>
        <p:spPr>
          <a:xfrm>
            <a:off x="5182125" y="859154"/>
            <a:ext cx="7923750" cy="692369"/>
          </a:xfrm>
          <a:prstGeom prst="rect">
            <a:avLst/>
          </a:prstGeom>
        </p:spPr>
        <p:txBody>
          <a:bodyPr wrap="square" lIns="0" tIns="0" rIns="0" bIns="0" rtlCol="0" anchor="t">
            <a:spAutoFit/>
          </a:bodyPr>
          <a:lstStyle/>
          <a:p>
            <a:pPr algn="ct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3</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18" name="TextBox 17">
            <a:extLst>
              <a:ext uri="{FF2B5EF4-FFF2-40B4-BE49-F238E27FC236}">
                <a16:creationId xmlns:a16="http://schemas.microsoft.com/office/drawing/2014/main" id="{6C6A7274-DD85-64F3-639F-0281BE19FB3D}"/>
              </a:ext>
            </a:extLst>
          </p:cNvPr>
          <p:cNvSpPr txBox="1"/>
          <p:nvPr/>
        </p:nvSpPr>
        <p:spPr>
          <a:xfrm>
            <a:off x="949107" y="1764962"/>
            <a:ext cx="16383000" cy="2217082"/>
          </a:xfrm>
          <a:prstGeom prst="rect">
            <a:avLst/>
          </a:prstGeom>
          <a:noFill/>
        </p:spPr>
        <p:txBody>
          <a:bodyPr wrap="square">
            <a:spAutoFit/>
          </a:bodyPr>
          <a:lstStyle/>
          <a:p>
            <a:pPr lvl="0" algn="just">
              <a:lnSpc>
                <a:spcPct val="150000"/>
              </a:lnSpc>
              <a:spcAft>
                <a:spcPts val="800"/>
              </a:spcAft>
            </a:pPr>
            <a:r>
              <a:rPr lang="vi-VN" sz="3200" b="1">
                <a:effectLst/>
                <a:latin typeface="Arial" panose="020B0604020202020204" pitchFamily="34" charset="0"/>
                <a:ea typeface="Calibri" panose="020F0502020204030204" pitchFamily="34" charset="0"/>
                <a:cs typeface="Arial" panose="020B0604020202020204" pitchFamily="34" charset="0"/>
              </a:rPr>
              <a:t>Câu 2: </a:t>
            </a:r>
            <a:r>
              <a:rPr lang="en-US" sz="3200">
                <a:effectLst/>
                <a:latin typeface="Arial" panose="020B0604020202020204" pitchFamily="34" charset="0"/>
                <a:ea typeface="Calibri" panose="020F0502020204030204" pitchFamily="34" charset="0"/>
                <a:cs typeface="Arial" panose="020B0604020202020204" pitchFamily="34" charset="0"/>
              </a:rPr>
              <a:t>Một số loại vaccine phòng ngừa bệnh ở người: vaccine phòng ngừa covid-19, vaccine phòng ngừa bệnh viêm gan B, vaccine phòng ngừa cúm, vaccine phòng ngừa HPV, vaccine phòng ngừa thủy </a:t>
            </a:r>
            <a:r>
              <a:rPr lang="vi-VN" sz="3200">
                <a:effectLst/>
                <a:latin typeface="Arial" panose="020B0604020202020204" pitchFamily="34" charset="0"/>
                <a:ea typeface="Calibri" panose="020F0502020204030204" pitchFamily="34" charset="0"/>
                <a:cs typeface="Arial" panose="020B0604020202020204" pitchFamily="34" charset="0"/>
              </a:rPr>
              <a:t>đậu, </a:t>
            </a:r>
            <a:r>
              <a:rPr lang="en-US" sz="3200">
                <a:effectLst/>
                <a:latin typeface="Arial" panose="020B0604020202020204" pitchFamily="34" charset="0"/>
                <a:ea typeface="Calibri" panose="020F0502020204030204" pitchFamily="34" charset="0"/>
                <a:cs typeface="Arial" panose="020B0604020202020204" pitchFamily="34" charset="0"/>
              </a:rPr>
              <a:t>vaccine phòng ngừa quai </a:t>
            </a:r>
            <a:r>
              <a:rPr lang="vi-VN" sz="3200">
                <a:effectLst/>
                <a:latin typeface="Arial" panose="020B0604020202020204" pitchFamily="34" charset="0"/>
                <a:ea typeface="Calibri" panose="020F0502020204030204" pitchFamily="34" charset="0"/>
                <a:cs typeface="Arial" panose="020B0604020202020204" pitchFamily="34" charset="0"/>
              </a:rPr>
              <a:t>bị,...</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5122" name="Picture 2" descr="How to get a free COVID-19 vaccine in 2024 | localmemphis.com">
            <a:extLst>
              <a:ext uri="{FF2B5EF4-FFF2-40B4-BE49-F238E27FC236}">
                <a16:creationId xmlns:a16="http://schemas.microsoft.com/office/drawing/2014/main" id="{A2A17610-1AF7-3CE0-051B-5ECBF41DF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902" y="4298181"/>
            <a:ext cx="4097415" cy="2305479"/>
          </a:xfrm>
          <a:prstGeom prst="roundRect">
            <a:avLst/>
          </a:prstGeom>
          <a:noFill/>
          <a:extLst>
            <a:ext uri="{909E8E84-426E-40DD-AFC4-6F175D3DCCD1}">
              <a14:hiddenFill xmlns:a14="http://schemas.microsoft.com/office/drawing/2010/main">
                <a:solidFill>
                  <a:srgbClr val="FFFFFF"/>
                </a:solidFill>
              </a14:hiddenFill>
            </a:ext>
          </a:extLst>
        </p:spPr>
      </p:pic>
      <p:pic>
        <p:nvPicPr>
          <p:cNvPr id="5124" name="Picture 4" descr="Vắc xin viêm gan B loại nào tốt hiện nay?">
            <a:extLst>
              <a:ext uri="{FF2B5EF4-FFF2-40B4-BE49-F238E27FC236}">
                <a16:creationId xmlns:a16="http://schemas.microsoft.com/office/drawing/2014/main" id="{8D9056A5-5BEF-0444-7341-65BFA19D9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1"/>
          <a:stretch/>
        </p:blipFill>
        <p:spPr bwMode="auto">
          <a:xfrm>
            <a:off x="7292643" y="4298181"/>
            <a:ext cx="3682853" cy="2345302"/>
          </a:xfrm>
          <a:prstGeom prst="roundRect">
            <a:avLst/>
          </a:prstGeom>
          <a:noFill/>
          <a:extLst>
            <a:ext uri="{909E8E84-426E-40DD-AFC4-6F175D3DCCD1}">
              <a14:hiddenFill xmlns:a14="http://schemas.microsoft.com/office/drawing/2010/main">
                <a:solidFill>
                  <a:srgbClr val="FFFFFF"/>
                </a:solidFill>
              </a14:hiddenFill>
            </a:ext>
          </a:extLst>
        </p:spPr>
      </p:pic>
      <p:pic>
        <p:nvPicPr>
          <p:cNvPr id="5126" name="Picture 6" descr="Vắc xin cúm mùa là gì? Tiêm cúm theo mùa có tác dụng gì?">
            <a:extLst>
              <a:ext uri="{FF2B5EF4-FFF2-40B4-BE49-F238E27FC236}">
                <a16:creationId xmlns:a16="http://schemas.microsoft.com/office/drawing/2014/main" id="{34AF29D1-D2C1-81C9-9A61-DA3EBB000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9003" y="4229100"/>
            <a:ext cx="3682853" cy="2443640"/>
          </a:xfrm>
          <a:prstGeom prst="roundRect">
            <a:avLst/>
          </a:prstGeom>
          <a:noFill/>
          <a:extLst>
            <a:ext uri="{909E8E84-426E-40DD-AFC4-6F175D3DCCD1}">
              <a14:hiddenFill xmlns:a14="http://schemas.microsoft.com/office/drawing/2010/main">
                <a:solidFill>
                  <a:srgbClr val="FFFFFF"/>
                </a:solidFill>
              </a14:hiddenFill>
            </a:ext>
          </a:extLst>
        </p:spPr>
      </p:pic>
      <p:pic>
        <p:nvPicPr>
          <p:cNvPr id="5128" name="Picture 8" descr="Tiêm ngừa HPV là gì? Cập nhật giá tiêm HPV mới nhất">
            <a:extLst>
              <a:ext uri="{FF2B5EF4-FFF2-40B4-BE49-F238E27FC236}">
                <a16:creationId xmlns:a16="http://schemas.microsoft.com/office/drawing/2014/main" id="{9651A237-E163-7232-473C-3E9CCC9902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98" y="6743700"/>
            <a:ext cx="4097415" cy="2714537"/>
          </a:xfrm>
          <a:prstGeom prst="roundRect">
            <a:avLst/>
          </a:prstGeom>
          <a:noFill/>
          <a:extLst>
            <a:ext uri="{909E8E84-426E-40DD-AFC4-6F175D3DCCD1}">
              <a14:hiddenFill xmlns:a14="http://schemas.microsoft.com/office/drawing/2010/main">
                <a:solidFill>
                  <a:srgbClr val="FFFFFF"/>
                </a:solidFill>
              </a14:hiddenFill>
            </a:ext>
          </a:extLst>
        </p:spPr>
      </p:pic>
      <p:pic>
        <p:nvPicPr>
          <p:cNvPr id="5130" name="Picture 10" descr="Vắc xin VARILRIX (Bỉ) phòng bệnh Thủy Đậu sớm và hiệu quả">
            <a:extLst>
              <a:ext uri="{FF2B5EF4-FFF2-40B4-BE49-F238E27FC236}">
                <a16:creationId xmlns:a16="http://schemas.microsoft.com/office/drawing/2014/main" id="{523658F5-8C0E-15F6-C8AA-F757C6870D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0079" y="6785869"/>
            <a:ext cx="3901056" cy="2630198"/>
          </a:xfrm>
          <a:prstGeom prst="roundRect">
            <a:avLst/>
          </a:prstGeom>
          <a:noFill/>
          <a:extLst>
            <a:ext uri="{909E8E84-426E-40DD-AFC4-6F175D3DCCD1}">
              <a14:hiddenFill xmlns:a14="http://schemas.microsoft.com/office/drawing/2010/main">
                <a:solidFill>
                  <a:srgbClr val="FFFFFF"/>
                </a:solidFill>
              </a14:hiddenFill>
            </a:ext>
          </a:extLst>
        </p:spPr>
      </p:pic>
      <p:pic>
        <p:nvPicPr>
          <p:cNvPr id="5136" name="Picture 16" descr="Vắc xin quai bị và tổng hợp những thông tin chắc chắn cần biết">
            <a:extLst>
              <a:ext uri="{FF2B5EF4-FFF2-40B4-BE49-F238E27FC236}">
                <a16:creationId xmlns:a16="http://schemas.microsoft.com/office/drawing/2014/main" id="{4A435ACB-97CF-A49F-1024-1B1DEC2F1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2002" y="6811964"/>
            <a:ext cx="4124812" cy="257800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3873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500"/>
                                        <p:tgtEl>
                                          <p:spTgt spid="5122"/>
                                        </p:tgtEl>
                                      </p:cBhvr>
                                    </p:animEffect>
                                  </p:childTnLst>
                                </p:cTn>
                              </p:par>
                              <p:par>
                                <p:cTn id="14" presetID="21" presetClass="entr" presetSubtype="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wheel(1)">
                                      <p:cBhvr>
                                        <p:cTn id="16" dur="500"/>
                                        <p:tgtEl>
                                          <p:spTgt spid="5124"/>
                                        </p:tgtEl>
                                      </p:cBhvr>
                                    </p:animEffect>
                                  </p:childTnLst>
                                </p:cTn>
                              </p:par>
                              <p:par>
                                <p:cTn id="17" presetID="21" presetClass="entr" presetSubtype="1"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wheel(1)">
                                      <p:cBhvr>
                                        <p:cTn id="19" dur="500"/>
                                        <p:tgtEl>
                                          <p:spTgt spid="5126"/>
                                        </p:tgtEl>
                                      </p:cBhvr>
                                    </p:animEffect>
                                  </p:childTnLst>
                                </p:cTn>
                              </p:par>
                              <p:par>
                                <p:cTn id="20" presetID="21" presetClass="entr" presetSubtype="1"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wheel(1)">
                                      <p:cBhvr>
                                        <p:cTn id="22" dur="500"/>
                                        <p:tgtEl>
                                          <p:spTgt spid="5128"/>
                                        </p:tgtEl>
                                      </p:cBhvr>
                                    </p:animEffect>
                                  </p:childTnLst>
                                </p:cTn>
                              </p:par>
                              <p:par>
                                <p:cTn id="23" presetID="21" presetClass="entr" presetSubtype="1" fill="hold" nodeType="with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wheel(1)">
                                      <p:cBhvr>
                                        <p:cTn id="25" dur="500"/>
                                        <p:tgtEl>
                                          <p:spTgt spid="5130"/>
                                        </p:tgtEl>
                                      </p:cBhvr>
                                    </p:animEffect>
                                  </p:childTnLst>
                                </p:cTn>
                              </p:par>
                              <p:par>
                                <p:cTn id="26" presetID="21" presetClass="entr" presetSubtype="1" fill="hold" nodeType="withEffect">
                                  <p:stCondLst>
                                    <p:cond delay="0"/>
                                  </p:stCondLst>
                                  <p:childTnLst>
                                    <p:set>
                                      <p:cBhvr>
                                        <p:cTn id="27" dur="1" fill="hold">
                                          <p:stCondLst>
                                            <p:cond delay="0"/>
                                          </p:stCondLst>
                                        </p:cTn>
                                        <p:tgtEl>
                                          <p:spTgt spid="5136"/>
                                        </p:tgtEl>
                                        <p:attrNameLst>
                                          <p:attrName>style.visibility</p:attrName>
                                        </p:attrNameLst>
                                      </p:cBhvr>
                                      <p:to>
                                        <p:strVal val="visible"/>
                                      </p:to>
                                    </p:set>
                                    <p:animEffect transition="in" filter="wheel(1)">
                                      <p:cBhvr>
                                        <p:cTn id="28" dur="500"/>
                                        <p:tgtEl>
                                          <p:spTgt spid="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a:extLst>
            <a:ext uri="{FF2B5EF4-FFF2-40B4-BE49-F238E27FC236}">
              <a16:creationId xmlns:a16="http://schemas.microsoft.com/office/drawing/2014/main" id="{B24917EC-7269-0F8C-DF53-29D2E0ED4DEC}"/>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E78BD8DD-6AD3-E972-F593-F8C794350CE5}"/>
              </a:ext>
            </a:extLst>
          </p:cNvPr>
          <p:cNvSpPr/>
          <p:nvPr/>
        </p:nvSpPr>
        <p:spPr>
          <a:xfrm>
            <a:off x="5670006" y="8616059"/>
            <a:ext cx="1844286" cy="1535787"/>
          </a:xfrm>
          <a:custGeom>
            <a:avLst/>
            <a:gdLst/>
            <a:ahLst/>
            <a:cxnLst/>
            <a:rect l="l" t="t" r="r" b="b"/>
            <a:pathLst>
              <a:path w="1844286" h="1535787">
                <a:moveTo>
                  <a:pt x="0" y="0"/>
                </a:moveTo>
                <a:lnTo>
                  <a:pt x="1844286" y="0"/>
                </a:lnTo>
                <a:lnTo>
                  <a:pt x="1844286" y="1535788"/>
                </a:lnTo>
                <a:lnTo>
                  <a:pt x="0" y="1535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9">
            <a:extLst>
              <a:ext uri="{FF2B5EF4-FFF2-40B4-BE49-F238E27FC236}">
                <a16:creationId xmlns:a16="http://schemas.microsoft.com/office/drawing/2014/main" id="{75C868FA-9421-66C0-8ED0-B006D66CE91E}"/>
              </a:ext>
            </a:extLst>
          </p:cNvPr>
          <p:cNvGrpSpPr/>
          <p:nvPr/>
        </p:nvGrpSpPr>
        <p:grpSpPr>
          <a:xfrm>
            <a:off x="8059148" y="-193107"/>
            <a:ext cx="10452503" cy="10710154"/>
            <a:chOff x="0" y="0"/>
            <a:chExt cx="3157071" cy="2820781"/>
          </a:xfrm>
        </p:grpSpPr>
        <p:sp>
          <p:nvSpPr>
            <p:cNvPr id="10" name="Freeform 10">
              <a:extLst>
                <a:ext uri="{FF2B5EF4-FFF2-40B4-BE49-F238E27FC236}">
                  <a16:creationId xmlns:a16="http://schemas.microsoft.com/office/drawing/2014/main" id="{2CC093C3-3C44-E228-3106-57AB978F5872}"/>
                </a:ext>
              </a:extLst>
            </p:cNvPr>
            <p:cNvSpPr/>
            <p:nvPr/>
          </p:nvSpPr>
          <p:spPr>
            <a:xfrm>
              <a:off x="0" y="0"/>
              <a:ext cx="3157071" cy="2820781"/>
            </a:xfrm>
            <a:custGeom>
              <a:avLst/>
              <a:gdLst/>
              <a:ahLst/>
              <a:cxnLst/>
              <a:rect l="l" t="t" r="r" b="b"/>
              <a:pathLst>
                <a:path w="3157071" h="2820781">
                  <a:moveTo>
                    <a:pt x="0" y="0"/>
                  </a:moveTo>
                  <a:lnTo>
                    <a:pt x="3157071" y="0"/>
                  </a:lnTo>
                  <a:lnTo>
                    <a:pt x="3157071" y="2820781"/>
                  </a:lnTo>
                  <a:lnTo>
                    <a:pt x="0" y="2820781"/>
                  </a:lnTo>
                  <a:close/>
                </a:path>
              </a:pathLst>
            </a:custGeom>
            <a:solidFill>
              <a:srgbClr val="FAFAF2"/>
            </a:solidFill>
          </p:spPr>
          <p:txBody>
            <a:bodyPr/>
            <a:lstStyle/>
            <a:p>
              <a:endParaRPr lang="en-US">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5BE6649B-FF77-674E-E5C2-3534C8C33A85}"/>
                </a:ext>
              </a:extLst>
            </p:cNvPr>
            <p:cNvSpPr txBox="1"/>
            <p:nvPr/>
          </p:nvSpPr>
          <p:spPr>
            <a:xfrm>
              <a:off x="0" y="9525"/>
              <a:ext cx="3157071" cy="2811256"/>
            </a:xfrm>
            <a:prstGeom prst="rect">
              <a:avLst/>
            </a:prstGeom>
          </p:spPr>
          <p:txBody>
            <a:bodyPr lIns="50800" tIns="50800" rIns="50800" bIns="50800" rtlCol="0" anchor="ctr"/>
            <a:lstStyle/>
            <a:p>
              <a:pPr algn="ctr">
                <a:lnSpc>
                  <a:spcPts val="2200"/>
                </a:lnSpc>
              </a:pPr>
              <a:endParaRPr>
                <a:latin typeface="Arial" panose="020B0604020202020204" pitchFamily="34" charset="0"/>
                <a:cs typeface="Arial" panose="020B0604020202020204" pitchFamily="34" charset="0"/>
              </a:endParaRPr>
            </a:p>
          </p:txBody>
        </p:sp>
      </p:grpSp>
      <p:grpSp>
        <p:nvGrpSpPr>
          <p:cNvPr id="12" name="Group 12">
            <a:extLst>
              <a:ext uri="{FF2B5EF4-FFF2-40B4-BE49-F238E27FC236}">
                <a16:creationId xmlns:a16="http://schemas.microsoft.com/office/drawing/2014/main" id="{13979AD5-EE27-86AD-32E7-63CDFC7695FA}"/>
              </a:ext>
            </a:extLst>
          </p:cNvPr>
          <p:cNvGrpSpPr/>
          <p:nvPr/>
        </p:nvGrpSpPr>
        <p:grpSpPr>
          <a:xfrm>
            <a:off x="8896771" y="1409701"/>
            <a:ext cx="8822408" cy="5257799"/>
            <a:chOff x="0" y="0"/>
            <a:chExt cx="842371" cy="1209070"/>
          </a:xfrm>
        </p:grpSpPr>
        <p:sp>
          <p:nvSpPr>
            <p:cNvPr id="13" name="Freeform 13">
              <a:extLst>
                <a:ext uri="{FF2B5EF4-FFF2-40B4-BE49-F238E27FC236}">
                  <a16:creationId xmlns:a16="http://schemas.microsoft.com/office/drawing/2014/main" id="{E7E0255A-ECD7-F5C5-AAEA-54F483BE7604}"/>
                </a:ext>
              </a:extLst>
            </p:cNvPr>
            <p:cNvSpPr/>
            <p:nvPr/>
          </p:nvSpPr>
          <p:spPr>
            <a:xfrm>
              <a:off x="0" y="0"/>
              <a:ext cx="842371" cy="1209070"/>
            </a:xfrm>
            <a:custGeom>
              <a:avLst/>
              <a:gdLst/>
              <a:ahLst/>
              <a:cxnLst/>
              <a:rect l="l" t="t" r="r" b="b"/>
              <a:pathLst>
                <a:path w="842371" h="1209070">
                  <a:moveTo>
                    <a:pt x="36231" y="0"/>
                  </a:moveTo>
                  <a:lnTo>
                    <a:pt x="806140" y="0"/>
                  </a:lnTo>
                  <a:cubicBezTo>
                    <a:pt x="826150" y="0"/>
                    <a:pt x="842371" y="16221"/>
                    <a:pt x="842371" y="36231"/>
                  </a:cubicBezTo>
                  <a:lnTo>
                    <a:pt x="842371" y="1172839"/>
                  </a:lnTo>
                  <a:cubicBezTo>
                    <a:pt x="842371" y="1192849"/>
                    <a:pt x="826150" y="1209070"/>
                    <a:pt x="806140" y="1209070"/>
                  </a:cubicBezTo>
                  <a:lnTo>
                    <a:pt x="36231" y="1209070"/>
                  </a:lnTo>
                  <a:cubicBezTo>
                    <a:pt x="16221" y="1209070"/>
                    <a:pt x="0" y="1192849"/>
                    <a:pt x="0" y="1172839"/>
                  </a:cubicBezTo>
                  <a:lnTo>
                    <a:pt x="0" y="36231"/>
                  </a:lnTo>
                  <a:cubicBezTo>
                    <a:pt x="0" y="16221"/>
                    <a:pt x="16221" y="0"/>
                    <a:pt x="36231" y="0"/>
                  </a:cubicBezTo>
                  <a:close/>
                </a:path>
              </a:pathLst>
            </a:custGeom>
            <a:solidFill>
              <a:srgbClr val="000000">
                <a:alpha val="0"/>
              </a:srgbClr>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14" name="TextBox 14">
              <a:extLst>
                <a:ext uri="{FF2B5EF4-FFF2-40B4-BE49-F238E27FC236}">
                  <a16:creationId xmlns:a16="http://schemas.microsoft.com/office/drawing/2014/main" id="{6C9D2408-686F-E923-9E43-B94C15BC07F3}"/>
                </a:ext>
              </a:extLst>
            </p:cNvPr>
            <p:cNvSpPr txBox="1"/>
            <p:nvPr/>
          </p:nvSpPr>
          <p:spPr>
            <a:xfrm>
              <a:off x="0" y="-28575"/>
              <a:ext cx="842371" cy="1237645"/>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sp>
        <p:nvSpPr>
          <p:cNvPr id="20" name="TextBox 20">
            <a:extLst>
              <a:ext uri="{FF2B5EF4-FFF2-40B4-BE49-F238E27FC236}">
                <a16:creationId xmlns:a16="http://schemas.microsoft.com/office/drawing/2014/main" id="{99CFC682-FF18-F9AB-B6D7-0E514FCFF729}"/>
              </a:ext>
            </a:extLst>
          </p:cNvPr>
          <p:cNvSpPr txBox="1"/>
          <p:nvPr/>
        </p:nvSpPr>
        <p:spPr>
          <a:xfrm>
            <a:off x="948468" y="1002102"/>
            <a:ext cx="6379224" cy="910249"/>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4</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23" name="TextBox 23">
            <a:extLst>
              <a:ext uri="{FF2B5EF4-FFF2-40B4-BE49-F238E27FC236}">
                <a16:creationId xmlns:a16="http://schemas.microsoft.com/office/drawing/2014/main" id="{26D06721-6E13-6236-C1FE-F6ED7FE6EC96}"/>
              </a:ext>
            </a:extLst>
          </p:cNvPr>
          <p:cNvSpPr txBox="1"/>
          <p:nvPr/>
        </p:nvSpPr>
        <p:spPr>
          <a:xfrm>
            <a:off x="537191" y="2229536"/>
            <a:ext cx="7126391" cy="6363922"/>
          </a:xfrm>
          <a:prstGeom prst="rect">
            <a:avLst/>
          </a:prstGeom>
        </p:spPr>
        <p:txBody>
          <a:bodyPr wrap="square" lIns="0" tIns="0" rIns="0" bIns="0" rtlCol="0" anchor="t">
            <a:spAutoFit/>
          </a:bodyPr>
          <a:lstStyle/>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en-US" sz="4000">
                <a:effectLst/>
                <a:latin typeface="Arial" panose="020B0604020202020204" pitchFamily="34" charset="0"/>
                <a:ea typeface="Calibri" panose="020F0502020204030204" pitchFamily="34" charset="0"/>
              </a:rPr>
              <a:t>An toàn sinh học là hoạt động ngăn cản việc sử dụng sai mục đích, làm mất mát, trộm cắp hoặc cố ý phóng thích các cầm bệnh, chất độc hại hay bất kì vật liệu sinh học nào khác ra môi trường.</a:t>
            </a:r>
            <a:endParaRPr lang="en-US" sz="4000">
              <a:effectLst/>
              <a:latin typeface="Calibri" panose="020F0502020204030204" pitchFamily="34" charset="0"/>
              <a:ea typeface="Calibri" panose="020F0502020204030204" pitchFamily="34" charset="0"/>
            </a:endParaRPr>
          </a:p>
        </p:txBody>
      </p:sp>
      <p:sp>
        <p:nvSpPr>
          <p:cNvPr id="29" name="Freeform 29">
            <a:extLst>
              <a:ext uri="{FF2B5EF4-FFF2-40B4-BE49-F238E27FC236}">
                <a16:creationId xmlns:a16="http://schemas.microsoft.com/office/drawing/2014/main" id="{8DFFFD65-C939-68E9-414D-77A6BAB0840B}"/>
              </a:ext>
            </a:extLst>
          </p:cNvPr>
          <p:cNvSpPr/>
          <p:nvPr/>
        </p:nvSpPr>
        <p:spPr>
          <a:xfrm>
            <a:off x="75812" y="104058"/>
            <a:ext cx="1029010" cy="1201604"/>
          </a:xfrm>
          <a:custGeom>
            <a:avLst/>
            <a:gdLst/>
            <a:ahLst/>
            <a:cxnLst/>
            <a:rect l="l" t="t" r="r" b="b"/>
            <a:pathLst>
              <a:path w="1307829" h="1527189">
                <a:moveTo>
                  <a:pt x="0" y="0"/>
                </a:moveTo>
                <a:lnTo>
                  <a:pt x="1307829" y="0"/>
                </a:lnTo>
                <a:lnTo>
                  <a:pt x="1307829" y="1527189"/>
                </a:lnTo>
                <a:lnTo>
                  <a:pt x="0" y="1527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D2EAAED-4D11-4CA3-DB30-8B44AFA2A72B}"/>
              </a:ext>
            </a:extLst>
          </p:cNvPr>
          <p:cNvSpPr txBox="1"/>
          <p:nvPr/>
        </p:nvSpPr>
        <p:spPr>
          <a:xfrm>
            <a:off x="8869454" y="6972300"/>
            <a:ext cx="8849725" cy="2762936"/>
          </a:xfrm>
          <a:prstGeom prst="rect">
            <a:avLst/>
          </a:prstGeom>
          <a:noFill/>
        </p:spPr>
        <p:txBody>
          <a:bodyPr wrap="square">
            <a:spAutoFit/>
          </a:bodyPr>
          <a:lstStyle/>
          <a:p>
            <a:pPr algn="just">
              <a:lnSpc>
                <a:spcPct val="150000"/>
              </a:lnSpc>
              <a:spcAft>
                <a:spcPts val="800"/>
              </a:spcAft>
            </a:pPr>
            <a:r>
              <a:rPr lang="vi-VN" sz="4000">
                <a:latin typeface="Arial" panose="020B0604020202020204" pitchFamily="34" charset="0"/>
                <a:ea typeface="Calibri" panose="020F0502020204030204" pitchFamily="34" charset="0"/>
              </a:rPr>
              <a:t>B</a:t>
            </a:r>
            <a:r>
              <a:rPr lang="en-US" sz="4000">
                <a:effectLst/>
                <a:latin typeface="Arial" panose="020B0604020202020204" pitchFamily="34" charset="0"/>
                <a:ea typeface="Calibri" panose="020F0502020204030204" pitchFamily="34" charset="0"/>
              </a:rPr>
              <a:t>ảo vệ sức khoẻ con người và môi trường tránh bị tiếp xúc với các tác nhân sinh học.</a:t>
            </a:r>
            <a:endParaRPr lang="en-US" sz="4000">
              <a:effectLst/>
              <a:latin typeface="Calibri" panose="020F0502020204030204" pitchFamily="34" charset="0"/>
              <a:ea typeface="Calibri" panose="020F0502020204030204" pitchFamily="34" charset="0"/>
            </a:endParaRPr>
          </a:p>
        </p:txBody>
      </p:sp>
      <p:pic>
        <p:nvPicPr>
          <p:cNvPr id="6146" name="Picture 2" descr="An toàn sinh học là gì? Các cấp độ của an toàn sinh học">
            <a:extLst>
              <a:ext uri="{FF2B5EF4-FFF2-40B4-BE49-F238E27FC236}">
                <a16:creationId xmlns:a16="http://schemas.microsoft.com/office/drawing/2014/main" id="{108EE101-02BA-28A8-0056-96F672D34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8669" y="1580412"/>
            <a:ext cx="7574795" cy="4734247"/>
          </a:xfrm>
          <a:prstGeom prst="roundRect">
            <a:avLst/>
          </a:prstGeom>
          <a:noFill/>
          <a:extLst>
            <a:ext uri="{909E8E84-426E-40DD-AFC4-6F175D3DCCD1}">
              <a14:hiddenFill xmlns:a14="http://schemas.microsoft.com/office/drawing/2010/main">
                <a:solidFill>
                  <a:srgbClr val="FFFFFF"/>
                </a:solidFill>
              </a14:hiddenFill>
            </a:ext>
          </a:extLst>
        </p:spPr>
      </p:pic>
      <p:sp>
        <p:nvSpPr>
          <p:cNvPr id="28" name="Arrow: Pentagon 27">
            <a:extLst>
              <a:ext uri="{FF2B5EF4-FFF2-40B4-BE49-F238E27FC236}">
                <a16:creationId xmlns:a16="http://schemas.microsoft.com/office/drawing/2014/main" id="{FD2AFE5B-4A80-97E4-DBB2-A8AD67E2B810}"/>
              </a:ext>
            </a:extLst>
          </p:cNvPr>
          <p:cNvSpPr/>
          <p:nvPr/>
        </p:nvSpPr>
        <p:spPr>
          <a:xfrm>
            <a:off x="8059148" y="7149836"/>
            <a:ext cx="810306" cy="762000"/>
          </a:xfrm>
          <a:prstGeom prst="homePlat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6796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a:extLst>
            <a:ext uri="{FF2B5EF4-FFF2-40B4-BE49-F238E27FC236}">
              <a16:creationId xmlns:a16="http://schemas.microsoft.com/office/drawing/2014/main" id="{32F8C8A7-C3C0-1385-1681-A18E9555BD8A}"/>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8E8C1C08-9F52-4A47-6C2F-B838E9C85B6A}"/>
              </a:ext>
            </a:extLst>
          </p:cNvPr>
          <p:cNvSpPr/>
          <p:nvPr/>
        </p:nvSpPr>
        <p:spPr>
          <a:xfrm>
            <a:off x="6781800" y="8785853"/>
            <a:ext cx="1755517" cy="1461867"/>
          </a:xfrm>
          <a:custGeom>
            <a:avLst/>
            <a:gdLst/>
            <a:ahLst/>
            <a:cxnLst/>
            <a:rect l="l" t="t" r="r" b="b"/>
            <a:pathLst>
              <a:path w="1844286" h="1535787">
                <a:moveTo>
                  <a:pt x="0" y="0"/>
                </a:moveTo>
                <a:lnTo>
                  <a:pt x="1844286" y="0"/>
                </a:lnTo>
                <a:lnTo>
                  <a:pt x="1844286" y="1535788"/>
                </a:lnTo>
                <a:lnTo>
                  <a:pt x="0" y="1535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9">
            <a:extLst>
              <a:ext uri="{FF2B5EF4-FFF2-40B4-BE49-F238E27FC236}">
                <a16:creationId xmlns:a16="http://schemas.microsoft.com/office/drawing/2014/main" id="{CCEBB91F-114E-B4A8-671E-F733724B9E1C}"/>
              </a:ext>
            </a:extLst>
          </p:cNvPr>
          <p:cNvGrpSpPr/>
          <p:nvPr/>
        </p:nvGrpSpPr>
        <p:grpSpPr>
          <a:xfrm>
            <a:off x="8839200" y="-193107"/>
            <a:ext cx="9672451" cy="10710154"/>
            <a:chOff x="0" y="0"/>
            <a:chExt cx="3157071" cy="2820781"/>
          </a:xfrm>
        </p:grpSpPr>
        <p:sp>
          <p:nvSpPr>
            <p:cNvPr id="10" name="Freeform 10">
              <a:extLst>
                <a:ext uri="{FF2B5EF4-FFF2-40B4-BE49-F238E27FC236}">
                  <a16:creationId xmlns:a16="http://schemas.microsoft.com/office/drawing/2014/main" id="{ADAF92E3-3C1D-E6A4-39A5-EEA14E3A368A}"/>
                </a:ext>
              </a:extLst>
            </p:cNvPr>
            <p:cNvSpPr/>
            <p:nvPr/>
          </p:nvSpPr>
          <p:spPr>
            <a:xfrm>
              <a:off x="0" y="0"/>
              <a:ext cx="3157071" cy="2820781"/>
            </a:xfrm>
            <a:custGeom>
              <a:avLst/>
              <a:gdLst/>
              <a:ahLst/>
              <a:cxnLst/>
              <a:rect l="l" t="t" r="r" b="b"/>
              <a:pathLst>
                <a:path w="3157071" h="2820781">
                  <a:moveTo>
                    <a:pt x="0" y="0"/>
                  </a:moveTo>
                  <a:lnTo>
                    <a:pt x="3157071" y="0"/>
                  </a:lnTo>
                  <a:lnTo>
                    <a:pt x="3157071" y="2820781"/>
                  </a:lnTo>
                  <a:lnTo>
                    <a:pt x="0" y="2820781"/>
                  </a:lnTo>
                  <a:close/>
                </a:path>
              </a:pathLst>
            </a:custGeom>
            <a:solidFill>
              <a:srgbClr val="FAFAF2"/>
            </a:solidFill>
          </p:spPr>
          <p:txBody>
            <a:bodyPr/>
            <a:lstStyle/>
            <a:p>
              <a:endParaRPr lang="en-US">
                <a:latin typeface="Arial" panose="020B0604020202020204" pitchFamily="34" charset="0"/>
                <a:cs typeface="Arial" panose="020B0604020202020204" pitchFamily="34" charset="0"/>
              </a:endParaRPr>
            </a:p>
          </p:txBody>
        </p:sp>
        <p:sp>
          <p:nvSpPr>
            <p:cNvPr id="11" name="TextBox 11">
              <a:extLst>
                <a:ext uri="{FF2B5EF4-FFF2-40B4-BE49-F238E27FC236}">
                  <a16:creationId xmlns:a16="http://schemas.microsoft.com/office/drawing/2014/main" id="{0888A5C3-32CC-561A-40F1-B76A08FE2760}"/>
                </a:ext>
              </a:extLst>
            </p:cNvPr>
            <p:cNvSpPr txBox="1"/>
            <p:nvPr/>
          </p:nvSpPr>
          <p:spPr>
            <a:xfrm>
              <a:off x="0" y="9525"/>
              <a:ext cx="3157071" cy="2811256"/>
            </a:xfrm>
            <a:prstGeom prst="rect">
              <a:avLst/>
            </a:prstGeom>
          </p:spPr>
          <p:txBody>
            <a:bodyPr lIns="50800" tIns="50800" rIns="50800" bIns="50800" rtlCol="0" anchor="ctr"/>
            <a:lstStyle/>
            <a:p>
              <a:pPr algn="ctr">
                <a:lnSpc>
                  <a:spcPts val="2200"/>
                </a:lnSpc>
              </a:pPr>
              <a:endParaRPr>
                <a:latin typeface="Arial" panose="020B0604020202020204" pitchFamily="34" charset="0"/>
                <a:cs typeface="Arial" panose="020B0604020202020204" pitchFamily="34" charset="0"/>
              </a:endParaRPr>
            </a:p>
          </p:txBody>
        </p:sp>
      </p:grpSp>
      <p:sp>
        <p:nvSpPr>
          <p:cNvPr id="20" name="TextBox 20">
            <a:extLst>
              <a:ext uri="{FF2B5EF4-FFF2-40B4-BE49-F238E27FC236}">
                <a16:creationId xmlns:a16="http://schemas.microsoft.com/office/drawing/2014/main" id="{02F93434-1FA4-20BF-3C43-0A7C21A2D855}"/>
              </a:ext>
            </a:extLst>
          </p:cNvPr>
          <p:cNvSpPr txBox="1"/>
          <p:nvPr/>
        </p:nvSpPr>
        <p:spPr>
          <a:xfrm>
            <a:off x="948468" y="1002102"/>
            <a:ext cx="6379224" cy="910249"/>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4</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23" name="TextBox 23">
            <a:extLst>
              <a:ext uri="{FF2B5EF4-FFF2-40B4-BE49-F238E27FC236}">
                <a16:creationId xmlns:a16="http://schemas.microsoft.com/office/drawing/2014/main" id="{CBD2B286-3748-2394-91D2-D9DE19FB607E}"/>
              </a:ext>
            </a:extLst>
          </p:cNvPr>
          <p:cNvSpPr txBox="1"/>
          <p:nvPr/>
        </p:nvSpPr>
        <p:spPr>
          <a:xfrm>
            <a:off x="537191" y="2229536"/>
            <a:ext cx="7869019" cy="7287251"/>
          </a:xfrm>
          <a:prstGeom prst="rect">
            <a:avLst/>
          </a:prstGeom>
        </p:spPr>
        <p:txBody>
          <a:bodyPr wrap="square" lIns="0" tIns="0" rIns="0" bIns="0" rtlCol="0" anchor="t">
            <a:spAutoFit/>
          </a:bodyPr>
          <a:lstStyle/>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2: </a:t>
            </a:r>
            <a:r>
              <a:rPr lang="en-US" sz="4000">
                <a:effectLst/>
                <a:latin typeface="Arial" panose="020B0604020202020204" pitchFamily="34" charset="0"/>
                <a:ea typeface="Calibri" panose="020F0502020204030204" pitchFamily="34" charset="0"/>
              </a:rPr>
              <a:t>Trong an toàn sinh học, công nghệ di truyền được ứng dụng nhằm tạo các sản phẩm giúp kiểm soát mầm bệnh gây hại như: giải trình gene của các tác nhân gây bệnh, xác định nhanh tác nhân gây bệnh, sản xuất vaccine phòng bệnh,...</a:t>
            </a:r>
            <a:endParaRPr lang="en-US" sz="4000">
              <a:effectLst/>
              <a:latin typeface="Calibri" panose="020F0502020204030204" pitchFamily="34" charset="0"/>
              <a:ea typeface="Calibri" panose="020F0502020204030204" pitchFamily="34" charset="0"/>
            </a:endParaRPr>
          </a:p>
        </p:txBody>
      </p:sp>
      <p:sp>
        <p:nvSpPr>
          <p:cNvPr id="29" name="Freeform 29">
            <a:extLst>
              <a:ext uri="{FF2B5EF4-FFF2-40B4-BE49-F238E27FC236}">
                <a16:creationId xmlns:a16="http://schemas.microsoft.com/office/drawing/2014/main" id="{4C26AC92-B512-8A60-5F59-D31F335CA566}"/>
              </a:ext>
            </a:extLst>
          </p:cNvPr>
          <p:cNvSpPr/>
          <p:nvPr/>
        </p:nvSpPr>
        <p:spPr>
          <a:xfrm>
            <a:off x="75812" y="104058"/>
            <a:ext cx="1029010" cy="1201604"/>
          </a:xfrm>
          <a:custGeom>
            <a:avLst/>
            <a:gdLst/>
            <a:ahLst/>
            <a:cxnLst/>
            <a:rect l="l" t="t" r="r" b="b"/>
            <a:pathLst>
              <a:path w="1307829" h="1527189">
                <a:moveTo>
                  <a:pt x="0" y="0"/>
                </a:moveTo>
                <a:lnTo>
                  <a:pt x="1307829" y="0"/>
                </a:lnTo>
                <a:lnTo>
                  <a:pt x="1307829" y="1527189"/>
                </a:lnTo>
                <a:lnTo>
                  <a:pt x="0" y="15271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7172" name="Picture 4" descr="Giải trình tự gen phát hiện sớm biến thể gây bệnh hô hấp">
            <a:extLst>
              <a:ext uri="{FF2B5EF4-FFF2-40B4-BE49-F238E27FC236}">
                <a16:creationId xmlns:a16="http://schemas.microsoft.com/office/drawing/2014/main" id="{5800CB11-20A5-C666-F72B-DF02C4F65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2170" y="571500"/>
            <a:ext cx="7641185" cy="4781199"/>
          </a:xfrm>
          <a:prstGeom prst="roundRect">
            <a:avLst/>
          </a:prstGeom>
          <a:noFill/>
          <a:ln>
            <a:solidFill>
              <a:schemeClr val="tx1"/>
            </a:solidFill>
            <a:prstDash val="sysDash"/>
          </a:ln>
          <a:extLst>
            <a:ext uri="{909E8E84-426E-40DD-AFC4-6F175D3DCCD1}">
              <a14:hiddenFill xmlns:a14="http://schemas.microsoft.com/office/drawing/2010/main">
                <a:solidFill>
                  <a:srgbClr val="FFFFFF"/>
                </a:solidFill>
              </a14:hiddenFill>
            </a:ext>
          </a:extLst>
        </p:spPr>
      </p:pic>
      <p:pic>
        <p:nvPicPr>
          <p:cNvPr id="7174" name="Picture 6" descr="Công nghệ giải trình tự gen mới: bước tiến trong chẩn đoán và điều trị bệnh">
            <a:extLst>
              <a:ext uri="{FF2B5EF4-FFF2-40B4-BE49-F238E27FC236}">
                <a16:creationId xmlns:a16="http://schemas.microsoft.com/office/drawing/2014/main" id="{2387CA35-4D78-4B22-A25C-4D2C1ECAF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2170" y="5524187"/>
            <a:ext cx="7663830" cy="4023511"/>
          </a:xfrm>
          <a:prstGeom prst="roundRect">
            <a:avLst/>
          </a:prstGeom>
          <a:noFill/>
          <a:ln>
            <a:solidFill>
              <a:schemeClr val="tx1"/>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784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00"/>
                                        <p:tgtEl>
                                          <p:spTgt spid="717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wipe(down)">
                                      <p:cBhvr>
                                        <p:cTn id="1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92899735-3E70-3FFC-2F26-4E226CE5CC47}"/>
              </a:ext>
            </a:extLst>
          </p:cNvPr>
          <p:cNvSpPr txBox="1"/>
          <p:nvPr/>
        </p:nvSpPr>
        <p:spPr>
          <a:xfrm>
            <a:off x="5954388" y="495300"/>
            <a:ext cx="6379224" cy="910249"/>
          </a:xfrm>
          <a:prstGeom prst="rect">
            <a:avLst/>
          </a:prstGeom>
        </p:spPr>
        <p:txBody>
          <a:bodyPr lIns="0" tIns="0" rIns="0" bIns="0" rtlCol="0" anchor="t">
            <a:spAutoFit/>
          </a:bodyPr>
          <a:lstStyle/>
          <a:p>
            <a:pPr algn="ctr">
              <a:lnSpc>
                <a:spcPct val="150000"/>
              </a:lnSpc>
            </a:pPr>
            <a:r>
              <a:rPr lang="vi-VN" sz="4499" b="1">
                <a:solidFill>
                  <a:srgbClr val="FF0000"/>
                </a:solidFill>
                <a:latin typeface="Arial" panose="020B0604020202020204" pitchFamily="34" charset="0"/>
                <a:ea typeface="Handelson Four"/>
                <a:cs typeface="Arial" panose="020B0604020202020204" pitchFamily="34" charset="0"/>
                <a:sym typeface="Handelson Four"/>
              </a:rPr>
              <a:t>PHIẾU HỌC TẬP SỐ 4</a:t>
            </a:r>
            <a:endParaRPr lang="en-US" sz="4499" b="1">
              <a:solidFill>
                <a:srgbClr val="FF0000"/>
              </a:solidFill>
              <a:latin typeface="Arial" panose="020B0604020202020204" pitchFamily="34" charset="0"/>
              <a:ea typeface="Handelson Four"/>
              <a:cs typeface="Arial" panose="020B0604020202020204" pitchFamily="34" charset="0"/>
              <a:sym typeface="Handelson Four"/>
            </a:endParaRPr>
          </a:p>
        </p:txBody>
      </p:sp>
      <p:sp>
        <p:nvSpPr>
          <p:cNvPr id="4" name="TextBox 3">
            <a:extLst>
              <a:ext uri="{FF2B5EF4-FFF2-40B4-BE49-F238E27FC236}">
                <a16:creationId xmlns:a16="http://schemas.microsoft.com/office/drawing/2014/main" id="{98B1EB0E-1543-8E33-4569-48612E1A7C02}"/>
              </a:ext>
            </a:extLst>
          </p:cNvPr>
          <p:cNvSpPr txBox="1"/>
          <p:nvPr/>
        </p:nvSpPr>
        <p:spPr>
          <a:xfrm>
            <a:off x="609600" y="1790700"/>
            <a:ext cx="17068800" cy="3876767"/>
          </a:xfrm>
          <a:prstGeom prst="rect">
            <a:avLst/>
          </a:prstGeom>
          <a:noFill/>
        </p:spPr>
        <p:txBody>
          <a:bodyPr wrap="square">
            <a:spAutoFit/>
          </a:bodyPr>
          <a:lstStyle/>
          <a:p>
            <a:pPr lvl="0"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3: </a:t>
            </a:r>
            <a:r>
              <a:rPr lang="en-US" sz="4000">
                <a:effectLst/>
                <a:latin typeface="Arial" panose="020B0604020202020204" pitchFamily="34" charset="0"/>
                <a:ea typeface="Calibri" panose="020F0502020204030204" pitchFamily="34" charset="0"/>
                <a:cs typeface="Arial" panose="020B0604020202020204" pitchFamily="34" charset="0"/>
              </a:rPr>
              <a:t>Một số sản phẩm của ứng dụng công nghệ sinh học trong lĩnh vực an toàn sinh học:</a:t>
            </a:r>
          </a:p>
          <a:p>
            <a:pPr marL="571500" indent="-571500" algn="just">
              <a:lnSpc>
                <a:spcPct val="150000"/>
              </a:lnSpc>
              <a:spcAft>
                <a:spcPts val="800"/>
              </a:spcAft>
              <a:buFont typeface="Arial" panose="020B0604020202020204" pitchFamily="34" charset="0"/>
              <a:buChar char="•"/>
            </a:pPr>
            <a:r>
              <a:rPr lang="vi-VN" sz="4000">
                <a:latin typeface="Arial" panose="020B0604020202020204" pitchFamily="34" charset="0"/>
                <a:ea typeface="Calibri" panose="020F0502020204030204" pitchFamily="34" charset="0"/>
                <a:cs typeface="Arial" panose="020B0604020202020204" pitchFamily="34" charset="0"/>
              </a:rPr>
              <a:t>V</a:t>
            </a:r>
            <a:r>
              <a:rPr lang="en-US" sz="4000">
                <a:effectLst/>
                <a:latin typeface="Arial" panose="020B0604020202020204" pitchFamily="34" charset="0"/>
                <a:ea typeface="Calibri" panose="020F0502020204030204" pitchFamily="34" charset="0"/>
                <a:cs typeface="Arial" panose="020B0604020202020204" pitchFamily="34" charset="0"/>
              </a:rPr>
              <a:t>accine phòng ngừa COVID-19, vaccine phòng ngừa SARS,…</a:t>
            </a:r>
          </a:p>
          <a:p>
            <a:pPr marL="571500" indent="-571500" algn="just">
              <a:lnSpc>
                <a:spcPct val="150000"/>
              </a:lnSpc>
              <a:spcAft>
                <a:spcPts val="80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Các bộ KIT chẩn đoán nhanh người mắc bệnh COVID-19.</a:t>
            </a:r>
          </a:p>
        </p:txBody>
      </p:sp>
      <p:sp>
        <p:nvSpPr>
          <p:cNvPr id="7" name="Rectangle 6">
            <a:extLst>
              <a:ext uri="{FF2B5EF4-FFF2-40B4-BE49-F238E27FC236}">
                <a16:creationId xmlns:a16="http://schemas.microsoft.com/office/drawing/2014/main" id="{472996A4-2F59-632A-3261-A8219F23F135}"/>
              </a:ext>
            </a:extLst>
          </p:cNvPr>
          <p:cNvSpPr/>
          <p:nvPr/>
        </p:nvSpPr>
        <p:spPr>
          <a:xfrm>
            <a:off x="302644" y="6092814"/>
            <a:ext cx="5181600" cy="34702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Sử dụng kĩ thuật giải trình tự gene</a:t>
            </a:r>
            <a:endParaRPr lang="en-US" sz="4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15148E0-F972-C0AA-7D45-ED2866B3F6E4}"/>
              </a:ext>
            </a:extLst>
          </p:cNvPr>
          <p:cNvSpPr/>
          <p:nvPr/>
        </p:nvSpPr>
        <p:spPr>
          <a:xfrm>
            <a:off x="6613585" y="6204758"/>
            <a:ext cx="5181600" cy="32463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latin typeface="Arial" panose="020B0604020202020204" pitchFamily="34" charset="0"/>
                <a:ea typeface="Calibri" panose="020F0502020204030204" pitchFamily="34" charset="0"/>
                <a:cs typeface="Arial" panose="020B0604020202020204" pitchFamily="34" charset="0"/>
              </a:rPr>
              <a:t>T</a:t>
            </a:r>
            <a:r>
              <a:rPr lang="en-US" sz="4000">
                <a:effectLst/>
                <a:latin typeface="Arial" panose="020B0604020202020204" pitchFamily="34" charset="0"/>
                <a:ea typeface="Calibri" panose="020F0502020204030204" pitchFamily="34" charset="0"/>
                <a:cs typeface="Arial" panose="020B0604020202020204" pitchFamily="34" charset="0"/>
              </a:rPr>
              <a:t>rình tự gene của các virus gây nguy hiểm</a:t>
            </a:r>
            <a:endParaRPr lang="en-US" sz="40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B62E528-C8B6-0BE5-886C-85CAFB27136A}"/>
              </a:ext>
            </a:extLst>
          </p:cNvPr>
          <p:cNvSpPr/>
          <p:nvPr/>
        </p:nvSpPr>
        <p:spPr>
          <a:xfrm>
            <a:off x="12924527" y="6204759"/>
            <a:ext cx="5060830" cy="32463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latin typeface="Arial" panose="020B0604020202020204" pitchFamily="34" charset="0"/>
                <a:ea typeface="Calibri" panose="020F0502020204030204" pitchFamily="34" charset="0"/>
                <a:cs typeface="Arial" panose="020B0604020202020204" pitchFamily="34" charset="0"/>
              </a:rPr>
              <a:t>S</a:t>
            </a:r>
            <a:r>
              <a:rPr lang="en-US" sz="4000">
                <a:effectLst/>
                <a:latin typeface="Arial" panose="020B0604020202020204" pitchFamily="34" charset="0"/>
                <a:ea typeface="Calibri" panose="020F0502020204030204" pitchFamily="34" charset="0"/>
                <a:cs typeface="Arial" panose="020B0604020202020204" pitchFamily="34" charset="0"/>
              </a:rPr>
              <a:t>ản xuất nhanh vaccine phòng bệnh</a:t>
            </a:r>
            <a:endParaRPr lang="en-US" sz="4000">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CD381B4F-868F-1DA4-7923-A96A309B5238}"/>
              </a:ext>
            </a:extLst>
          </p:cNvPr>
          <p:cNvSpPr/>
          <p:nvPr/>
        </p:nvSpPr>
        <p:spPr>
          <a:xfrm>
            <a:off x="5622986" y="7523156"/>
            <a:ext cx="851858" cy="609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24DF2F8F-A334-ED7A-4B8E-DECEA26A4B5A}"/>
              </a:ext>
            </a:extLst>
          </p:cNvPr>
          <p:cNvSpPr/>
          <p:nvPr/>
        </p:nvSpPr>
        <p:spPr>
          <a:xfrm>
            <a:off x="11933926" y="7523156"/>
            <a:ext cx="851858" cy="609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Freeform 17">
            <a:extLst>
              <a:ext uri="{FF2B5EF4-FFF2-40B4-BE49-F238E27FC236}">
                <a16:creationId xmlns:a16="http://schemas.microsoft.com/office/drawing/2014/main" id="{CFEB407D-D4ED-AFC5-E3FE-7EBCB6F77B3B}"/>
              </a:ext>
            </a:extLst>
          </p:cNvPr>
          <p:cNvSpPr/>
          <p:nvPr/>
        </p:nvSpPr>
        <p:spPr>
          <a:xfrm>
            <a:off x="-505937" y="-553306"/>
            <a:ext cx="2231074" cy="2097210"/>
          </a:xfrm>
          <a:custGeom>
            <a:avLst/>
            <a:gdLst/>
            <a:ahLst/>
            <a:cxnLst/>
            <a:rect l="l" t="t" r="r" b="b"/>
            <a:pathLst>
              <a:path w="2231074" h="2097210">
                <a:moveTo>
                  <a:pt x="0" y="0"/>
                </a:moveTo>
                <a:lnTo>
                  <a:pt x="2231075" y="0"/>
                </a:lnTo>
                <a:lnTo>
                  <a:pt x="2231075" y="2097210"/>
                </a:lnTo>
                <a:lnTo>
                  <a:pt x="0" y="2097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8">
            <a:extLst>
              <a:ext uri="{FF2B5EF4-FFF2-40B4-BE49-F238E27FC236}">
                <a16:creationId xmlns:a16="http://schemas.microsoft.com/office/drawing/2014/main" id="{3FE1F960-89F4-5A2A-C7C8-DB27993D1A33}"/>
              </a:ext>
            </a:extLst>
          </p:cNvPr>
          <p:cNvSpPr/>
          <p:nvPr/>
        </p:nvSpPr>
        <p:spPr>
          <a:xfrm rot="18060090">
            <a:off x="16341461" y="-1782161"/>
            <a:ext cx="1308504" cy="4554920"/>
          </a:xfrm>
          <a:custGeom>
            <a:avLst/>
            <a:gdLst/>
            <a:ahLst/>
            <a:cxnLst/>
            <a:rect l="l" t="t" r="r" b="b"/>
            <a:pathLst>
              <a:path w="1308504" h="4554920">
                <a:moveTo>
                  <a:pt x="0" y="0"/>
                </a:moveTo>
                <a:lnTo>
                  <a:pt x="1308505" y="0"/>
                </a:lnTo>
                <a:lnTo>
                  <a:pt x="1308505" y="4554920"/>
                </a:lnTo>
                <a:lnTo>
                  <a:pt x="0" y="4554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5590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a:extLst>
            <a:ext uri="{FF2B5EF4-FFF2-40B4-BE49-F238E27FC236}">
              <a16:creationId xmlns:a16="http://schemas.microsoft.com/office/drawing/2014/main" id="{7EFD3219-1C8C-A7DA-4CE2-CDE1D1BE66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2A70B9F-B156-561F-FE5C-E37CB383C414}"/>
              </a:ext>
            </a:extLst>
          </p:cNvPr>
          <p:cNvGrpSpPr/>
          <p:nvPr/>
        </p:nvGrpSpPr>
        <p:grpSpPr>
          <a:xfrm>
            <a:off x="8707947" y="647700"/>
            <a:ext cx="9199053" cy="6705600"/>
            <a:chOff x="0" y="0"/>
            <a:chExt cx="1394299" cy="542507"/>
          </a:xfrm>
        </p:grpSpPr>
        <p:sp>
          <p:nvSpPr>
            <p:cNvPr id="3" name="Freeform 3">
              <a:extLst>
                <a:ext uri="{FF2B5EF4-FFF2-40B4-BE49-F238E27FC236}">
                  <a16:creationId xmlns:a16="http://schemas.microsoft.com/office/drawing/2014/main" id="{19D4E9A3-B6AA-480D-AD3E-DB2654F3D98C}"/>
                </a:ext>
              </a:extLst>
            </p:cNvPr>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rgbClr val="FAFAF2"/>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0E4FAF4C-7D93-A936-EA94-5BE17BC33972}"/>
                </a:ext>
              </a:extLst>
            </p:cNvPr>
            <p:cNvSpPr txBox="1"/>
            <p:nvPr/>
          </p:nvSpPr>
          <p:spPr>
            <a:xfrm>
              <a:off x="0" y="-28575"/>
              <a:ext cx="1394299" cy="571082"/>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2CF9DC65-3C0C-BB29-0417-F0BD8A1D6EE8}"/>
              </a:ext>
            </a:extLst>
          </p:cNvPr>
          <p:cNvGrpSpPr/>
          <p:nvPr/>
        </p:nvGrpSpPr>
        <p:grpSpPr>
          <a:xfrm>
            <a:off x="0" y="0"/>
            <a:ext cx="8405218" cy="10287000"/>
            <a:chOff x="0" y="0"/>
            <a:chExt cx="2213720" cy="2709333"/>
          </a:xfrm>
        </p:grpSpPr>
        <p:sp>
          <p:nvSpPr>
            <p:cNvPr id="6" name="Freeform 6">
              <a:extLst>
                <a:ext uri="{FF2B5EF4-FFF2-40B4-BE49-F238E27FC236}">
                  <a16:creationId xmlns:a16="http://schemas.microsoft.com/office/drawing/2014/main" id="{FAF7A67E-474C-3B5D-93A5-099984087FF6}"/>
                </a:ext>
              </a:extLst>
            </p:cNvPr>
            <p:cNvSpPr/>
            <p:nvPr/>
          </p:nvSpPr>
          <p:spPr>
            <a:xfrm>
              <a:off x="0" y="0"/>
              <a:ext cx="2213720" cy="2709333"/>
            </a:xfrm>
            <a:custGeom>
              <a:avLst/>
              <a:gdLst/>
              <a:ahLst/>
              <a:cxnLst/>
              <a:rect l="l" t="t" r="r" b="b"/>
              <a:pathLst>
                <a:path w="2213720" h="2709333">
                  <a:moveTo>
                    <a:pt x="0" y="0"/>
                  </a:moveTo>
                  <a:lnTo>
                    <a:pt x="2213720" y="0"/>
                  </a:lnTo>
                  <a:lnTo>
                    <a:pt x="2213720" y="2709333"/>
                  </a:lnTo>
                  <a:lnTo>
                    <a:pt x="0" y="2709333"/>
                  </a:lnTo>
                  <a:close/>
                </a:path>
              </a:pathLst>
            </a:custGeom>
            <a:solidFill>
              <a:srgbClr val="C7D2DD"/>
            </a:solidFill>
          </p:spPr>
          <p:txBody>
            <a:bodyPr/>
            <a:lstStyle/>
            <a:p>
              <a:endParaRPr lang="en-US">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9865DA68-B3DA-43C9-077E-A7164FB1D6EF}"/>
                </a:ext>
              </a:extLst>
            </p:cNvPr>
            <p:cNvSpPr txBox="1"/>
            <p:nvPr/>
          </p:nvSpPr>
          <p:spPr>
            <a:xfrm>
              <a:off x="0" y="9525"/>
              <a:ext cx="2213720" cy="2699808"/>
            </a:xfrm>
            <a:prstGeom prst="rect">
              <a:avLst/>
            </a:prstGeom>
          </p:spPr>
          <p:txBody>
            <a:bodyPr lIns="50800" tIns="50800" rIns="50800" bIns="50800" rtlCol="0" anchor="ctr"/>
            <a:lstStyle/>
            <a:p>
              <a:pPr algn="ctr">
                <a:lnSpc>
                  <a:spcPts val="2200"/>
                </a:lnSpc>
              </a:pPr>
              <a:endParaRPr>
                <a:latin typeface="Arial" panose="020B0604020202020204" pitchFamily="34" charset="0"/>
                <a:cs typeface="Arial" panose="020B0604020202020204" pitchFamily="34" charset="0"/>
              </a:endParaRPr>
            </a:p>
          </p:txBody>
        </p:sp>
      </p:grpSp>
      <p:sp>
        <p:nvSpPr>
          <p:cNvPr id="8" name="TextBox 8">
            <a:extLst>
              <a:ext uri="{FF2B5EF4-FFF2-40B4-BE49-F238E27FC236}">
                <a16:creationId xmlns:a16="http://schemas.microsoft.com/office/drawing/2014/main" id="{5D1C55C6-098E-0886-9567-8479DAF92D8F}"/>
              </a:ext>
            </a:extLst>
          </p:cNvPr>
          <p:cNvSpPr txBox="1"/>
          <p:nvPr/>
        </p:nvSpPr>
        <p:spPr>
          <a:xfrm>
            <a:off x="9144001" y="825881"/>
            <a:ext cx="8371900" cy="6349239"/>
          </a:xfrm>
          <a:prstGeom prst="rect">
            <a:avLst/>
          </a:prstGeom>
        </p:spPr>
        <p:txBody>
          <a:bodyPr wrap="square" lIns="0" tIns="0" rIns="0" bIns="0" rtlCol="0" anchor="t">
            <a:spAutoFit/>
          </a:bodyPr>
          <a:lstStyle/>
          <a:p>
            <a:pPr marL="0" lvl="0" indent="0" algn="just">
              <a:lnSpc>
                <a:spcPct val="150000"/>
              </a:lnSpc>
              <a:spcBef>
                <a:spcPct val="0"/>
              </a:spcBef>
            </a:pPr>
            <a:r>
              <a:rPr lang="vi-VN" sz="4000">
                <a:effectLst/>
                <a:latin typeface="Arial" panose="020B0604020202020204" pitchFamily="34" charset="0"/>
                <a:ea typeface="Times New Roman" panose="02020603050405020304" pitchFamily="18" charset="0"/>
                <a:cs typeface="Arial" panose="020B0604020202020204" pitchFamily="34" charset="0"/>
              </a:rPr>
              <a:t>Insulin được sử dụng trong điều trị bệnh đái tháo đường. Để tạo ra insulin với số lượng lớn và có độ tinh khiết cao, các nhà khoa học đã chuyển gene mã hoá hormone insulin của người vào cơ thể vi khuẩn hoặc nấm men.</a:t>
            </a:r>
            <a:endParaRPr lang="en-US" sz="4000" u="none" strike="noStrike">
              <a:solidFill>
                <a:srgbClr val="28366E"/>
              </a:solidFill>
              <a:latin typeface="Arial" panose="020B0604020202020204" pitchFamily="34" charset="0"/>
              <a:ea typeface="DM Sans"/>
              <a:cs typeface="Arial" panose="020B0604020202020204" pitchFamily="34" charset="0"/>
              <a:sym typeface="DM Sans"/>
            </a:endParaRPr>
          </a:p>
        </p:txBody>
      </p:sp>
      <p:sp>
        <p:nvSpPr>
          <p:cNvPr id="20" name="TextBox 20">
            <a:extLst>
              <a:ext uri="{FF2B5EF4-FFF2-40B4-BE49-F238E27FC236}">
                <a16:creationId xmlns:a16="http://schemas.microsoft.com/office/drawing/2014/main" id="{F197B421-06A4-F38E-3CF8-AF7D65EB2CD3}"/>
              </a:ext>
            </a:extLst>
          </p:cNvPr>
          <p:cNvSpPr txBox="1"/>
          <p:nvPr/>
        </p:nvSpPr>
        <p:spPr>
          <a:xfrm>
            <a:off x="1202467" y="723900"/>
            <a:ext cx="6183209" cy="1075807"/>
          </a:xfrm>
          <a:prstGeom prst="rect">
            <a:avLst/>
          </a:prstGeom>
        </p:spPr>
        <p:txBody>
          <a:bodyPr lIns="0" tIns="0" rIns="0" bIns="0" rtlCol="0" anchor="t">
            <a:spAutoFit/>
          </a:bodyPr>
          <a:lstStyle/>
          <a:p>
            <a:pPr algn="ctr">
              <a:lnSpc>
                <a:spcPts val="8999"/>
              </a:lnSpc>
            </a:pPr>
            <a:r>
              <a:rPr lang="vi-VN" sz="7200" b="1" spc="-179">
                <a:solidFill>
                  <a:srgbClr val="28366E"/>
                </a:solidFill>
                <a:latin typeface="Arial" panose="020B0604020202020204" pitchFamily="34" charset="0"/>
                <a:ea typeface="Handelson Four"/>
                <a:cs typeface="Arial" panose="020B0604020202020204" pitchFamily="34" charset="0"/>
                <a:sym typeface="Handelson Four"/>
              </a:rPr>
              <a:t>KHỞI ĐỘNG</a:t>
            </a:r>
            <a:endParaRPr lang="en-US" sz="7200" b="1" spc="-179">
              <a:solidFill>
                <a:srgbClr val="28366E"/>
              </a:solidFill>
              <a:latin typeface="Arial" panose="020B0604020202020204" pitchFamily="34" charset="0"/>
              <a:ea typeface="Handelson Four"/>
              <a:cs typeface="Arial" panose="020B0604020202020204" pitchFamily="34" charset="0"/>
              <a:sym typeface="Handelson Four"/>
            </a:endParaRPr>
          </a:p>
        </p:txBody>
      </p:sp>
      <p:sp>
        <p:nvSpPr>
          <p:cNvPr id="22" name="Freeform 22">
            <a:extLst>
              <a:ext uri="{FF2B5EF4-FFF2-40B4-BE49-F238E27FC236}">
                <a16:creationId xmlns:a16="http://schemas.microsoft.com/office/drawing/2014/main" id="{C723941C-9F46-5546-ECDD-540F33E7792C}"/>
              </a:ext>
            </a:extLst>
          </p:cNvPr>
          <p:cNvSpPr/>
          <p:nvPr/>
        </p:nvSpPr>
        <p:spPr>
          <a:xfrm rot="2496177">
            <a:off x="-95698" y="-1222979"/>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3">
            <a:extLst>
              <a:ext uri="{FF2B5EF4-FFF2-40B4-BE49-F238E27FC236}">
                <a16:creationId xmlns:a16="http://schemas.microsoft.com/office/drawing/2014/main" id="{BE00731B-EE5A-3F96-FF95-3E7D7A67394E}"/>
              </a:ext>
            </a:extLst>
          </p:cNvPr>
          <p:cNvSpPr/>
          <p:nvPr/>
        </p:nvSpPr>
        <p:spPr>
          <a:xfrm rot="3505607">
            <a:off x="7114090" y="8478990"/>
            <a:ext cx="1122898" cy="2757116"/>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026" name="Picture 2" descr="Thuốc Insulin trong điều trị đái tháo đường- Thầy thuốc Việt Nam">
            <a:extLst>
              <a:ext uri="{FF2B5EF4-FFF2-40B4-BE49-F238E27FC236}">
                <a16:creationId xmlns:a16="http://schemas.microsoft.com/office/drawing/2014/main" id="{952BFC24-BA06-00A0-A541-A9A74DBCCD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271" y="2018190"/>
            <a:ext cx="5943601" cy="3349080"/>
          </a:xfrm>
          <a:custGeom>
            <a:avLst/>
            <a:gdLst>
              <a:gd name="connsiteX0" fmla="*/ 0 w 5943601"/>
              <a:gd name="connsiteY0" fmla="*/ 558191 h 3349080"/>
              <a:gd name="connsiteX1" fmla="*/ 558191 w 5943601"/>
              <a:gd name="connsiteY1" fmla="*/ 0 h 3349080"/>
              <a:gd name="connsiteX2" fmla="*/ 1046276 w 5943601"/>
              <a:gd name="connsiteY2" fmla="*/ 0 h 3349080"/>
              <a:gd name="connsiteX3" fmla="*/ 1679179 w 5943601"/>
              <a:gd name="connsiteY3" fmla="*/ 0 h 3349080"/>
              <a:gd name="connsiteX4" fmla="*/ 2167264 w 5943601"/>
              <a:gd name="connsiteY4" fmla="*/ 0 h 3349080"/>
              <a:gd name="connsiteX5" fmla="*/ 2558805 w 5943601"/>
              <a:gd name="connsiteY5" fmla="*/ 0 h 3349080"/>
              <a:gd name="connsiteX6" fmla="*/ 2950346 w 5943601"/>
              <a:gd name="connsiteY6" fmla="*/ 0 h 3349080"/>
              <a:gd name="connsiteX7" fmla="*/ 3390159 w 5943601"/>
              <a:gd name="connsiteY7" fmla="*/ 0 h 3349080"/>
              <a:gd name="connsiteX8" fmla="*/ 3829973 w 5943601"/>
              <a:gd name="connsiteY8" fmla="*/ 0 h 3349080"/>
              <a:gd name="connsiteX9" fmla="*/ 4221514 w 5943601"/>
              <a:gd name="connsiteY9" fmla="*/ 0 h 3349080"/>
              <a:gd name="connsiteX10" fmla="*/ 4709599 w 5943601"/>
              <a:gd name="connsiteY10" fmla="*/ 0 h 3349080"/>
              <a:gd name="connsiteX11" fmla="*/ 5385410 w 5943601"/>
              <a:gd name="connsiteY11" fmla="*/ 0 h 3349080"/>
              <a:gd name="connsiteX12" fmla="*/ 5943601 w 5943601"/>
              <a:gd name="connsiteY12" fmla="*/ 558191 h 3349080"/>
              <a:gd name="connsiteX13" fmla="*/ 5943601 w 5943601"/>
              <a:gd name="connsiteY13" fmla="*/ 1071712 h 3349080"/>
              <a:gd name="connsiteX14" fmla="*/ 5943601 w 5943601"/>
              <a:gd name="connsiteY14" fmla="*/ 1585232 h 3349080"/>
              <a:gd name="connsiteX15" fmla="*/ 5943601 w 5943601"/>
              <a:gd name="connsiteY15" fmla="*/ 2076426 h 3349080"/>
              <a:gd name="connsiteX16" fmla="*/ 5943601 w 5943601"/>
              <a:gd name="connsiteY16" fmla="*/ 2790889 h 3349080"/>
              <a:gd name="connsiteX17" fmla="*/ 5385410 w 5943601"/>
              <a:gd name="connsiteY17" fmla="*/ 3349080 h 3349080"/>
              <a:gd name="connsiteX18" fmla="*/ 4849052 w 5943601"/>
              <a:gd name="connsiteY18" fmla="*/ 3349080 h 3349080"/>
              <a:gd name="connsiteX19" fmla="*/ 4360967 w 5943601"/>
              <a:gd name="connsiteY19" fmla="*/ 3349080 h 3349080"/>
              <a:gd name="connsiteX20" fmla="*/ 3969426 w 5943601"/>
              <a:gd name="connsiteY20" fmla="*/ 3349080 h 3349080"/>
              <a:gd name="connsiteX21" fmla="*/ 3577885 w 5943601"/>
              <a:gd name="connsiteY21" fmla="*/ 3349080 h 3349080"/>
              <a:gd name="connsiteX22" fmla="*/ 3041527 w 5943601"/>
              <a:gd name="connsiteY22" fmla="*/ 3349080 h 3349080"/>
              <a:gd name="connsiteX23" fmla="*/ 2456897 w 5943601"/>
              <a:gd name="connsiteY23" fmla="*/ 3349080 h 3349080"/>
              <a:gd name="connsiteX24" fmla="*/ 1872267 w 5943601"/>
              <a:gd name="connsiteY24" fmla="*/ 3349080 h 3349080"/>
              <a:gd name="connsiteX25" fmla="*/ 1432454 w 5943601"/>
              <a:gd name="connsiteY25" fmla="*/ 3349080 h 3349080"/>
              <a:gd name="connsiteX26" fmla="*/ 558191 w 5943601"/>
              <a:gd name="connsiteY26" fmla="*/ 3349080 h 3349080"/>
              <a:gd name="connsiteX27" fmla="*/ 0 w 5943601"/>
              <a:gd name="connsiteY27" fmla="*/ 2790889 h 3349080"/>
              <a:gd name="connsiteX28" fmla="*/ 0 w 5943601"/>
              <a:gd name="connsiteY28" fmla="*/ 2277368 h 3349080"/>
              <a:gd name="connsiteX29" fmla="*/ 0 w 5943601"/>
              <a:gd name="connsiteY29" fmla="*/ 1741521 h 3349080"/>
              <a:gd name="connsiteX30" fmla="*/ 0 w 5943601"/>
              <a:gd name="connsiteY30" fmla="*/ 1161019 h 3349080"/>
              <a:gd name="connsiteX31" fmla="*/ 0 w 5943601"/>
              <a:gd name="connsiteY31" fmla="*/ 558191 h 334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43601" h="3349080" extrusionOk="0">
                <a:moveTo>
                  <a:pt x="0" y="558191"/>
                </a:moveTo>
                <a:cubicBezTo>
                  <a:pt x="74931" y="259253"/>
                  <a:pt x="278962" y="-21653"/>
                  <a:pt x="558191" y="0"/>
                </a:cubicBezTo>
                <a:cubicBezTo>
                  <a:pt x="665679" y="-7011"/>
                  <a:pt x="804725" y="22699"/>
                  <a:pt x="1046276" y="0"/>
                </a:cubicBezTo>
                <a:cubicBezTo>
                  <a:pt x="1287827" y="-22699"/>
                  <a:pt x="1443642" y="26533"/>
                  <a:pt x="1679179" y="0"/>
                </a:cubicBezTo>
                <a:cubicBezTo>
                  <a:pt x="1914716" y="-26533"/>
                  <a:pt x="2014803" y="24426"/>
                  <a:pt x="2167264" y="0"/>
                </a:cubicBezTo>
                <a:cubicBezTo>
                  <a:pt x="2319726" y="-24426"/>
                  <a:pt x="2405217" y="39815"/>
                  <a:pt x="2558805" y="0"/>
                </a:cubicBezTo>
                <a:cubicBezTo>
                  <a:pt x="2712393" y="-39815"/>
                  <a:pt x="2788438" y="2282"/>
                  <a:pt x="2950346" y="0"/>
                </a:cubicBezTo>
                <a:cubicBezTo>
                  <a:pt x="3112254" y="-2282"/>
                  <a:pt x="3179683" y="52696"/>
                  <a:pt x="3390159" y="0"/>
                </a:cubicBezTo>
                <a:cubicBezTo>
                  <a:pt x="3600635" y="-52696"/>
                  <a:pt x="3714699" y="51011"/>
                  <a:pt x="3829973" y="0"/>
                </a:cubicBezTo>
                <a:cubicBezTo>
                  <a:pt x="3945247" y="-51011"/>
                  <a:pt x="4129355" y="30294"/>
                  <a:pt x="4221514" y="0"/>
                </a:cubicBezTo>
                <a:cubicBezTo>
                  <a:pt x="4313673" y="-30294"/>
                  <a:pt x="4493803" y="22499"/>
                  <a:pt x="4709599" y="0"/>
                </a:cubicBezTo>
                <a:cubicBezTo>
                  <a:pt x="4925395" y="-22499"/>
                  <a:pt x="5119890" y="69498"/>
                  <a:pt x="5385410" y="0"/>
                </a:cubicBezTo>
                <a:cubicBezTo>
                  <a:pt x="5678357" y="-50816"/>
                  <a:pt x="5938952" y="167822"/>
                  <a:pt x="5943601" y="558191"/>
                </a:cubicBezTo>
                <a:cubicBezTo>
                  <a:pt x="5978693" y="777249"/>
                  <a:pt x="5884080" y="869959"/>
                  <a:pt x="5943601" y="1071712"/>
                </a:cubicBezTo>
                <a:cubicBezTo>
                  <a:pt x="6003122" y="1273465"/>
                  <a:pt x="5916854" y="1438528"/>
                  <a:pt x="5943601" y="1585232"/>
                </a:cubicBezTo>
                <a:cubicBezTo>
                  <a:pt x="5970348" y="1731936"/>
                  <a:pt x="5940344" y="1928243"/>
                  <a:pt x="5943601" y="2076426"/>
                </a:cubicBezTo>
                <a:cubicBezTo>
                  <a:pt x="5946858" y="2224609"/>
                  <a:pt x="5896375" y="2535543"/>
                  <a:pt x="5943601" y="2790889"/>
                </a:cubicBezTo>
                <a:cubicBezTo>
                  <a:pt x="5969258" y="3062576"/>
                  <a:pt x="5682344" y="3416887"/>
                  <a:pt x="5385410" y="3349080"/>
                </a:cubicBezTo>
                <a:cubicBezTo>
                  <a:pt x="5165812" y="3380934"/>
                  <a:pt x="5035679" y="3286591"/>
                  <a:pt x="4849052" y="3349080"/>
                </a:cubicBezTo>
                <a:cubicBezTo>
                  <a:pt x="4662425" y="3411569"/>
                  <a:pt x="4518811" y="3303466"/>
                  <a:pt x="4360967" y="3349080"/>
                </a:cubicBezTo>
                <a:cubicBezTo>
                  <a:pt x="4203124" y="3394694"/>
                  <a:pt x="4086213" y="3312361"/>
                  <a:pt x="3969426" y="3349080"/>
                </a:cubicBezTo>
                <a:cubicBezTo>
                  <a:pt x="3852639" y="3385799"/>
                  <a:pt x="3683866" y="3325410"/>
                  <a:pt x="3577885" y="3349080"/>
                </a:cubicBezTo>
                <a:cubicBezTo>
                  <a:pt x="3471904" y="3372750"/>
                  <a:pt x="3226738" y="3349015"/>
                  <a:pt x="3041527" y="3349080"/>
                </a:cubicBezTo>
                <a:cubicBezTo>
                  <a:pt x="2856316" y="3349145"/>
                  <a:pt x="2689870" y="3348422"/>
                  <a:pt x="2456897" y="3349080"/>
                </a:cubicBezTo>
                <a:cubicBezTo>
                  <a:pt x="2223924" y="3349738"/>
                  <a:pt x="2071747" y="3294432"/>
                  <a:pt x="1872267" y="3349080"/>
                </a:cubicBezTo>
                <a:cubicBezTo>
                  <a:pt x="1672787" y="3403728"/>
                  <a:pt x="1607958" y="3313999"/>
                  <a:pt x="1432454" y="3349080"/>
                </a:cubicBezTo>
                <a:cubicBezTo>
                  <a:pt x="1256950" y="3384161"/>
                  <a:pt x="966299" y="3343672"/>
                  <a:pt x="558191" y="3349080"/>
                </a:cubicBezTo>
                <a:cubicBezTo>
                  <a:pt x="315031" y="3327435"/>
                  <a:pt x="43168" y="3110898"/>
                  <a:pt x="0" y="2790889"/>
                </a:cubicBezTo>
                <a:cubicBezTo>
                  <a:pt x="-38880" y="2611597"/>
                  <a:pt x="12954" y="2386466"/>
                  <a:pt x="0" y="2277368"/>
                </a:cubicBezTo>
                <a:cubicBezTo>
                  <a:pt x="-12954" y="2168270"/>
                  <a:pt x="55013" y="1969537"/>
                  <a:pt x="0" y="1741521"/>
                </a:cubicBezTo>
                <a:cubicBezTo>
                  <a:pt x="-55013" y="1513505"/>
                  <a:pt x="57352" y="1335952"/>
                  <a:pt x="0" y="1161019"/>
                </a:cubicBezTo>
                <a:cubicBezTo>
                  <a:pt x="-57352" y="986086"/>
                  <a:pt x="19412" y="799105"/>
                  <a:pt x="0" y="558191"/>
                </a:cubicBezTo>
                <a:close/>
              </a:path>
            </a:pathLst>
          </a:custGeom>
          <a:noFill/>
          <a:ln w="38100">
            <a:solidFill>
              <a:schemeClr val="bg1"/>
            </a:solidFill>
            <a:extLst>
              <a:ext uri="{C807C97D-BFC1-408E-A445-0C87EB9F89A2}">
                <ask:lineSketchStyleProps xmlns:ask="http://schemas.microsoft.com/office/drawing/2018/sketchyshapes" sd="3461223985">
                  <a:prstGeom prst="round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1028" name="Picture 4" descr="Tự tiêm thuốc tiểu đường quá liều hơn 50 lần khiến bệnh nhân nguy kịch">
            <a:extLst>
              <a:ext uri="{FF2B5EF4-FFF2-40B4-BE49-F238E27FC236}">
                <a16:creationId xmlns:a16="http://schemas.microsoft.com/office/drawing/2014/main" id="{A68AB1EA-2542-0A07-2305-E23438919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271" y="5811346"/>
            <a:ext cx="5943600" cy="3780129"/>
          </a:xfrm>
          <a:custGeom>
            <a:avLst/>
            <a:gdLst>
              <a:gd name="connsiteX0" fmla="*/ 0 w 5943600"/>
              <a:gd name="connsiteY0" fmla="*/ 630034 h 3780129"/>
              <a:gd name="connsiteX1" fmla="*/ 630034 w 5943600"/>
              <a:gd name="connsiteY1" fmla="*/ 0 h 3780129"/>
              <a:gd name="connsiteX2" fmla="*/ 1121805 w 5943600"/>
              <a:gd name="connsiteY2" fmla="*/ 0 h 3780129"/>
              <a:gd name="connsiteX3" fmla="*/ 1613576 w 5943600"/>
              <a:gd name="connsiteY3" fmla="*/ 0 h 3780129"/>
              <a:gd name="connsiteX4" fmla="*/ 2105347 w 5943600"/>
              <a:gd name="connsiteY4" fmla="*/ 0 h 3780129"/>
              <a:gd name="connsiteX5" fmla="*/ 2737623 w 5943600"/>
              <a:gd name="connsiteY5" fmla="*/ 0 h 3780129"/>
              <a:gd name="connsiteX6" fmla="*/ 3229394 w 5943600"/>
              <a:gd name="connsiteY6" fmla="*/ 0 h 3780129"/>
              <a:gd name="connsiteX7" fmla="*/ 3721165 w 5943600"/>
              <a:gd name="connsiteY7" fmla="*/ 0 h 3780129"/>
              <a:gd name="connsiteX8" fmla="*/ 4259771 w 5943600"/>
              <a:gd name="connsiteY8" fmla="*/ 0 h 3780129"/>
              <a:gd name="connsiteX9" fmla="*/ 5313566 w 5943600"/>
              <a:gd name="connsiteY9" fmla="*/ 0 h 3780129"/>
              <a:gd name="connsiteX10" fmla="*/ 5943600 w 5943600"/>
              <a:gd name="connsiteY10" fmla="*/ 630034 h 3780129"/>
              <a:gd name="connsiteX11" fmla="*/ 5943600 w 5943600"/>
              <a:gd name="connsiteY11" fmla="*/ 1058444 h 3780129"/>
              <a:gd name="connsiteX12" fmla="*/ 5943600 w 5943600"/>
              <a:gd name="connsiteY12" fmla="*/ 1612858 h 3780129"/>
              <a:gd name="connsiteX13" fmla="*/ 5943600 w 5943600"/>
              <a:gd name="connsiteY13" fmla="*/ 2066469 h 3780129"/>
              <a:gd name="connsiteX14" fmla="*/ 5943600 w 5943600"/>
              <a:gd name="connsiteY14" fmla="*/ 2494879 h 3780129"/>
              <a:gd name="connsiteX15" fmla="*/ 5943600 w 5943600"/>
              <a:gd name="connsiteY15" fmla="*/ 3150095 h 3780129"/>
              <a:gd name="connsiteX16" fmla="*/ 5313566 w 5943600"/>
              <a:gd name="connsiteY16" fmla="*/ 3780129 h 3780129"/>
              <a:gd name="connsiteX17" fmla="*/ 4868630 w 5943600"/>
              <a:gd name="connsiteY17" fmla="*/ 3780129 h 3780129"/>
              <a:gd name="connsiteX18" fmla="*/ 4376860 w 5943600"/>
              <a:gd name="connsiteY18" fmla="*/ 3780129 h 3780129"/>
              <a:gd name="connsiteX19" fmla="*/ 3838253 w 5943600"/>
              <a:gd name="connsiteY19" fmla="*/ 3780129 h 3780129"/>
              <a:gd name="connsiteX20" fmla="*/ 3393318 w 5943600"/>
              <a:gd name="connsiteY20" fmla="*/ 3780129 h 3780129"/>
              <a:gd name="connsiteX21" fmla="*/ 2761041 w 5943600"/>
              <a:gd name="connsiteY21" fmla="*/ 3780129 h 3780129"/>
              <a:gd name="connsiteX22" fmla="*/ 2175600 w 5943600"/>
              <a:gd name="connsiteY22" fmla="*/ 3780129 h 3780129"/>
              <a:gd name="connsiteX23" fmla="*/ 1730664 w 5943600"/>
              <a:gd name="connsiteY23" fmla="*/ 3780129 h 3780129"/>
              <a:gd name="connsiteX24" fmla="*/ 1238893 w 5943600"/>
              <a:gd name="connsiteY24" fmla="*/ 3780129 h 3780129"/>
              <a:gd name="connsiteX25" fmla="*/ 630034 w 5943600"/>
              <a:gd name="connsiteY25" fmla="*/ 3780129 h 3780129"/>
              <a:gd name="connsiteX26" fmla="*/ 0 w 5943600"/>
              <a:gd name="connsiteY26" fmla="*/ 3150095 h 3780129"/>
              <a:gd name="connsiteX27" fmla="*/ 0 w 5943600"/>
              <a:gd name="connsiteY27" fmla="*/ 2671283 h 3780129"/>
              <a:gd name="connsiteX28" fmla="*/ 0 w 5943600"/>
              <a:gd name="connsiteY28" fmla="*/ 2167271 h 3780129"/>
              <a:gd name="connsiteX29" fmla="*/ 0 w 5943600"/>
              <a:gd name="connsiteY29" fmla="*/ 1738861 h 3780129"/>
              <a:gd name="connsiteX30" fmla="*/ 0 w 5943600"/>
              <a:gd name="connsiteY30" fmla="*/ 1209648 h 3780129"/>
              <a:gd name="connsiteX31" fmla="*/ 0 w 5943600"/>
              <a:gd name="connsiteY31" fmla="*/ 630034 h 37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43600" h="3780129" extrusionOk="0">
                <a:moveTo>
                  <a:pt x="0" y="630034"/>
                </a:moveTo>
                <a:cubicBezTo>
                  <a:pt x="-30898" y="375038"/>
                  <a:pt x="258985" y="-20367"/>
                  <a:pt x="630034" y="0"/>
                </a:cubicBezTo>
                <a:cubicBezTo>
                  <a:pt x="842321" y="-10252"/>
                  <a:pt x="1005481" y="18128"/>
                  <a:pt x="1121805" y="0"/>
                </a:cubicBezTo>
                <a:cubicBezTo>
                  <a:pt x="1238129" y="-18128"/>
                  <a:pt x="1370651" y="57244"/>
                  <a:pt x="1613576" y="0"/>
                </a:cubicBezTo>
                <a:cubicBezTo>
                  <a:pt x="1856501" y="-57244"/>
                  <a:pt x="1923679" y="9465"/>
                  <a:pt x="2105347" y="0"/>
                </a:cubicBezTo>
                <a:cubicBezTo>
                  <a:pt x="2287015" y="-9465"/>
                  <a:pt x="2505702" y="26115"/>
                  <a:pt x="2737623" y="0"/>
                </a:cubicBezTo>
                <a:cubicBezTo>
                  <a:pt x="2969544" y="-26115"/>
                  <a:pt x="3023042" y="42974"/>
                  <a:pt x="3229394" y="0"/>
                </a:cubicBezTo>
                <a:cubicBezTo>
                  <a:pt x="3435746" y="-42974"/>
                  <a:pt x="3484872" y="53935"/>
                  <a:pt x="3721165" y="0"/>
                </a:cubicBezTo>
                <a:cubicBezTo>
                  <a:pt x="3957458" y="-53935"/>
                  <a:pt x="4037590" y="42153"/>
                  <a:pt x="4259771" y="0"/>
                </a:cubicBezTo>
                <a:cubicBezTo>
                  <a:pt x="4481952" y="-42153"/>
                  <a:pt x="5070852" y="79605"/>
                  <a:pt x="5313566" y="0"/>
                </a:cubicBezTo>
                <a:cubicBezTo>
                  <a:pt x="5598177" y="49684"/>
                  <a:pt x="5900787" y="287449"/>
                  <a:pt x="5943600" y="630034"/>
                </a:cubicBezTo>
                <a:cubicBezTo>
                  <a:pt x="5962105" y="740731"/>
                  <a:pt x="5917853" y="845073"/>
                  <a:pt x="5943600" y="1058444"/>
                </a:cubicBezTo>
                <a:cubicBezTo>
                  <a:pt x="5969347" y="1271815"/>
                  <a:pt x="5919832" y="1426663"/>
                  <a:pt x="5943600" y="1612858"/>
                </a:cubicBezTo>
                <a:cubicBezTo>
                  <a:pt x="5967368" y="1799053"/>
                  <a:pt x="5919768" y="1912383"/>
                  <a:pt x="5943600" y="2066469"/>
                </a:cubicBezTo>
                <a:cubicBezTo>
                  <a:pt x="5967432" y="2220555"/>
                  <a:pt x="5919935" y="2331733"/>
                  <a:pt x="5943600" y="2494879"/>
                </a:cubicBezTo>
                <a:cubicBezTo>
                  <a:pt x="5967265" y="2658025"/>
                  <a:pt x="5891355" y="2826966"/>
                  <a:pt x="5943600" y="3150095"/>
                </a:cubicBezTo>
                <a:cubicBezTo>
                  <a:pt x="5951272" y="3496592"/>
                  <a:pt x="5651070" y="3757197"/>
                  <a:pt x="5313566" y="3780129"/>
                </a:cubicBezTo>
                <a:cubicBezTo>
                  <a:pt x="5175749" y="3781147"/>
                  <a:pt x="5028548" y="3753000"/>
                  <a:pt x="4868630" y="3780129"/>
                </a:cubicBezTo>
                <a:cubicBezTo>
                  <a:pt x="4708712" y="3807258"/>
                  <a:pt x="4543838" y="3779363"/>
                  <a:pt x="4376860" y="3780129"/>
                </a:cubicBezTo>
                <a:cubicBezTo>
                  <a:pt x="4209882" y="3780895"/>
                  <a:pt x="4004607" y="3764462"/>
                  <a:pt x="3838253" y="3780129"/>
                </a:cubicBezTo>
                <a:cubicBezTo>
                  <a:pt x="3671899" y="3795796"/>
                  <a:pt x="3486482" y="3741710"/>
                  <a:pt x="3393318" y="3780129"/>
                </a:cubicBezTo>
                <a:cubicBezTo>
                  <a:pt x="3300154" y="3818548"/>
                  <a:pt x="3009880" y="3732833"/>
                  <a:pt x="2761041" y="3780129"/>
                </a:cubicBezTo>
                <a:cubicBezTo>
                  <a:pt x="2512202" y="3827425"/>
                  <a:pt x="2402031" y="3752767"/>
                  <a:pt x="2175600" y="3780129"/>
                </a:cubicBezTo>
                <a:cubicBezTo>
                  <a:pt x="1949169" y="3807491"/>
                  <a:pt x="1858482" y="3777431"/>
                  <a:pt x="1730664" y="3780129"/>
                </a:cubicBezTo>
                <a:cubicBezTo>
                  <a:pt x="1602846" y="3782827"/>
                  <a:pt x="1408306" y="3769807"/>
                  <a:pt x="1238893" y="3780129"/>
                </a:cubicBezTo>
                <a:cubicBezTo>
                  <a:pt x="1069480" y="3790451"/>
                  <a:pt x="790075" y="3728137"/>
                  <a:pt x="630034" y="3780129"/>
                </a:cubicBezTo>
                <a:cubicBezTo>
                  <a:pt x="296353" y="3741965"/>
                  <a:pt x="16257" y="3594079"/>
                  <a:pt x="0" y="3150095"/>
                </a:cubicBezTo>
                <a:cubicBezTo>
                  <a:pt x="-39034" y="3046927"/>
                  <a:pt x="52778" y="2811365"/>
                  <a:pt x="0" y="2671283"/>
                </a:cubicBezTo>
                <a:cubicBezTo>
                  <a:pt x="-52778" y="2531201"/>
                  <a:pt x="17849" y="2316414"/>
                  <a:pt x="0" y="2167271"/>
                </a:cubicBezTo>
                <a:cubicBezTo>
                  <a:pt x="-17849" y="2018128"/>
                  <a:pt x="15693" y="1895067"/>
                  <a:pt x="0" y="1738861"/>
                </a:cubicBezTo>
                <a:cubicBezTo>
                  <a:pt x="-15693" y="1582655"/>
                  <a:pt x="6349" y="1409408"/>
                  <a:pt x="0" y="1209648"/>
                </a:cubicBezTo>
                <a:cubicBezTo>
                  <a:pt x="-6349" y="1009888"/>
                  <a:pt x="59957" y="912695"/>
                  <a:pt x="0" y="630034"/>
                </a:cubicBezTo>
                <a:close/>
              </a:path>
            </a:pathLst>
          </a:custGeom>
          <a:noFill/>
          <a:ln w="38100">
            <a:solidFill>
              <a:schemeClr val="bg1"/>
            </a:solidFill>
            <a:extLst>
              <a:ext uri="{C807C97D-BFC1-408E-A445-0C87EB9F89A2}">
                <ask:lineSketchStyleProps xmlns:ask="http://schemas.microsoft.com/office/drawing/2018/sketchyshapes" sd="2207923879">
                  <a:prstGeom prst="round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78F5EB6-7BD7-7875-CB31-5D78427CB146}"/>
              </a:ext>
            </a:extLst>
          </p:cNvPr>
          <p:cNvGrpSpPr/>
          <p:nvPr/>
        </p:nvGrpSpPr>
        <p:grpSpPr>
          <a:xfrm>
            <a:off x="8991599" y="7531481"/>
            <a:ext cx="8915401" cy="2482667"/>
            <a:chOff x="963930" y="3035623"/>
            <a:chExt cx="8915401" cy="2482667"/>
          </a:xfrm>
        </p:grpSpPr>
        <p:sp>
          <p:nvSpPr>
            <p:cNvPr id="25" name="TextBox 24">
              <a:extLst>
                <a:ext uri="{FF2B5EF4-FFF2-40B4-BE49-F238E27FC236}">
                  <a16:creationId xmlns:a16="http://schemas.microsoft.com/office/drawing/2014/main" id="{C688B43E-036F-0BC6-97F5-284ACC86AB17}"/>
                </a:ext>
              </a:extLst>
            </p:cNvPr>
            <p:cNvSpPr txBox="1"/>
            <p:nvPr/>
          </p:nvSpPr>
          <p:spPr>
            <a:xfrm>
              <a:off x="3047999" y="3035623"/>
              <a:ext cx="6831332" cy="2482667"/>
            </a:xfrm>
            <a:prstGeom prst="rect">
              <a:avLst/>
            </a:prstGeom>
            <a:noFill/>
          </p:spPr>
          <p:txBody>
            <a:bodyPr wrap="square">
              <a:spAutoFit/>
            </a:bodyPr>
            <a:lstStyle/>
            <a:p>
              <a:pPr lvl="0" algn="just">
                <a:lnSpc>
                  <a:spcPct val="150000"/>
                </a:lnSpc>
                <a:spcAft>
                  <a:spcPts val="800"/>
                </a:spcAft>
              </a:pPr>
              <a:r>
                <a:rPr lang="vi-VN" sz="3600"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Theo em, việc sản xuất insulin bằng phương pháp này là ứng dụng của công nghệ nào?</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1BAA1BC-7B96-345B-90B5-43739AD73A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930" y="3123515"/>
              <a:ext cx="1799892" cy="1649139"/>
            </a:xfrm>
            <a:prstGeom prst="rect">
              <a:avLst/>
            </a:prstGeom>
          </p:spPr>
        </p:pic>
      </p:grpSp>
    </p:spTree>
    <p:extLst>
      <p:ext uri="{BB962C8B-B14F-4D97-AF65-F5344CB8AC3E}">
        <p14:creationId xmlns:p14="http://schemas.microsoft.com/office/powerpoint/2010/main" val="1319758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5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BA460B9-6769-DD92-B509-184602FF127F}"/>
              </a:ext>
            </a:extLst>
          </p:cNvPr>
          <p:cNvGrpSpPr/>
          <p:nvPr/>
        </p:nvGrpSpPr>
        <p:grpSpPr>
          <a:xfrm>
            <a:off x="1295400" y="204185"/>
            <a:ext cx="15697200" cy="1357313"/>
            <a:chOff x="1219200" y="800100"/>
            <a:chExt cx="15697200" cy="1357313"/>
          </a:xfrm>
        </p:grpSpPr>
        <p:pic>
          <p:nvPicPr>
            <p:cNvPr id="2" name="Picture 15">
              <a:extLst>
                <a:ext uri="{FF2B5EF4-FFF2-40B4-BE49-F238E27FC236}">
                  <a16:creationId xmlns:a16="http://schemas.microsoft.com/office/drawing/2014/main" id="{8D91BEA9-A3A0-26B8-22CB-301355AA6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200" y="800100"/>
              <a:ext cx="1447800" cy="1357313"/>
            </a:xfrm>
            <a:prstGeom prst="rect">
              <a:avLst/>
            </a:prstGeom>
          </p:spPr>
        </p:pic>
        <p:sp>
          <p:nvSpPr>
            <p:cNvPr id="4" name="TextBox 3">
              <a:extLst>
                <a:ext uri="{FF2B5EF4-FFF2-40B4-BE49-F238E27FC236}">
                  <a16:creationId xmlns:a16="http://schemas.microsoft.com/office/drawing/2014/main" id="{407A8C4E-A029-8F79-9B8D-801879FB09D5}"/>
                </a:ext>
              </a:extLst>
            </p:cNvPr>
            <p:cNvSpPr txBox="1"/>
            <p:nvPr/>
          </p:nvSpPr>
          <p:spPr>
            <a:xfrm>
              <a:off x="2971800" y="979421"/>
              <a:ext cx="13944600" cy="998671"/>
            </a:xfrm>
            <a:prstGeom prst="rect">
              <a:avLst/>
            </a:prstGeom>
            <a:noFill/>
          </p:spPr>
          <p:txBody>
            <a:bodyPr wrap="square">
              <a:spAutoFit/>
            </a:bodyPr>
            <a:lstStyle/>
            <a:p>
              <a:pPr algn="just">
                <a:lnSpc>
                  <a:spcPct val="150000"/>
                </a:lnSpc>
                <a:spcAft>
                  <a:spcPts val="800"/>
                </a:spcAft>
              </a:pPr>
              <a:r>
                <a:rPr lang="vi-VN" sz="4400" b="1">
                  <a:solidFill>
                    <a:srgbClr val="FF0000"/>
                  </a:solidFill>
                  <a:effectLst/>
                  <a:latin typeface="Arial" panose="020B0604020202020204" pitchFamily="34" charset="0"/>
                  <a:ea typeface="Calibri" panose="020F0502020204030204" pitchFamily="34" charset="0"/>
                </a:rPr>
                <a:t>Hoạt động nhóm đôi trả lời câu hỏi luyện tập</a:t>
              </a:r>
              <a:endParaRPr lang="en-US" sz="4400" b="1">
                <a:solidFill>
                  <a:srgbClr val="FF0000"/>
                </a:solidFill>
                <a:effectLst/>
                <a:latin typeface="Calibri" panose="020F0502020204030204" pitchFamily="34" charset="0"/>
                <a:ea typeface="Calibri" panose="020F0502020204030204" pitchFamily="34" charset="0"/>
              </a:endParaRPr>
            </a:p>
          </p:txBody>
        </p:sp>
      </p:grpSp>
      <p:sp>
        <p:nvSpPr>
          <p:cNvPr id="7" name="TextBox 6">
            <a:extLst>
              <a:ext uri="{FF2B5EF4-FFF2-40B4-BE49-F238E27FC236}">
                <a16:creationId xmlns:a16="http://schemas.microsoft.com/office/drawing/2014/main" id="{F1516258-6A54-7FD5-D55A-2F4C90B468F8}"/>
              </a:ext>
            </a:extLst>
          </p:cNvPr>
          <p:cNvSpPr txBox="1"/>
          <p:nvPr/>
        </p:nvSpPr>
        <p:spPr>
          <a:xfrm>
            <a:off x="609600" y="1615748"/>
            <a:ext cx="17068800" cy="1664879"/>
          </a:xfrm>
          <a:prstGeom prst="rect">
            <a:avLst/>
          </a:prstGeom>
          <a:noFill/>
        </p:spPr>
        <p:txBody>
          <a:bodyPr wrap="square">
            <a:spAutoFit/>
          </a:bodyPr>
          <a:lstStyle/>
          <a:p>
            <a:pPr algn="just">
              <a:lnSpc>
                <a:spcPct val="150000"/>
              </a:lnSpc>
              <a:spcAft>
                <a:spcPts val="800"/>
              </a:spcAft>
            </a:pPr>
            <a:r>
              <a:rPr lang="vi-VN" sz="3600">
                <a:effectLst/>
                <a:latin typeface="Arial" panose="020B0604020202020204" pitchFamily="34" charset="0"/>
                <a:ea typeface="Calibri" panose="020F0502020204030204" pitchFamily="34" charset="0"/>
              </a:rPr>
              <a:t>Hình 41.2 minh họa </a:t>
            </a:r>
            <a:r>
              <a:rPr lang="vi-VN" sz="3600">
                <a:latin typeface="Arial" panose="020B0604020202020204" pitchFamily="34" charset="0"/>
                <a:ea typeface="Calibri" panose="020F0502020204030204" pitchFamily="34" charset="0"/>
              </a:rPr>
              <a:t>1</a:t>
            </a:r>
            <a:r>
              <a:rPr lang="vi-VN" sz="3600">
                <a:effectLst/>
                <a:latin typeface="Arial" panose="020B0604020202020204" pitchFamily="34" charset="0"/>
                <a:ea typeface="Calibri" panose="020F0502020204030204" pitchFamily="34" charset="0"/>
              </a:rPr>
              <a:t> số ví dụ về ứng dụng công nghệ di truyền trong thực tiễn. Hãy sắp xếp các ứng dụng này vào từng lĩnh vực tương ứng.</a:t>
            </a:r>
            <a:endParaRPr lang="en-US" sz="3600">
              <a:effectLst/>
              <a:latin typeface="Calibri" panose="020F0502020204030204" pitchFamily="34" charset="0"/>
              <a:ea typeface="Calibri" panose="020F0502020204030204" pitchFamily="34" charset="0"/>
            </a:endParaRPr>
          </a:p>
        </p:txBody>
      </p:sp>
      <p:grpSp>
        <p:nvGrpSpPr>
          <p:cNvPr id="16" name="Group 15">
            <a:extLst>
              <a:ext uri="{FF2B5EF4-FFF2-40B4-BE49-F238E27FC236}">
                <a16:creationId xmlns:a16="http://schemas.microsoft.com/office/drawing/2014/main" id="{6478C63A-0B12-C086-6785-A0FF04AE0876}"/>
              </a:ext>
            </a:extLst>
          </p:cNvPr>
          <p:cNvGrpSpPr/>
          <p:nvPr/>
        </p:nvGrpSpPr>
        <p:grpSpPr>
          <a:xfrm>
            <a:off x="685800" y="3514198"/>
            <a:ext cx="13421979" cy="6191806"/>
            <a:chOff x="2474816" y="3652274"/>
            <a:chExt cx="13815421" cy="6373308"/>
          </a:xfrm>
        </p:grpSpPr>
        <p:grpSp>
          <p:nvGrpSpPr>
            <p:cNvPr id="15" name="Group 14">
              <a:extLst>
                <a:ext uri="{FF2B5EF4-FFF2-40B4-BE49-F238E27FC236}">
                  <a16:creationId xmlns:a16="http://schemas.microsoft.com/office/drawing/2014/main" id="{A1E3DE44-E625-447A-9476-ED88ED2E4ECD}"/>
                </a:ext>
              </a:extLst>
            </p:cNvPr>
            <p:cNvGrpSpPr/>
            <p:nvPr/>
          </p:nvGrpSpPr>
          <p:grpSpPr>
            <a:xfrm>
              <a:off x="2825884" y="3652274"/>
              <a:ext cx="12636233" cy="3030068"/>
              <a:chOff x="2533990" y="3652274"/>
              <a:chExt cx="12636233" cy="3030068"/>
            </a:xfrm>
          </p:grpSpPr>
          <p:pic>
            <p:nvPicPr>
              <p:cNvPr id="8" name="Picture 7">
                <a:extLst>
                  <a:ext uri="{FF2B5EF4-FFF2-40B4-BE49-F238E27FC236}">
                    <a16:creationId xmlns:a16="http://schemas.microsoft.com/office/drawing/2014/main" id="{767FE12D-5544-52D5-AF9B-ADBEEB359A98}"/>
                  </a:ext>
                </a:extLst>
              </p:cNvPr>
              <p:cNvPicPr>
                <a:picLocks noChangeAspect="1"/>
              </p:cNvPicPr>
              <p:nvPr/>
            </p:nvPicPr>
            <p:blipFill>
              <a:blip r:embed="rId4"/>
              <a:stretch>
                <a:fillRect/>
              </a:stretch>
            </p:blipFill>
            <p:spPr>
              <a:xfrm>
                <a:off x="2533990" y="3652274"/>
                <a:ext cx="8540116" cy="3030068"/>
              </a:xfrm>
              <a:prstGeom prst="rect">
                <a:avLst/>
              </a:prstGeom>
              <a:noFill/>
              <a:ln>
                <a:noFill/>
              </a:ln>
            </p:spPr>
          </p:pic>
          <p:pic>
            <p:nvPicPr>
              <p:cNvPr id="9" name="Picture 8">
                <a:extLst>
                  <a:ext uri="{FF2B5EF4-FFF2-40B4-BE49-F238E27FC236}">
                    <a16:creationId xmlns:a16="http://schemas.microsoft.com/office/drawing/2014/main" id="{6FEDF370-39CD-6D74-46DE-738B12B4D661}"/>
                  </a:ext>
                </a:extLst>
              </p:cNvPr>
              <p:cNvPicPr>
                <a:picLocks noChangeAspect="1"/>
              </p:cNvPicPr>
              <p:nvPr/>
            </p:nvPicPr>
            <p:blipFill>
              <a:blip r:embed="rId5"/>
              <a:stretch>
                <a:fillRect/>
              </a:stretch>
            </p:blipFill>
            <p:spPr>
              <a:xfrm>
                <a:off x="11167786" y="3652274"/>
                <a:ext cx="4002437" cy="3030068"/>
              </a:xfrm>
              <a:prstGeom prst="rect">
                <a:avLst/>
              </a:prstGeom>
              <a:noFill/>
              <a:ln>
                <a:noFill/>
              </a:ln>
            </p:spPr>
          </p:pic>
        </p:grpSp>
        <p:grpSp>
          <p:nvGrpSpPr>
            <p:cNvPr id="14" name="Group 13">
              <a:extLst>
                <a:ext uri="{FF2B5EF4-FFF2-40B4-BE49-F238E27FC236}">
                  <a16:creationId xmlns:a16="http://schemas.microsoft.com/office/drawing/2014/main" id="{25EA3A31-4838-CE32-B431-7CC8BFF3127B}"/>
                </a:ext>
              </a:extLst>
            </p:cNvPr>
            <p:cNvGrpSpPr/>
            <p:nvPr/>
          </p:nvGrpSpPr>
          <p:grpSpPr>
            <a:xfrm>
              <a:off x="2474816" y="6687015"/>
              <a:ext cx="13815421" cy="3338567"/>
              <a:chOff x="2474816" y="6687015"/>
              <a:chExt cx="13815421" cy="3338567"/>
            </a:xfrm>
          </p:grpSpPr>
          <p:pic>
            <p:nvPicPr>
              <p:cNvPr id="10" name="Picture 9">
                <a:extLst>
                  <a:ext uri="{FF2B5EF4-FFF2-40B4-BE49-F238E27FC236}">
                    <a16:creationId xmlns:a16="http://schemas.microsoft.com/office/drawing/2014/main" id="{AF28AB86-1C27-EAF0-C127-E7BA3F93A1AF}"/>
                  </a:ext>
                </a:extLst>
              </p:cNvPr>
              <p:cNvPicPr>
                <a:picLocks noChangeAspect="1"/>
              </p:cNvPicPr>
              <p:nvPr/>
            </p:nvPicPr>
            <p:blipFill>
              <a:blip r:embed="rId6"/>
              <a:stretch>
                <a:fillRect/>
              </a:stretch>
            </p:blipFill>
            <p:spPr>
              <a:xfrm>
                <a:off x="2474816" y="6687015"/>
                <a:ext cx="7518167" cy="3338567"/>
              </a:xfrm>
              <a:prstGeom prst="rect">
                <a:avLst/>
              </a:prstGeom>
              <a:noFill/>
              <a:ln>
                <a:noFill/>
              </a:ln>
            </p:spPr>
          </p:pic>
          <p:pic>
            <p:nvPicPr>
              <p:cNvPr id="11" name="Picture 10">
                <a:extLst>
                  <a:ext uri="{FF2B5EF4-FFF2-40B4-BE49-F238E27FC236}">
                    <a16:creationId xmlns:a16="http://schemas.microsoft.com/office/drawing/2014/main" id="{E305AFAC-B94C-030D-9F4E-7AF6E1A78D05}"/>
                  </a:ext>
                </a:extLst>
              </p:cNvPr>
              <p:cNvPicPr>
                <a:picLocks noChangeAspect="1"/>
              </p:cNvPicPr>
              <p:nvPr/>
            </p:nvPicPr>
            <p:blipFill>
              <a:blip r:embed="rId7"/>
              <a:stretch>
                <a:fillRect/>
              </a:stretch>
            </p:blipFill>
            <p:spPr>
              <a:xfrm>
                <a:off x="10363200" y="6693164"/>
                <a:ext cx="5927037" cy="3326269"/>
              </a:xfrm>
              <a:prstGeom prst="rect">
                <a:avLst/>
              </a:prstGeom>
              <a:noFill/>
              <a:ln>
                <a:noFill/>
              </a:ln>
            </p:spPr>
          </p:pic>
        </p:grpSp>
      </p:grpSp>
      <p:sp>
        <p:nvSpPr>
          <p:cNvPr id="19" name="Arrow: Pentagon 18">
            <a:extLst>
              <a:ext uri="{FF2B5EF4-FFF2-40B4-BE49-F238E27FC236}">
                <a16:creationId xmlns:a16="http://schemas.microsoft.com/office/drawing/2014/main" id="{9D28A008-768C-672F-3EA2-1B48E7D966DF}"/>
              </a:ext>
            </a:extLst>
          </p:cNvPr>
          <p:cNvSpPr/>
          <p:nvPr/>
        </p:nvSpPr>
        <p:spPr>
          <a:xfrm>
            <a:off x="14315053" y="3280627"/>
            <a:ext cx="3352800" cy="838200"/>
          </a:xfrm>
          <a:prstGeom prst="homePlat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Arial" panose="020B0604020202020204" pitchFamily="34" charset="0"/>
                <a:cs typeface="Arial" panose="020B0604020202020204" pitchFamily="34" charset="0"/>
              </a:rPr>
              <a:t>Nông nghiệp</a:t>
            </a:r>
            <a:endParaRPr lang="en-US" sz="3200" b="1">
              <a:latin typeface="Arial" panose="020B060402020202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8923AA12-1407-C5BB-B27C-EADD3255FA32}"/>
              </a:ext>
            </a:extLst>
          </p:cNvPr>
          <p:cNvSpPr/>
          <p:nvPr/>
        </p:nvSpPr>
        <p:spPr>
          <a:xfrm>
            <a:off x="14359140" y="4939779"/>
            <a:ext cx="3352800" cy="838200"/>
          </a:xfrm>
          <a:prstGeom prst="homePlat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Arial" panose="020B0604020202020204" pitchFamily="34" charset="0"/>
                <a:cs typeface="Arial" panose="020B0604020202020204" pitchFamily="34" charset="0"/>
              </a:rPr>
              <a:t>Môi trường</a:t>
            </a:r>
            <a:endParaRPr lang="en-US" sz="3200" b="1">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61B4C05A-8103-880E-28C0-326B220EE15B}"/>
              </a:ext>
            </a:extLst>
          </p:cNvPr>
          <p:cNvSpPr/>
          <p:nvPr/>
        </p:nvSpPr>
        <p:spPr>
          <a:xfrm>
            <a:off x="14380706" y="6598931"/>
            <a:ext cx="3352800" cy="838200"/>
          </a:xfrm>
          <a:prstGeom prst="homePlat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Arial" panose="020B0604020202020204" pitchFamily="34" charset="0"/>
                <a:cs typeface="Arial" panose="020B0604020202020204" pitchFamily="34" charset="0"/>
              </a:rPr>
              <a:t>Y học</a:t>
            </a:r>
            <a:endParaRPr lang="en-US" sz="3200" b="1">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A10E928A-6079-D226-02EE-13C0E7F73B65}"/>
              </a:ext>
            </a:extLst>
          </p:cNvPr>
          <p:cNvSpPr/>
          <p:nvPr/>
        </p:nvSpPr>
        <p:spPr>
          <a:xfrm>
            <a:off x="14315053" y="8258083"/>
            <a:ext cx="3352800" cy="838200"/>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Arial" panose="020B0604020202020204" pitchFamily="34" charset="0"/>
                <a:cs typeface="Arial" panose="020B0604020202020204" pitchFamily="34" charset="0"/>
              </a:rPr>
              <a:t>ATSH</a:t>
            </a:r>
            <a:endParaRPr lang="en-US" sz="320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75DFBA-BA92-59F9-0FF1-83DB590D5BCA}"/>
              </a:ext>
            </a:extLst>
          </p:cNvPr>
          <p:cNvSpPr txBox="1"/>
          <p:nvPr/>
        </p:nvSpPr>
        <p:spPr>
          <a:xfrm>
            <a:off x="14339012" y="4175360"/>
            <a:ext cx="3352800" cy="707886"/>
          </a:xfrm>
          <a:prstGeom prst="rect">
            <a:avLst/>
          </a:prstGeom>
          <a:noFill/>
        </p:spPr>
        <p:txBody>
          <a:bodyPr wrap="square">
            <a:spAutoFit/>
          </a:bodyPr>
          <a:lstStyle/>
          <a:p>
            <a:pPr lvl="0" algn="just">
              <a:spcAft>
                <a:spcPts val="800"/>
              </a:spcAft>
              <a:buSzPts val="800"/>
              <a:tabLst>
                <a:tab pos="266700" algn="l"/>
              </a:tabLst>
            </a:pPr>
            <a:r>
              <a:rPr lang="en-US" sz="4000">
                <a:solidFill>
                  <a:srgbClr val="FF0000"/>
                </a:solidFill>
                <a:effectLst/>
                <a:latin typeface="Arial" panose="020B0604020202020204" pitchFamily="34" charset="0"/>
                <a:ea typeface="Calibri" panose="020F0502020204030204" pitchFamily="34" charset="0"/>
              </a:rPr>
              <a:t>(a), (b), (d)</a:t>
            </a:r>
            <a:endParaRPr lang="en-US" sz="4000">
              <a:solidFill>
                <a:srgbClr val="FF0000"/>
              </a:solidFill>
              <a:effectLst/>
              <a:latin typeface="Calibri" panose="020F0502020204030204" pitchFamily="34" charset="0"/>
              <a:ea typeface="Calibri" panose="020F0502020204030204" pitchFamily="34" charset="0"/>
            </a:endParaRPr>
          </a:p>
        </p:txBody>
      </p:sp>
      <p:sp>
        <p:nvSpPr>
          <p:cNvPr id="25" name="TextBox 24">
            <a:extLst>
              <a:ext uri="{FF2B5EF4-FFF2-40B4-BE49-F238E27FC236}">
                <a16:creationId xmlns:a16="http://schemas.microsoft.com/office/drawing/2014/main" id="{9CEA8E28-F780-C451-1416-B3E22C951072}"/>
              </a:ext>
            </a:extLst>
          </p:cNvPr>
          <p:cNvSpPr txBox="1"/>
          <p:nvPr/>
        </p:nvSpPr>
        <p:spPr>
          <a:xfrm>
            <a:off x="14359140" y="5834512"/>
            <a:ext cx="3352800" cy="707886"/>
          </a:xfrm>
          <a:prstGeom prst="rect">
            <a:avLst/>
          </a:prstGeom>
          <a:noFill/>
        </p:spPr>
        <p:txBody>
          <a:bodyPr wrap="square">
            <a:spAutoFit/>
          </a:bodyPr>
          <a:lstStyle/>
          <a:p>
            <a:pPr lvl="0" algn="just">
              <a:spcAft>
                <a:spcPts val="800"/>
              </a:spcAft>
              <a:buSzPts val="800"/>
              <a:tabLst>
                <a:tab pos="266700" algn="l"/>
              </a:tabLst>
            </a:pPr>
            <a:r>
              <a:rPr lang="en-US" sz="4000">
                <a:solidFill>
                  <a:srgbClr val="FF0000"/>
                </a:solidFill>
                <a:effectLst/>
                <a:latin typeface="Arial" panose="020B0604020202020204" pitchFamily="34" charset="0"/>
                <a:ea typeface="Calibri" panose="020F0502020204030204" pitchFamily="34" charset="0"/>
              </a:rPr>
              <a:t>(</a:t>
            </a:r>
            <a:r>
              <a:rPr lang="vi-VN" sz="4000">
                <a:solidFill>
                  <a:srgbClr val="FF0000"/>
                </a:solidFill>
                <a:latin typeface="Arial" panose="020B0604020202020204" pitchFamily="34" charset="0"/>
                <a:ea typeface="Calibri" panose="020F0502020204030204" pitchFamily="34" charset="0"/>
              </a:rPr>
              <a:t>e)</a:t>
            </a:r>
            <a:endParaRPr lang="en-US" sz="4000">
              <a:solidFill>
                <a:srgbClr val="FF0000"/>
              </a:solidFill>
              <a:effectLst/>
              <a:latin typeface="Calibri" panose="020F0502020204030204" pitchFamily="34" charset="0"/>
              <a:ea typeface="Calibri" panose="020F0502020204030204" pitchFamily="34" charset="0"/>
            </a:endParaRPr>
          </a:p>
        </p:txBody>
      </p:sp>
      <p:sp>
        <p:nvSpPr>
          <p:cNvPr id="27" name="TextBox 26">
            <a:extLst>
              <a:ext uri="{FF2B5EF4-FFF2-40B4-BE49-F238E27FC236}">
                <a16:creationId xmlns:a16="http://schemas.microsoft.com/office/drawing/2014/main" id="{21351CB7-2B34-5565-8881-5F18831F9131}"/>
              </a:ext>
            </a:extLst>
          </p:cNvPr>
          <p:cNvSpPr txBox="1"/>
          <p:nvPr/>
        </p:nvSpPr>
        <p:spPr>
          <a:xfrm>
            <a:off x="14343325" y="7493664"/>
            <a:ext cx="2877875" cy="707886"/>
          </a:xfrm>
          <a:prstGeom prst="rect">
            <a:avLst/>
          </a:prstGeom>
          <a:noFill/>
        </p:spPr>
        <p:txBody>
          <a:bodyPr wrap="square">
            <a:spAutoFit/>
          </a:bodyPr>
          <a:lstStyle/>
          <a:p>
            <a:r>
              <a:rPr lang="en-US" sz="4000">
                <a:solidFill>
                  <a:srgbClr val="FF0000"/>
                </a:solidFill>
                <a:effectLst/>
                <a:latin typeface="Arial" panose="020B0604020202020204" pitchFamily="34" charset="0"/>
                <a:ea typeface="Calibri" panose="020F0502020204030204" pitchFamily="34" charset="0"/>
              </a:rPr>
              <a:t>(c), (g), (h)</a:t>
            </a:r>
            <a:endParaRPr lang="en-US" sz="4000">
              <a:solidFill>
                <a:srgbClr val="FF0000"/>
              </a:solidFill>
            </a:endParaRPr>
          </a:p>
        </p:txBody>
      </p:sp>
      <p:sp>
        <p:nvSpPr>
          <p:cNvPr id="28" name="TextBox 27">
            <a:extLst>
              <a:ext uri="{FF2B5EF4-FFF2-40B4-BE49-F238E27FC236}">
                <a16:creationId xmlns:a16="http://schemas.microsoft.com/office/drawing/2014/main" id="{A362ABE7-29C8-7562-21FA-86CE7895E533}"/>
              </a:ext>
            </a:extLst>
          </p:cNvPr>
          <p:cNvSpPr txBox="1"/>
          <p:nvPr/>
        </p:nvSpPr>
        <p:spPr>
          <a:xfrm>
            <a:off x="14315053" y="9152818"/>
            <a:ext cx="2877875" cy="707886"/>
          </a:xfrm>
          <a:prstGeom prst="rect">
            <a:avLst/>
          </a:prstGeom>
          <a:noFill/>
        </p:spPr>
        <p:txBody>
          <a:bodyPr wrap="square">
            <a:spAutoFit/>
          </a:bodyPr>
          <a:lstStyle/>
          <a:p>
            <a:r>
              <a:rPr lang="en-US" sz="4000">
                <a:solidFill>
                  <a:srgbClr val="FF0000"/>
                </a:solidFill>
                <a:effectLst/>
                <a:latin typeface="Arial" panose="020B0604020202020204" pitchFamily="34" charset="0"/>
                <a:ea typeface="Calibri" panose="020F0502020204030204" pitchFamily="34" charset="0"/>
              </a:rPr>
              <a:t>(c), (g)</a:t>
            </a:r>
            <a:endParaRPr lang="en-US" sz="4000">
              <a:solidFill>
                <a:srgbClr val="FF0000"/>
              </a:solidFill>
            </a:endParaRPr>
          </a:p>
        </p:txBody>
      </p:sp>
    </p:spTree>
    <p:extLst>
      <p:ext uri="{BB962C8B-B14F-4D97-AF65-F5344CB8AC3E}">
        <p14:creationId xmlns:p14="http://schemas.microsoft.com/office/powerpoint/2010/main" val="11359756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0" grpId="0" animBg="1"/>
      <p:bldP spid="21" grpId="0" animBg="1"/>
      <p:bldP spid="22" grpId="0" animBg="1"/>
      <p:bldP spid="24"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2" name="Group 2"/>
          <p:cNvGrpSpPr/>
          <p:nvPr/>
        </p:nvGrpSpPr>
        <p:grpSpPr>
          <a:xfrm rot="171188">
            <a:off x="-1928786" y="3598748"/>
            <a:ext cx="22765359" cy="5651060"/>
            <a:chOff x="0" y="0"/>
            <a:chExt cx="4432810" cy="1100359"/>
          </a:xfrm>
        </p:grpSpPr>
        <p:sp>
          <p:nvSpPr>
            <p:cNvPr id="3" name="Freeform 3"/>
            <p:cNvSpPr/>
            <p:nvPr/>
          </p:nvSpPr>
          <p:spPr>
            <a:xfrm>
              <a:off x="0" y="0"/>
              <a:ext cx="4432810" cy="1100359"/>
            </a:xfrm>
            <a:custGeom>
              <a:avLst/>
              <a:gdLst/>
              <a:ahLst/>
              <a:cxnLst/>
              <a:rect l="l" t="t" r="r" b="b"/>
              <a:pathLst>
                <a:path w="4432810" h="1100359">
                  <a:moveTo>
                    <a:pt x="0" y="0"/>
                  </a:moveTo>
                  <a:lnTo>
                    <a:pt x="4432810" y="0"/>
                  </a:lnTo>
                  <a:lnTo>
                    <a:pt x="4432810" y="1100359"/>
                  </a:lnTo>
                  <a:lnTo>
                    <a:pt x="0" y="1100359"/>
                  </a:lnTo>
                  <a:close/>
                </a:path>
              </a:pathLst>
            </a:custGeom>
            <a:solidFill>
              <a:srgbClr val="C7D2DD">
                <a:alpha val="47843"/>
              </a:srgbClr>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9525"/>
              <a:ext cx="4432810" cy="1109884"/>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grpSp>
        <p:nvGrpSpPr>
          <p:cNvPr id="5" name="Group 5"/>
          <p:cNvGrpSpPr/>
          <p:nvPr/>
        </p:nvGrpSpPr>
        <p:grpSpPr>
          <a:xfrm rot="-245550">
            <a:off x="-1874391" y="6623802"/>
            <a:ext cx="22765359" cy="5883779"/>
            <a:chOff x="0" y="0"/>
            <a:chExt cx="4432810" cy="1145674"/>
          </a:xfrm>
        </p:grpSpPr>
        <p:sp>
          <p:nvSpPr>
            <p:cNvPr id="6" name="Freeform 6"/>
            <p:cNvSpPr/>
            <p:nvPr/>
          </p:nvSpPr>
          <p:spPr>
            <a:xfrm>
              <a:off x="0" y="0"/>
              <a:ext cx="4432810" cy="1145674"/>
            </a:xfrm>
            <a:custGeom>
              <a:avLst/>
              <a:gdLst/>
              <a:ahLst/>
              <a:cxnLst/>
              <a:rect l="l" t="t" r="r" b="b"/>
              <a:pathLst>
                <a:path w="4432810" h="1145674">
                  <a:moveTo>
                    <a:pt x="0" y="0"/>
                  </a:moveTo>
                  <a:lnTo>
                    <a:pt x="4432810" y="0"/>
                  </a:lnTo>
                  <a:lnTo>
                    <a:pt x="4432810" y="1145674"/>
                  </a:lnTo>
                  <a:lnTo>
                    <a:pt x="0" y="1145674"/>
                  </a:lnTo>
                  <a:close/>
                </a:path>
              </a:pathLst>
            </a:custGeom>
            <a:solidFill>
              <a:srgbClr val="C7D2DD"/>
            </a:solidFill>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0" y="-9525"/>
              <a:ext cx="4432810" cy="1155199"/>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grpSp>
        <p:nvGrpSpPr>
          <p:cNvPr id="8" name="Group 8"/>
          <p:cNvGrpSpPr/>
          <p:nvPr/>
        </p:nvGrpSpPr>
        <p:grpSpPr>
          <a:xfrm>
            <a:off x="4214603" y="1028700"/>
            <a:ext cx="9858795" cy="8229600"/>
            <a:chOff x="0" y="0"/>
            <a:chExt cx="1766585" cy="1474651"/>
          </a:xfrm>
        </p:grpSpPr>
        <p:sp>
          <p:nvSpPr>
            <p:cNvPr id="9" name="Freeform 9"/>
            <p:cNvSpPr/>
            <p:nvPr/>
          </p:nvSpPr>
          <p:spPr>
            <a:xfrm>
              <a:off x="0" y="0"/>
              <a:ext cx="1766585" cy="1474651"/>
            </a:xfrm>
            <a:custGeom>
              <a:avLst/>
              <a:gdLst/>
              <a:ahLst/>
              <a:cxnLst/>
              <a:rect l="l" t="t" r="r" b="b"/>
              <a:pathLst>
                <a:path w="1766585" h="1474651">
                  <a:moveTo>
                    <a:pt x="17276" y="0"/>
                  </a:moveTo>
                  <a:lnTo>
                    <a:pt x="1749309" y="0"/>
                  </a:lnTo>
                  <a:cubicBezTo>
                    <a:pt x="1758850" y="0"/>
                    <a:pt x="1766585" y="7735"/>
                    <a:pt x="1766585" y="17276"/>
                  </a:cubicBezTo>
                  <a:lnTo>
                    <a:pt x="1766585" y="1457375"/>
                  </a:lnTo>
                  <a:cubicBezTo>
                    <a:pt x="1766585" y="1466917"/>
                    <a:pt x="1758850" y="1474651"/>
                    <a:pt x="1749309" y="1474651"/>
                  </a:cubicBezTo>
                  <a:lnTo>
                    <a:pt x="17276" y="1474651"/>
                  </a:lnTo>
                  <a:cubicBezTo>
                    <a:pt x="7735" y="1474651"/>
                    <a:pt x="0" y="1466917"/>
                    <a:pt x="0" y="1457375"/>
                  </a:cubicBezTo>
                  <a:lnTo>
                    <a:pt x="0" y="17276"/>
                  </a:lnTo>
                  <a:cubicBezTo>
                    <a:pt x="0" y="7735"/>
                    <a:pt x="7735" y="0"/>
                    <a:pt x="17276" y="0"/>
                  </a:cubicBezTo>
                  <a:close/>
                </a:path>
              </a:pathLst>
            </a:custGeom>
            <a:solidFill>
              <a:srgbClr val="FAFAF2"/>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10" name="TextBox 10"/>
            <p:cNvSpPr txBox="1"/>
            <p:nvPr/>
          </p:nvSpPr>
          <p:spPr>
            <a:xfrm>
              <a:off x="0" y="-28575"/>
              <a:ext cx="1766585" cy="1503226"/>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sp>
        <p:nvSpPr>
          <p:cNvPr id="12" name="TextBox 12"/>
          <p:cNvSpPr txBox="1"/>
          <p:nvPr/>
        </p:nvSpPr>
        <p:spPr>
          <a:xfrm>
            <a:off x="4771403" y="1638160"/>
            <a:ext cx="8745195" cy="1058238"/>
          </a:xfrm>
          <a:prstGeom prst="rect">
            <a:avLst/>
          </a:prstGeom>
        </p:spPr>
        <p:txBody>
          <a:bodyPr lIns="0" tIns="0" rIns="0" bIns="0" rtlCol="0" anchor="t">
            <a:spAutoFit/>
          </a:bodyPr>
          <a:lstStyle/>
          <a:p>
            <a:pPr algn="ctr">
              <a:lnSpc>
                <a:spcPts val="8999"/>
              </a:lnSpc>
            </a:pPr>
            <a:r>
              <a:rPr lang="vi-VN" sz="6600" b="1" spc="-179">
                <a:solidFill>
                  <a:srgbClr val="28366E"/>
                </a:solidFill>
                <a:latin typeface="Arial" panose="020B0604020202020204" pitchFamily="34" charset="0"/>
                <a:ea typeface="Handelson Four"/>
                <a:cs typeface="Arial" panose="020B0604020202020204" pitchFamily="34" charset="0"/>
                <a:sym typeface="Handelson Four"/>
              </a:rPr>
              <a:t>GHI NHỚ</a:t>
            </a:r>
            <a:endParaRPr lang="en-US" sz="6600" b="1" spc="-179">
              <a:solidFill>
                <a:srgbClr val="28366E"/>
              </a:solidFill>
              <a:latin typeface="Arial" panose="020B0604020202020204" pitchFamily="34" charset="0"/>
              <a:ea typeface="Handelson Four"/>
              <a:cs typeface="Arial" panose="020B0604020202020204" pitchFamily="34" charset="0"/>
              <a:sym typeface="Handelson Four"/>
            </a:endParaRPr>
          </a:p>
        </p:txBody>
      </p:sp>
      <p:sp>
        <p:nvSpPr>
          <p:cNvPr id="13" name="TextBox 13"/>
          <p:cNvSpPr txBox="1"/>
          <p:nvPr/>
        </p:nvSpPr>
        <p:spPr>
          <a:xfrm>
            <a:off x="4771402" y="2986808"/>
            <a:ext cx="8745195" cy="4517262"/>
          </a:xfrm>
          <a:prstGeom prst="rect">
            <a:avLst/>
          </a:prstGeom>
        </p:spPr>
        <p:txBody>
          <a:bodyPr lIns="0" tIns="0" rIns="0" bIns="0" rtlCol="0" anchor="t">
            <a:spAutoFit/>
          </a:bodyPr>
          <a:lstStyle/>
          <a:p>
            <a:pPr algn="just">
              <a:lnSpc>
                <a:spcPct val="150000"/>
              </a:lnSpc>
              <a:spcAft>
                <a:spcPts val="800"/>
              </a:spcAft>
            </a:pPr>
            <a:r>
              <a:rPr lang="vi-VN" sz="4000">
                <a:effectLst/>
                <a:latin typeface="Arial" panose="020B0604020202020204" pitchFamily="34" charset="0"/>
                <a:ea typeface="Calibri" panose="020F0502020204030204" pitchFamily="34" charset="0"/>
              </a:rPr>
              <a:t>Công nghệ di truyền được ứng dụng trong y học, pháp y, nông nghiệp, làm sạch môi trường… đã góp phần nâng cao chất lượng cuộc sống và sức khoẻ con người.</a:t>
            </a:r>
            <a:endParaRPr lang="en-US" sz="4000">
              <a:effectLst/>
              <a:latin typeface="Calibri" panose="020F0502020204030204" pitchFamily="34" charset="0"/>
              <a:ea typeface="Calibri" panose="020F0502020204030204" pitchFamily="34" charset="0"/>
            </a:endParaRPr>
          </a:p>
        </p:txBody>
      </p:sp>
      <p:sp>
        <p:nvSpPr>
          <p:cNvPr id="17" name="Freeform 17"/>
          <p:cNvSpPr/>
          <p:nvPr/>
        </p:nvSpPr>
        <p:spPr>
          <a:xfrm>
            <a:off x="942490" y="914028"/>
            <a:ext cx="2231074" cy="2097210"/>
          </a:xfrm>
          <a:custGeom>
            <a:avLst/>
            <a:gdLst/>
            <a:ahLst/>
            <a:cxnLst/>
            <a:rect l="l" t="t" r="r" b="b"/>
            <a:pathLst>
              <a:path w="2231074" h="2097210">
                <a:moveTo>
                  <a:pt x="0" y="0"/>
                </a:moveTo>
                <a:lnTo>
                  <a:pt x="2231075" y="0"/>
                </a:lnTo>
                <a:lnTo>
                  <a:pt x="2231075" y="2097210"/>
                </a:lnTo>
                <a:lnTo>
                  <a:pt x="0" y="2097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9276258">
            <a:off x="15698491" y="-162387"/>
            <a:ext cx="1308504" cy="4554920"/>
          </a:xfrm>
          <a:custGeom>
            <a:avLst/>
            <a:gdLst/>
            <a:ahLst/>
            <a:cxnLst/>
            <a:rect l="l" t="t" r="r" b="b"/>
            <a:pathLst>
              <a:path w="1308504" h="4554920">
                <a:moveTo>
                  <a:pt x="0" y="0"/>
                </a:moveTo>
                <a:lnTo>
                  <a:pt x="1308505" y="0"/>
                </a:lnTo>
                <a:lnTo>
                  <a:pt x="1308505" y="4554920"/>
                </a:lnTo>
                <a:lnTo>
                  <a:pt x="0" y="45549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4">
            <a:extLst>
              <a:ext uri="{FF2B5EF4-FFF2-40B4-BE49-F238E27FC236}">
                <a16:creationId xmlns:a16="http://schemas.microsoft.com/office/drawing/2014/main" id="{4776AC39-B02A-2619-AD79-5E66CED59429}"/>
              </a:ext>
            </a:extLst>
          </p:cNvPr>
          <p:cNvSpPr/>
          <p:nvPr/>
        </p:nvSpPr>
        <p:spPr>
          <a:xfrm>
            <a:off x="999189" y="4428915"/>
            <a:ext cx="2564730" cy="5383975"/>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16">
            <a:extLst>
              <a:ext uri="{FF2B5EF4-FFF2-40B4-BE49-F238E27FC236}">
                <a16:creationId xmlns:a16="http://schemas.microsoft.com/office/drawing/2014/main" id="{488B2ED2-AB09-D77E-26A7-C7E16094F910}"/>
              </a:ext>
            </a:extLst>
          </p:cNvPr>
          <p:cNvSpPr/>
          <p:nvPr/>
        </p:nvSpPr>
        <p:spPr>
          <a:xfrm>
            <a:off x="12294470" y="6515100"/>
            <a:ext cx="3664211" cy="3297790"/>
          </a:xfrm>
          <a:custGeom>
            <a:avLst/>
            <a:gdLst/>
            <a:ahLst/>
            <a:cxnLst/>
            <a:rect l="l" t="t" r="r" b="b"/>
            <a:pathLst>
              <a:path w="3128024" h="2815222">
                <a:moveTo>
                  <a:pt x="0" y="0"/>
                </a:moveTo>
                <a:lnTo>
                  <a:pt x="3128024" y="0"/>
                </a:lnTo>
                <a:lnTo>
                  <a:pt x="3128024" y="2815222"/>
                </a:lnTo>
                <a:lnTo>
                  <a:pt x="0" y="28152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8366E"/>
        </a:solidFill>
        <a:effectLst/>
      </p:bgPr>
    </p:bg>
    <p:spTree>
      <p:nvGrpSpPr>
        <p:cNvPr id="1" name="">
          <a:extLst>
            <a:ext uri="{FF2B5EF4-FFF2-40B4-BE49-F238E27FC236}">
              <a16:creationId xmlns:a16="http://schemas.microsoft.com/office/drawing/2014/main" id="{396841D4-2D31-CE19-DAA2-D7A5F7C59C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A6F59F-13F7-2602-3489-AAD836958669}"/>
              </a:ext>
            </a:extLst>
          </p:cNvPr>
          <p:cNvGrpSpPr>
            <a:grpSpLocks noGrp="1" noUngrp="1" noRot="1" noMove="1" noResize="1"/>
          </p:cNvGrpSpPr>
          <p:nvPr/>
        </p:nvGrpSpPr>
        <p:grpSpPr>
          <a:xfrm rot="10800000">
            <a:off x="-12940" y="4204993"/>
            <a:ext cx="18288000" cy="6082006"/>
            <a:chOff x="0" y="0"/>
            <a:chExt cx="3696375" cy="1067152"/>
          </a:xfrm>
        </p:grpSpPr>
        <p:sp>
          <p:nvSpPr>
            <p:cNvPr id="3" name="Freeform 3">
              <a:extLst>
                <a:ext uri="{FF2B5EF4-FFF2-40B4-BE49-F238E27FC236}">
                  <a16:creationId xmlns:a16="http://schemas.microsoft.com/office/drawing/2014/main" id="{35AC8DE0-09B5-D61F-1AE2-AE917A85895D}"/>
                </a:ext>
              </a:extLst>
            </p:cNvPr>
            <p:cNvSpPr>
              <a:spLocks noGrp="1" noRot="1" noMove="1" noResize="1" noEditPoints="1" noAdjustHandles="1" noChangeArrowheads="1" noChangeShapeType="1"/>
            </p:cNvSpPr>
            <p:nvPr/>
          </p:nvSpPr>
          <p:spPr>
            <a:xfrm>
              <a:off x="0" y="0"/>
              <a:ext cx="3696375" cy="1067152"/>
            </a:xfrm>
            <a:custGeom>
              <a:avLst/>
              <a:gdLst/>
              <a:ahLst/>
              <a:cxnLst/>
              <a:rect l="l" t="t" r="r" b="b"/>
              <a:pathLst>
                <a:path w="3696375" h="1067152">
                  <a:moveTo>
                    <a:pt x="0" y="0"/>
                  </a:moveTo>
                  <a:lnTo>
                    <a:pt x="3696375" y="0"/>
                  </a:lnTo>
                  <a:lnTo>
                    <a:pt x="3696375" y="1067152"/>
                  </a:lnTo>
                  <a:lnTo>
                    <a:pt x="0" y="1067152"/>
                  </a:lnTo>
                  <a:close/>
                </a:path>
              </a:pathLst>
            </a:custGeom>
            <a:solidFill>
              <a:srgbClr val="FAFAF2"/>
            </a:solidFill>
          </p:spPr>
          <p:txBody>
            <a:bodyPr/>
            <a:lstStyle/>
            <a:p>
              <a:endParaRPr lang="en-US">
                <a:solidFill>
                  <a:srgbClr val="FF0000"/>
                </a:solidFill>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123C35ED-2D61-AF99-0383-A3FFD8814D69}"/>
                </a:ext>
              </a:extLst>
            </p:cNvPr>
            <p:cNvSpPr txBox="1">
              <a:spLocks noGrp="1" noRot="1" noMove="1" noResize="1" noEditPoints="1" noAdjustHandles="1" noChangeArrowheads="1" noChangeShapeType="1"/>
            </p:cNvSpPr>
            <p:nvPr/>
          </p:nvSpPr>
          <p:spPr>
            <a:xfrm>
              <a:off x="0" y="-9525"/>
              <a:ext cx="3696375" cy="1076677"/>
            </a:xfrm>
            <a:prstGeom prst="rect">
              <a:avLst/>
            </a:prstGeom>
          </p:spPr>
          <p:txBody>
            <a:bodyPr lIns="27052" tIns="27052" rIns="27052" bIns="27052" rtlCol="0" anchor="ctr"/>
            <a:lstStyle/>
            <a:p>
              <a:pPr algn="ctr">
                <a:lnSpc>
                  <a:spcPts val="1730"/>
                </a:lnSpc>
              </a:pPr>
              <a:endParaRPr>
                <a:solidFill>
                  <a:srgbClr val="FF0000"/>
                </a:solidFill>
                <a:latin typeface="Arial" panose="020B0604020202020204" pitchFamily="34" charset="0"/>
                <a:cs typeface="Arial" panose="020B0604020202020204" pitchFamily="34" charset="0"/>
              </a:endParaRPr>
            </a:p>
          </p:txBody>
        </p:sp>
      </p:grpSp>
      <p:sp>
        <p:nvSpPr>
          <p:cNvPr id="16" name="TextBox 16">
            <a:extLst>
              <a:ext uri="{FF2B5EF4-FFF2-40B4-BE49-F238E27FC236}">
                <a16:creationId xmlns:a16="http://schemas.microsoft.com/office/drawing/2014/main" id="{C668C6CD-F23E-6A0C-4B8C-2CB988463D28}"/>
              </a:ext>
            </a:extLst>
          </p:cNvPr>
          <p:cNvSpPr txBox="1"/>
          <p:nvPr/>
        </p:nvSpPr>
        <p:spPr>
          <a:xfrm>
            <a:off x="1488374" y="1039119"/>
            <a:ext cx="15311252" cy="2358787"/>
          </a:xfrm>
          <a:prstGeom prst="rect">
            <a:avLst/>
          </a:prstGeom>
        </p:spPr>
        <p:txBody>
          <a:bodyPr wrap="square" lIns="0" tIns="0" rIns="0" bIns="0" rtlCol="0" anchor="t">
            <a:spAutoFit/>
          </a:bodyPr>
          <a:lstStyle/>
          <a:p>
            <a:pPr lvl="0" algn="ctr">
              <a:lnSpc>
                <a:spcPct val="150000"/>
              </a:lnSpc>
              <a:spcAft>
                <a:spcPts val="800"/>
              </a:spcAft>
            </a:pPr>
            <a:r>
              <a:rPr lang="vi-VN" sz="5400" b="1">
                <a:solidFill>
                  <a:schemeClr val="accent5">
                    <a:lumMod val="60000"/>
                    <a:lumOff val="40000"/>
                  </a:schemeClr>
                </a:solidFill>
                <a:effectLst/>
                <a:latin typeface="Arial" panose="020B0604020202020204" pitchFamily="34" charset="0"/>
                <a:ea typeface="Calibri" panose="020F0502020204030204" pitchFamily="34" charset="0"/>
              </a:rPr>
              <a:t>II. ĐẠO ĐỨC SINH HỌC TRONG NGHIÊN CỨU VÀ ỨNG DỤNG CÔNG NGHỆ DI TRUYỀN</a:t>
            </a:r>
            <a:endParaRPr lang="en-US" sz="5400" b="1">
              <a:solidFill>
                <a:schemeClr val="accent5">
                  <a:lumMod val="60000"/>
                  <a:lumOff val="40000"/>
                </a:schemeClr>
              </a:solidFill>
              <a:effectLst/>
              <a:latin typeface="Calibri" panose="020F0502020204030204" pitchFamily="34" charset="0"/>
              <a:ea typeface="Calibri" panose="020F0502020204030204" pitchFamily="34" charset="0"/>
            </a:endParaRPr>
          </a:p>
        </p:txBody>
      </p:sp>
      <p:sp>
        <p:nvSpPr>
          <p:cNvPr id="19" name="Freeform 19">
            <a:extLst>
              <a:ext uri="{FF2B5EF4-FFF2-40B4-BE49-F238E27FC236}">
                <a16:creationId xmlns:a16="http://schemas.microsoft.com/office/drawing/2014/main" id="{CC5CFE45-4A6D-14BF-9ACC-B0BA4CC1D11B}"/>
              </a:ext>
            </a:extLst>
          </p:cNvPr>
          <p:cNvSpPr/>
          <p:nvPr/>
        </p:nvSpPr>
        <p:spPr>
          <a:xfrm>
            <a:off x="16773747" y="1641592"/>
            <a:ext cx="2775159" cy="2310950"/>
          </a:xfrm>
          <a:custGeom>
            <a:avLst/>
            <a:gdLst/>
            <a:ahLst/>
            <a:cxnLst/>
            <a:rect l="l" t="t" r="r" b="b"/>
            <a:pathLst>
              <a:path w="2775159" h="2310950">
                <a:moveTo>
                  <a:pt x="0" y="0"/>
                </a:moveTo>
                <a:lnTo>
                  <a:pt x="2775158" y="0"/>
                </a:lnTo>
                <a:lnTo>
                  <a:pt x="2775158" y="2310950"/>
                </a:lnTo>
                <a:lnTo>
                  <a:pt x="0" y="2310950"/>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ADCED123-8973-6D14-F2A1-BB136E099E6E}"/>
              </a:ext>
            </a:extLst>
          </p:cNvPr>
          <p:cNvSpPr/>
          <p:nvPr/>
        </p:nvSpPr>
        <p:spPr>
          <a:xfrm>
            <a:off x="-12940" y="-968777"/>
            <a:ext cx="2894789" cy="2678996"/>
          </a:xfrm>
          <a:custGeom>
            <a:avLst/>
            <a:gdLst/>
            <a:ahLst/>
            <a:cxnLst/>
            <a:rect l="l" t="t" r="r" b="b"/>
            <a:pathLst>
              <a:path w="2894789" h="2678996">
                <a:moveTo>
                  <a:pt x="0" y="0"/>
                </a:moveTo>
                <a:lnTo>
                  <a:pt x="2894790" y="0"/>
                </a:lnTo>
                <a:lnTo>
                  <a:pt x="2894790" y="2678996"/>
                </a:lnTo>
                <a:lnTo>
                  <a:pt x="0" y="2678996"/>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F483B39-BF4D-D6D3-40DF-6BF1CEBF53C6}"/>
              </a:ext>
            </a:extLst>
          </p:cNvPr>
          <p:cNvGrpSpPr/>
          <p:nvPr/>
        </p:nvGrpSpPr>
        <p:grpSpPr>
          <a:xfrm>
            <a:off x="838200" y="4581232"/>
            <a:ext cx="8686800" cy="1649139"/>
            <a:chOff x="617584" y="4488207"/>
            <a:chExt cx="8686800" cy="1649139"/>
          </a:xfrm>
        </p:grpSpPr>
        <p:sp>
          <p:nvSpPr>
            <p:cNvPr id="6" name="TextBox 5">
              <a:extLst>
                <a:ext uri="{FF2B5EF4-FFF2-40B4-BE49-F238E27FC236}">
                  <a16:creationId xmlns:a16="http://schemas.microsoft.com/office/drawing/2014/main" id="{15ECB072-8F84-EC71-AA07-DFF805E494DF}"/>
                </a:ext>
              </a:extLst>
            </p:cNvPr>
            <p:cNvSpPr txBox="1"/>
            <p:nvPr/>
          </p:nvSpPr>
          <p:spPr>
            <a:xfrm>
              <a:off x="2743200" y="4958833"/>
              <a:ext cx="6561184" cy="769441"/>
            </a:xfrm>
            <a:prstGeom prst="rect">
              <a:avLst/>
            </a:prstGeom>
            <a:noFill/>
          </p:spPr>
          <p:txBody>
            <a:bodyPr wrap="square">
              <a:spAutoFit/>
            </a:bodyPr>
            <a:lstStyle/>
            <a:p>
              <a:r>
                <a:rPr lang="vi-VN" sz="4400">
                  <a:solidFill>
                    <a:srgbClr val="FF0000"/>
                  </a:solidFill>
                  <a:effectLst/>
                  <a:latin typeface="Arial" panose="020B0604020202020204" pitchFamily="34" charset="0"/>
                  <a:ea typeface="Calibri" panose="020F0502020204030204" pitchFamily="34" charset="0"/>
                </a:rPr>
                <a:t>Đạo đức sinh học là gì?</a:t>
              </a:r>
              <a:endParaRPr lang="en-US" sz="4400">
                <a:solidFill>
                  <a:srgbClr val="FF0000"/>
                </a:solidFill>
              </a:endParaRPr>
            </a:p>
          </p:txBody>
        </p:sp>
        <p:pic>
          <p:nvPicPr>
            <p:cNvPr id="7" name="Picture 6">
              <a:extLst>
                <a:ext uri="{FF2B5EF4-FFF2-40B4-BE49-F238E27FC236}">
                  <a16:creationId xmlns:a16="http://schemas.microsoft.com/office/drawing/2014/main" id="{E0F3E8F6-8C12-FE71-448A-0D638700B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584" y="4488207"/>
              <a:ext cx="1799892" cy="1649139"/>
            </a:xfrm>
            <a:prstGeom prst="rect">
              <a:avLst/>
            </a:prstGeom>
          </p:spPr>
        </p:pic>
      </p:grpSp>
      <p:sp>
        <p:nvSpPr>
          <p:cNvPr id="10" name="TextBox 9">
            <a:extLst>
              <a:ext uri="{FF2B5EF4-FFF2-40B4-BE49-F238E27FC236}">
                <a16:creationId xmlns:a16="http://schemas.microsoft.com/office/drawing/2014/main" id="{02A58B5F-DBAE-0DBA-75FD-BFB758ABB293}"/>
              </a:ext>
            </a:extLst>
          </p:cNvPr>
          <p:cNvSpPr txBox="1"/>
          <p:nvPr/>
        </p:nvSpPr>
        <p:spPr>
          <a:xfrm>
            <a:off x="838200" y="6482822"/>
            <a:ext cx="11201400" cy="2762936"/>
          </a:xfrm>
          <a:prstGeom prst="rect">
            <a:avLst/>
          </a:prstGeom>
          <a:noFill/>
        </p:spPr>
        <p:txBody>
          <a:bodyPr wrap="square">
            <a:spAutoFit/>
          </a:bodyPr>
          <a:lstStyle/>
          <a:p>
            <a:pPr algn="just">
              <a:lnSpc>
                <a:spcPct val="150000"/>
              </a:lnSpc>
              <a:spcAft>
                <a:spcPts val="800"/>
              </a:spcAft>
            </a:pPr>
            <a:r>
              <a:rPr lang="vi-VN" sz="4000">
                <a:effectLst/>
                <a:latin typeface="Arial" panose="020B0604020202020204" pitchFamily="34" charset="0"/>
                <a:ea typeface="Calibri" panose="020F0502020204030204" pitchFamily="34" charset="0"/>
              </a:rPr>
              <a:t>Đạo đức sinh học là những quy tắc ứng xử trong nghiên cứu và ứng dụng thành tựu của sinh học vào thực tiễn phù hợp với đạo đức xã hội.</a:t>
            </a:r>
            <a:endParaRPr lang="en-US" sz="4000">
              <a:effectLst/>
              <a:latin typeface="Calibri" panose="020F0502020204030204" pitchFamily="34" charset="0"/>
              <a:ea typeface="Calibri" panose="020F0502020204030204" pitchFamily="34" charset="0"/>
            </a:endParaRPr>
          </a:p>
        </p:txBody>
      </p:sp>
      <p:pic>
        <p:nvPicPr>
          <p:cNvPr id="8194" name="Picture 2" descr="đạo đức sinh học và quy định của pháp luật">
            <a:extLst>
              <a:ext uri="{FF2B5EF4-FFF2-40B4-BE49-F238E27FC236}">
                <a16:creationId xmlns:a16="http://schemas.microsoft.com/office/drawing/2014/main" id="{C2308BFC-D98B-F90B-4CAF-A19F3C446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0740" y="4646488"/>
            <a:ext cx="4329792" cy="51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953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66C8DB-B0F7-3E95-2D53-240FD7B8DE54}"/>
              </a:ext>
            </a:extLst>
          </p:cNvPr>
          <p:cNvGrpSpPr/>
          <p:nvPr/>
        </p:nvGrpSpPr>
        <p:grpSpPr>
          <a:xfrm>
            <a:off x="533400" y="1790433"/>
            <a:ext cx="6248400" cy="8241327"/>
            <a:chOff x="572317" y="1984246"/>
            <a:chExt cx="6248400" cy="8241327"/>
          </a:xfrm>
        </p:grpSpPr>
        <p:sp>
          <p:nvSpPr>
            <p:cNvPr id="3" name="TextBox 2">
              <a:extLst>
                <a:ext uri="{FF2B5EF4-FFF2-40B4-BE49-F238E27FC236}">
                  <a16:creationId xmlns:a16="http://schemas.microsoft.com/office/drawing/2014/main" id="{FEC7A4F7-836C-B30D-4D11-5E31CFD59CA5}"/>
                </a:ext>
              </a:extLst>
            </p:cNvPr>
            <p:cNvSpPr txBox="1"/>
            <p:nvPr/>
          </p:nvSpPr>
          <p:spPr>
            <a:xfrm>
              <a:off x="1161642" y="2758080"/>
              <a:ext cx="5659075" cy="7467493"/>
            </a:xfrm>
            <a:custGeom>
              <a:avLst/>
              <a:gdLst>
                <a:gd name="connsiteX0" fmla="*/ 0 w 5659075"/>
                <a:gd name="connsiteY0" fmla="*/ 0 h 7467493"/>
                <a:gd name="connsiteX1" fmla="*/ 741968 w 5659075"/>
                <a:gd name="connsiteY1" fmla="*/ 0 h 7467493"/>
                <a:gd name="connsiteX2" fmla="*/ 1314163 w 5659075"/>
                <a:gd name="connsiteY2" fmla="*/ 0 h 7467493"/>
                <a:gd name="connsiteX3" fmla="*/ 1942949 w 5659075"/>
                <a:gd name="connsiteY3" fmla="*/ 0 h 7467493"/>
                <a:gd name="connsiteX4" fmla="*/ 2458554 w 5659075"/>
                <a:gd name="connsiteY4" fmla="*/ 0 h 7467493"/>
                <a:gd name="connsiteX5" fmla="*/ 3030749 w 5659075"/>
                <a:gd name="connsiteY5" fmla="*/ 0 h 7467493"/>
                <a:gd name="connsiteX6" fmla="*/ 3489763 w 5659075"/>
                <a:gd name="connsiteY6" fmla="*/ 0 h 7467493"/>
                <a:gd name="connsiteX7" fmla="*/ 4118549 w 5659075"/>
                <a:gd name="connsiteY7" fmla="*/ 0 h 7467493"/>
                <a:gd name="connsiteX8" fmla="*/ 4634154 w 5659075"/>
                <a:gd name="connsiteY8" fmla="*/ 0 h 7467493"/>
                <a:gd name="connsiteX9" fmla="*/ 5659075 w 5659075"/>
                <a:gd name="connsiteY9" fmla="*/ 0 h 7467493"/>
                <a:gd name="connsiteX10" fmla="*/ 5659075 w 5659075"/>
                <a:gd name="connsiteY10" fmla="*/ 454838 h 7467493"/>
                <a:gd name="connsiteX11" fmla="*/ 5659075 w 5659075"/>
                <a:gd name="connsiteY11" fmla="*/ 984351 h 7467493"/>
                <a:gd name="connsiteX12" fmla="*/ 5659075 w 5659075"/>
                <a:gd name="connsiteY12" fmla="*/ 1663214 h 7467493"/>
                <a:gd name="connsiteX13" fmla="*/ 5659075 w 5659075"/>
                <a:gd name="connsiteY13" fmla="*/ 2192727 h 7467493"/>
                <a:gd name="connsiteX14" fmla="*/ 5659075 w 5659075"/>
                <a:gd name="connsiteY14" fmla="*/ 2796916 h 7467493"/>
                <a:gd name="connsiteX15" fmla="*/ 5659075 w 5659075"/>
                <a:gd name="connsiteY15" fmla="*/ 3401104 h 7467493"/>
                <a:gd name="connsiteX16" fmla="*/ 5659075 w 5659075"/>
                <a:gd name="connsiteY16" fmla="*/ 4079967 h 7467493"/>
                <a:gd name="connsiteX17" fmla="*/ 5659075 w 5659075"/>
                <a:gd name="connsiteY17" fmla="*/ 4908179 h 7467493"/>
                <a:gd name="connsiteX18" fmla="*/ 5659075 w 5659075"/>
                <a:gd name="connsiteY18" fmla="*/ 5587042 h 7467493"/>
                <a:gd name="connsiteX19" fmla="*/ 5659075 w 5659075"/>
                <a:gd name="connsiteY19" fmla="*/ 6415255 h 7467493"/>
                <a:gd name="connsiteX20" fmla="*/ 5659075 w 5659075"/>
                <a:gd name="connsiteY20" fmla="*/ 7467493 h 7467493"/>
                <a:gd name="connsiteX21" fmla="*/ 5200061 w 5659075"/>
                <a:gd name="connsiteY21" fmla="*/ 7467493 h 7467493"/>
                <a:gd name="connsiteX22" fmla="*/ 4571275 w 5659075"/>
                <a:gd name="connsiteY22" fmla="*/ 7467493 h 7467493"/>
                <a:gd name="connsiteX23" fmla="*/ 3942489 w 5659075"/>
                <a:gd name="connsiteY23" fmla="*/ 7467493 h 7467493"/>
                <a:gd name="connsiteX24" fmla="*/ 3426884 w 5659075"/>
                <a:gd name="connsiteY24" fmla="*/ 7467493 h 7467493"/>
                <a:gd name="connsiteX25" fmla="*/ 2911280 w 5659075"/>
                <a:gd name="connsiteY25" fmla="*/ 7467493 h 7467493"/>
                <a:gd name="connsiteX26" fmla="*/ 2225903 w 5659075"/>
                <a:gd name="connsiteY26" fmla="*/ 7467493 h 7467493"/>
                <a:gd name="connsiteX27" fmla="*/ 1597117 w 5659075"/>
                <a:gd name="connsiteY27" fmla="*/ 7467493 h 7467493"/>
                <a:gd name="connsiteX28" fmla="*/ 911740 w 5659075"/>
                <a:gd name="connsiteY28" fmla="*/ 7467493 h 7467493"/>
                <a:gd name="connsiteX29" fmla="*/ 0 w 5659075"/>
                <a:gd name="connsiteY29" fmla="*/ 7467493 h 7467493"/>
                <a:gd name="connsiteX30" fmla="*/ 0 w 5659075"/>
                <a:gd name="connsiteY30" fmla="*/ 6937980 h 7467493"/>
                <a:gd name="connsiteX31" fmla="*/ 0 w 5659075"/>
                <a:gd name="connsiteY31" fmla="*/ 6184442 h 7467493"/>
                <a:gd name="connsiteX32" fmla="*/ 0 w 5659075"/>
                <a:gd name="connsiteY32" fmla="*/ 5430904 h 7467493"/>
                <a:gd name="connsiteX33" fmla="*/ 0 w 5659075"/>
                <a:gd name="connsiteY33" fmla="*/ 4602691 h 7467493"/>
                <a:gd name="connsiteX34" fmla="*/ 0 w 5659075"/>
                <a:gd name="connsiteY34" fmla="*/ 4147853 h 7467493"/>
                <a:gd name="connsiteX35" fmla="*/ 0 w 5659075"/>
                <a:gd name="connsiteY35" fmla="*/ 3543665 h 7467493"/>
                <a:gd name="connsiteX36" fmla="*/ 0 w 5659075"/>
                <a:gd name="connsiteY36" fmla="*/ 3014152 h 7467493"/>
                <a:gd name="connsiteX37" fmla="*/ 0 w 5659075"/>
                <a:gd name="connsiteY37" fmla="*/ 2260614 h 7467493"/>
                <a:gd name="connsiteX38" fmla="*/ 0 w 5659075"/>
                <a:gd name="connsiteY38" fmla="*/ 1581751 h 7467493"/>
                <a:gd name="connsiteX39" fmla="*/ 0 w 5659075"/>
                <a:gd name="connsiteY39" fmla="*/ 1126913 h 7467493"/>
                <a:gd name="connsiteX40" fmla="*/ 0 w 5659075"/>
                <a:gd name="connsiteY40" fmla="*/ 0 h 74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59075" h="7467493" extrusionOk="0">
                  <a:moveTo>
                    <a:pt x="0" y="0"/>
                  </a:moveTo>
                  <a:cubicBezTo>
                    <a:pt x="268344" y="-4156"/>
                    <a:pt x="466643" y="19668"/>
                    <a:pt x="741968" y="0"/>
                  </a:cubicBezTo>
                  <a:cubicBezTo>
                    <a:pt x="1017293" y="-19668"/>
                    <a:pt x="1159899" y="-7971"/>
                    <a:pt x="1314163" y="0"/>
                  </a:cubicBezTo>
                  <a:cubicBezTo>
                    <a:pt x="1468428" y="7971"/>
                    <a:pt x="1763570" y="6906"/>
                    <a:pt x="1942949" y="0"/>
                  </a:cubicBezTo>
                  <a:cubicBezTo>
                    <a:pt x="2122328" y="-6906"/>
                    <a:pt x="2337466" y="9419"/>
                    <a:pt x="2458554" y="0"/>
                  </a:cubicBezTo>
                  <a:cubicBezTo>
                    <a:pt x="2579643" y="-9419"/>
                    <a:pt x="2894411" y="-23176"/>
                    <a:pt x="3030749" y="0"/>
                  </a:cubicBezTo>
                  <a:cubicBezTo>
                    <a:pt x="3167088" y="23176"/>
                    <a:pt x="3264711" y="-8643"/>
                    <a:pt x="3489763" y="0"/>
                  </a:cubicBezTo>
                  <a:cubicBezTo>
                    <a:pt x="3714815" y="8643"/>
                    <a:pt x="3809240" y="-4940"/>
                    <a:pt x="4118549" y="0"/>
                  </a:cubicBezTo>
                  <a:cubicBezTo>
                    <a:pt x="4427858" y="4940"/>
                    <a:pt x="4391420" y="9942"/>
                    <a:pt x="4634154" y="0"/>
                  </a:cubicBezTo>
                  <a:cubicBezTo>
                    <a:pt x="4876888" y="-9942"/>
                    <a:pt x="5248781" y="-38500"/>
                    <a:pt x="5659075" y="0"/>
                  </a:cubicBezTo>
                  <a:cubicBezTo>
                    <a:pt x="5649374" y="143613"/>
                    <a:pt x="5644714" y="300481"/>
                    <a:pt x="5659075" y="454838"/>
                  </a:cubicBezTo>
                  <a:cubicBezTo>
                    <a:pt x="5673436" y="609195"/>
                    <a:pt x="5676754" y="785319"/>
                    <a:pt x="5659075" y="984351"/>
                  </a:cubicBezTo>
                  <a:cubicBezTo>
                    <a:pt x="5641396" y="1183383"/>
                    <a:pt x="5645651" y="1444615"/>
                    <a:pt x="5659075" y="1663214"/>
                  </a:cubicBezTo>
                  <a:cubicBezTo>
                    <a:pt x="5672499" y="1881813"/>
                    <a:pt x="5651324" y="2047440"/>
                    <a:pt x="5659075" y="2192727"/>
                  </a:cubicBezTo>
                  <a:cubicBezTo>
                    <a:pt x="5666826" y="2338014"/>
                    <a:pt x="5636069" y="2528914"/>
                    <a:pt x="5659075" y="2796916"/>
                  </a:cubicBezTo>
                  <a:cubicBezTo>
                    <a:pt x="5682081" y="3064918"/>
                    <a:pt x="5651023" y="3219688"/>
                    <a:pt x="5659075" y="3401104"/>
                  </a:cubicBezTo>
                  <a:cubicBezTo>
                    <a:pt x="5667127" y="3582520"/>
                    <a:pt x="5641487" y="3773044"/>
                    <a:pt x="5659075" y="4079967"/>
                  </a:cubicBezTo>
                  <a:cubicBezTo>
                    <a:pt x="5676663" y="4386890"/>
                    <a:pt x="5627951" y="4645759"/>
                    <a:pt x="5659075" y="4908179"/>
                  </a:cubicBezTo>
                  <a:cubicBezTo>
                    <a:pt x="5690199" y="5170599"/>
                    <a:pt x="5667380" y="5262241"/>
                    <a:pt x="5659075" y="5587042"/>
                  </a:cubicBezTo>
                  <a:cubicBezTo>
                    <a:pt x="5650770" y="5911843"/>
                    <a:pt x="5633256" y="6186089"/>
                    <a:pt x="5659075" y="6415255"/>
                  </a:cubicBezTo>
                  <a:cubicBezTo>
                    <a:pt x="5684894" y="6644421"/>
                    <a:pt x="5648077" y="7255310"/>
                    <a:pt x="5659075" y="7467493"/>
                  </a:cubicBezTo>
                  <a:cubicBezTo>
                    <a:pt x="5562998" y="7448902"/>
                    <a:pt x="5427854" y="7476950"/>
                    <a:pt x="5200061" y="7467493"/>
                  </a:cubicBezTo>
                  <a:cubicBezTo>
                    <a:pt x="4972268" y="7458036"/>
                    <a:pt x="4707956" y="7456077"/>
                    <a:pt x="4571275" y="7467493"/>
                  </a:cubicBezTo>
                  <a:cubicBezTo>
                    <a:pt x="4434594" y="7478909"/>
                    <a:pt x="4132946" y="7481260"/>
                    <a:pt x="3942489" y="7467493"/>
                  </a:cubicBezTo>
                  <a:cubicBezTo>
                    <a:pt x="3752032" y="7453726"/>
                    <a:pt x="3613448" y="7486771"/>
                    <a:pt x="3426884" y="7467493"/>
                  </a:cubicBezTo>
                  <a:cubicBezTo>
                    <a:pt x="3240321" y="7448215"/>
                    <a:pt x="3137925" y="7465442"/>
                    <a:pt x="2911280" y="7467493"/>
                  </a:cubicBezTo>
                  <a:cubicBezTo>
                    <a:pt x="2684635" y="7469544"/>
                    <a:pt x="2463613" y="7458637"/>
                    <a:pt x="2225903" y="7467493"/>
                  </a:cubicBezTo>
                  <a:cubicBezTo>
                    <a:pt x="1988193" y="7476349"/>
                    <a:pt x="1747971" y="7457338"/>
                    <a:pt x="1597117" y="7467493"/>
                  </a:cubicBezTo>
                  <a:cubicBezTo>
                    <a:pt x="1446263" y="7477648"/>
                    <a:pt x="1226381" y="7449308"/>
                    <a:pt x="911740" y="7467493"/>
                  </a:cubicBezTo>
                  <a:cubicBezTo>
                    <a:pt x="597099" y="7485678"/>
                    <a:pt x="377019" y="7438296"/>
                    <a:pt x="0" y="7467493"/>
                  </a:cubicBezTo>
                  <a:cubicBezTo>
                    <a:pt x="-2245" y="7219774"/>
                    <a:pt x="-5365" y="7101030"/>
                    <a:pt x="0" y="6937980"/>
                  </a:cubicBezTo>
                  <a:cubicBezTo>
                    <a:pt x="5365" y="6774930"/>
                    <a:pt x="-25612" y="6392753"/>
                    <a:pt x="0" y="6184442"/>
                  </a:cubicBezTo>
                  <a:cubicBezTo>
                    <a:pt x="25612" y="5976131"/>
                    <a:pt x="-25735" y="5779209"/>
                    <a:pt x="0" y="5430904"/>
                  </a:cubicBezTo>
                  <a:cubicBezTo>
                    <a:pt x="25735" y="5082599"/>
                    <a:pt x="24843" y="4997560"/>
                    <a:pt x="0" y="4602691"/>
                  </a:cubicBezTo>
                  <a:cubicBezTo>
                    <a:pt x="-24843" y="4207822"/>
                    <a:pt x="-15829" y="4365499"/>
                    <a:pt x="0" y="4147853"/>
                  </a:cubicBezTo>
                  <a:cubicBezTo>
                    <a:pt x="15829" y="3930207"/>
                    <a:pt x="-3702" y="3755813"/>
                    <a:pt x="0" y="3543665"/>
                  </a:cubicBezTo>
                  <a:cubicBezTo>
                    <a:pt x="3702" y="3331517"/>
                    <a:pt x="-23266" y="3241110"/>
                    <a:pt x="0" y="3014152"/>
                  </a:cubicBezTo>
                  <a:cubicBezTo>
                    <a:pt x="23266" y="2787194"/>
                    <a:pt x="-14020" y="2583339"/>
                    <a:pt x="0" y="2260614"/>
                  </a:cubicBezTo>
                  <a:cubicBezTo>
                    <a:pt x="14020" y="1937889"/>
                    <a:pt x="-28520" y="1868678"/>
                    <a:pt x="0" y="1581751"/>
                  </a:cubicBezTo>
                  <a:cubicBezTo>
                    <a:pt x="28520" y="1294824"/>
                    <a:pt x="-14105" y="1229943"/>
                    <a:pt x="0" y="1126913"/>
                  </a:cubicBezTo>
                  <a:cubicBezTo>
                    <a:pt x="14105" y="1023883"/>
                    <a:pt x="-41681" y="316209"/>
                    <a:pt x="0" y="0"/>
                  </a:cubicBezTo>
                  <a:close/>
                </a:path>
              </a:pathLst>
            </a:custGeom>
            <a:noFill/>
            <a:ln>
              <a:solidFill>
                <a:schemeClr val="tx1"/>
              </a:solidFill>
              <a:extLst>
                <a:ext uri="{C807C97D-BFC1-408E-A445-0C87EB9F89A2}">
                  <ask:lineSketchStyleProps xmlns:ask="http://schemas.microsoft.com/office/drawing/2018/sketchyshapes" sd="2794440980">
                    <a:prstGeom prst="rect">
                      <a:avLst/>
                    </a:prstGeom>
                    <ask:type>
                      <ask:lineSketchFreehand/>
                    </ask:type>
                  </ask:lineSketchStyleProps>
                </a:ext>
              </a:extLst>
            </a:ln>
          </p:spPr>
          <p:txBody>
            <a:bodyPr wrap="square">
              <a:spAutoFit/>
            </a:bodyPr>
            <a:lstStyle/>
            <a:p>
              <a:pPr algn="just">
                <a:lnSpc>
                  <a:spcPct val="150000"/>
                </a:lnSpc>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a) Cho ví dụ về rủi ro có thể gặp phải khi ứng dụng công nghệ di truyền trong cuộc sống.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a:effectLst/>
                  <a:latin typeface="Arial" panose="020B0604020202020204" pitchFamily="34" charset="0"/>
                  <a:ea typeface="Calibri" panose="020F0502020204030204" pitchFamily="34" charset="0"/>
                  <a:cs typeface="Arial" panose="020B0604020202020204" pitchFamily="34" charset="0"/>
                </a:rPr>
                <a:t>b) Nêu những nguyên tắc đạo đức sinh học cần áp dụng để hạn chế những rủi ro nói trên.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97F2BED-0514-BF83-378E-E678E657441E}"/>
                </a:ext>
              </a:extLst>
            </p:cNvPr>
            <p:cNvPicPr>
              <a:picLocks noChangeAspect="1"/>
            </p:cNvPicPr>
            <p:nvPr/>
          </p:nvPicPr>
          <p:blipFill>
            <a:blip r:embed="rId2"/>
            <a:stretch>
              <a:fillRect/>
            </a:stretch>
          </p:blipFill>
          <p:spPr>
            <a:xfrm>
              <a:off x="572317" y="1984246"/>
              <a:ext cx="951683" cy="1429603"/>
            </a:xfrm>
            <a:prstGeom prst="rect">
              <a:avLst/>
            </a:prstGeom>
          </p:spPr>
        </p:pic>
      </p:grpSp>
      <p:grpSp>
        <p:nvGrpSpPr>
          <p:cNvPr id="5" name="Group 4">
            <a:extLst>
              <a:ext uri="{FF2B5EF4-FFF2-40B4-BE49-F238E27FC236}">
                <a16:creationId xmlns:a16="http://schemas.microsoft.com/office/drawing/2014/main" id="{C677233B-BA2A-340D-646E-F238CD439A8E}"/>
              </a:ext>
            </a:extLst>
          </p:cNvPr>
          <p:cNvGrpSpPr/>
          <p:nvPr/>
        </p:nvGrpSpPr>
        <p:grpSpPr>
          <a:xfrm>
            <a:off x="533400" y="255240"/>
            <a:ext cx="17221200" cy="1357313"/>
            <a:chOff x="1219200" y="800100"/>
            <a:chExt cx="17221200" cy="1357313"/>
          </a:xfrm>
        </p:grpSpPr>
        <p:pic>
          <p:nvPicPr>
            <p:cNvPr id="6" name="Picture 15">
              <a:extLst>
                <a:ext uri="{FF2B5EF4-FFF2-40B4-BE49-F238E27FC236}">
                  <a16:creationId xmlns:a16="http://schemas.microsoft.com/office/drawing/2014/main" id="{C5E9894B-4F12-B443-E501-593868FCDD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00" y="800100"/>
              <a:ext cx="1447800" cy="1357313"/>
            </a:xfrm>
            <a:prstGeom prst="rect">
              <a:avLst/>
            </a:prstGeom>
          </p:spPr>
        </p:pic>
        <p:sp>
          <p:nvSpPr>
            <p:cNvPr id="7" name="TextBox 6">
              <a:extLst>
                <a:ext uri="{FF2B5EF4-FFF2-40B4-BE49-F238E27FC236}">
                  <a16:creationId xmlns:a16="http://schemas.microsoft.com/office/drawing/2014/main" id="{68C2679B-502F-7F2E-5700-4ED0FA1C4F1C}"/>
                </a:ext>
              </a:extLst>
            </p:cNvPr>
            <p:cNvSpPr txBox="1"/>
            <p:nvPr/>
          </p:nvSpPr>
          <p:spPr>
            <a:xfrm>
              <a:off x="2971800" y="979421"/>
              <a:ext cx="15468600" cy="998671"/>
            </a:xfrm>
            <a:prstGeom prst="rect">
              <a:avLst/>
            </a:prstGeom>
            <a:noFill/>
          </p:spPr>
          <p:txBody>
            <a:bodyPr wrap="square">
              <a:spAutoFit/>
            </a:bodyPr>
            <a:lstStyle/>
            <a:p>
              <a:pPr algn="just">
                <a:lnSpc>
                  <a:spcPct val="150000"/>
                </a:lnSpc>
                <a:spcAft>
                  <a:spcPts val="800"/>
                </a:spcAft>
              </a:pPr>
              <a:r>
                <a:rPr lang="vi-VN" sz="4400" b="1">
                  <a:solidFill>
                    <a:srgbClr val="FF0000"/>
                  </a:solidFill>
                  <a:effectLst/>
                  <a:latin typeface="Arial" panose="020B0604020202020204" pitchFamily="34" charset="0"/>
                  <a:ea typeface="Calibri" panose="020F0502020204030204" pitchFamily="34" charset="0"/>
                </a:rPr>
                <a:t>Hoạt động nhóm đôi trả lời câu hỏi khám phá kiến thức 5</a:t>
              </a:r>
              <a:endParaRPr lang="en-US" sz="4400" b="1">
                <a:solidFill>
                  <a:srgbClr val="FF0000"/>
                </a:solidFill>
                <a:effectLst/>
                <a:latin typeface="Calibri" panose="020F0502020204030204" pitchFamily="34" charset="0"/>
                <a:ea typeface="Calibri" panose="020F0502020204030204" pitchFamily="34" charset="0"/>
              </a:endParaRPr>
            </a:p>
          </p:txBody>
        </p:sp>
      </p:grpSp>
      <p:sp>
        <p:nvSpPr>
          <p:cNvPr id="8" name="Rectangle: Rounded Corners 7">
            <a:extLst>
              <a:ext uri="{FF2B5EF4-FFF2-40B4-BE49-F238E27FC236}">
                <a16:creationId xmlns:a16="http://schemas.microsoft.com/office/drawing/2014/main" id="{FA1F7BC9-77BA-036D-AECE-6708C0091DA8}"/>
              </a:ext>
            </a:extLst>
          </p:cNvPr>
          <p:cNvSpPr/>
          <p:nvPr/>
        </p:nvSpPr>
        <p:spPr>
          <a:xfrm>
            <a:off x="10972800" y="1811386"/>
            <a:ext cx="3429000" cy="9144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B768A5-4E03-0C8D-5B63-33BA47F982BE}"/>
              </a:ext>
            </a:extLst>
          </p:cNvPr>
          <p:cNvSpPr txBox="1"/>
          <p:nvPr/>
        </p:nvSpPr>
        <p:spPr>
          <a:xfrm>
            <a:off x="7195319" y="2725786"/>
            <a:ext cx="10569419" cy="916276"/>
          </a:xfrm>
          <a:prstGeom prst="rect">
            <a:avLst/>
          </a:prstGeom>
          <a:noFill/>
        </p:spPr>
        <p:txBody>
          <a:bodyPr wrap="square">
            <a:spAutoFit/>
          </a:bodyPr>
          <a:lstStyle/>
          <a:p>
            <a:pPr algn="just">
              <a:lnSpc>
                <a:spcPct val="150000"/>
              </a:lnSpc>
            </a:pPr>
            <a:r>
              <a:rPr lang="vi-VN" sz="4000" b="1">
                <a:solidFill>
                  <a:schemeClr val="accent1">
                    <a:lumMod val="50000"/>
                  </a:schemeClr>
                </a:solidFill>
                <a:effectLst/>
                <a:latin typeface="Arial" panose="020B0604020202020204" pitchFamily="34" charset="0"/>
                <a:ea typeface="Times New Roman" panose="02020603050405020304" pitchFamily="18" charset="0"/>
              </a:rPr>
              <a:t>a) Ví dụ</a:t>
            </a:r>
            <a:endParaRPr lang="en-US" sz="4000" b="1">
              <a:solidFill>
                <a:schemeClr val="accent1">
                  <a:lumMod val="50000"/>
                </a:schemeClr>
              </a:solidFill>
            </a:endParaRPr>
          </a:p>
        </p:txBody>
      </p:sp>
      <p:sp>
        <p:nvSpPr>
          <p:cNvPr id="14" name="TextBox 13">
            <a:extLst>
              <a:ext uri="{FF2B5EF4-FFF2-40B4-BE49-F238E27FC236}">
                <a16:creationId xmlns:a16="http://schemas.microsoft.com/office/drawing/2014/main" id="{81499C2C-8433-D051-60D1-A08403BEEEF7}"/>
              </a:ext>
            </a:extLst>
          </p:cNvPr>
          <p:cNvSpPr txBox="1"/>
          <p:nvPr/>
        </p:nvSpPr>
        <p:spPr>
          <a:xfrm>
            <a:off x="7195319" y="3676406"/>
            <a:ext cx="10559281" cy="4988866"/>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3600" i="1">
                <a:effectLst/>
                <a:latin typeface="Arial" panose="020B0604020202020204" pitchFamily="34" charset="0"/>
                <a:ea typeface="Times New Roman" panose="02020603050405020304" pitchFamily="18" charset="0"/>
              </a:rPr>
              <a:t>Những giống cây trồng chuyển gene cho năng suất và chất lượng cao nhưng việc mở rộng diện tích canh tác những giống này sẽ làm giảm đa dạng sinh học trong tự nhiên; hoặc cơ thể mang gene chuyển có thể phát tán các gene này sang cơ thể hoang dại gây khó kiểm soát,;...</a:t>
            </a:r>
            <a:endParaRPr lang="en-US" sz="3600"/>
          </a:p>
        </p:txBody>
      </p:sp>
      <p:pic>
        <p:nvPicPr>
          <p:cNvPr id="15" name="Picture 14">
            <a:extLst>
              <a:ext uri="{FF2B5EF4-FFF2-40B4-BE49-F238E27FC236}">
                <a16:creationId xmlns:a16="http://schemas.microsoft.com/office/drawing/2014/main" id="{B0E4BA12-21B0-F167-09F7-8AA71004C427}"/>
              </a:ext>
            </a:extLst>
          </p:cNvPr>
          <p:cNvPicPr>
            <a:picLocks noChangeAspect="1"/>
          </p:cNvPicPr>
          <p:nvPr/>
        </p:nvPicPr>
        <p:blipFill rotWithShape="1">
          <a:blip r:embed="rId5">
            <a:extLst>
              <a:ext uri="{28A0092B-C50C-407E-A947-70E740481C1C}">
                <a14:useLocalDpi xmlns:a14="http://schemas.microsoft.com/office/drawing/2010/main" val="0"/>
              </a:ext>
            </a:extLst>
          </a:blip>
          <a:srcRect l="55923" t="49947" r="16853" b="27006"/>
          <a:stretch/>
        </p:blipFill>
        <p:spPr>
          <a:xfrm>
            <a:off x="15674588" y="1505341"/>
            <a:ext cx="2243557" cy="2136721"/>
          </a:xfrm>
          <a:prstGeom prst="rect">
            <a:avLst/>
          </a:prstGeom>
        </p:spPr>
      </p:pic>
      <p:sp>
        <p:nvSpPr>
          <p:cNvPr id="16" name="Freeform 8">
            <a:extLst>
              <a:ext uri="{FF2B5EF4-FFF2-40B4-BE49-F238E27FC236}">
                <a16:creationId xmlns:a16="http://schemas.microsoft.com/office/drawing/2014/main" id="{36E18389-8F62-C721-D4A6-CEE04DB9CF16}"/>
              </a:ext>
            </a:extLst>
          </p:cNvPr>
          <p:cNvSpPr/>
          <p:nvPr/>
        </p:nvSpPr>
        <p:spPr>
          <a:xfrm>
            <a:off x="15792155" y="8050066"/>
            <a:ext cx="2209269" cy="2048595"/>
          </a:xfrm>
          <a:custGeom>
            <a:avLst/>
            <a:gdLst/>
            <a:ahLst/>
            <a:cxnLst/>
            <a:rect l="l" t="t" r="r" b="b"/>
            <a:pathLst>
              <a:path w="1496948" h="1388079">
                <a:moveTo>
                  <a:pt x="0" y="0"/>
                </a:moveTo>
                <a:lnTo>
                  <a:pt x="1496948" y="0"/>
                </a:lnTo>
                <a:lnTo>
                  <a:pt x="1496948" y="1388079"/>
                </a:lnTo>
                <a:lnTo>
                  <a:pt x="0" y="13880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0">
            <a:extLst>
              <a:ext uri="{FF2B5EF4-FFF2-40B4-BE49-F238E27FC236}">
                <a16:creationId xmlns:a16="http://schemas.microsoft.com/office/drawing/2014/main" id="{B9C7400B-AF2E-D8BD-732B-5774EB79AEDE}"/>
              </a:ext>
            </a:extLst>
          </p:cNvPr>
          <p:cNvSpPr/>
          <p:nvPr/>
        </p:nvSpPr>
        <p:spPr>
          <a:xfrm rot="7900164">
            <a:off x="8558161" y="7251968"/>
            <a:ext cx="4034370" cy="4139746"/>
          </a:xfrm>
          <a:custGeom>
            <a:avLst/>
            <a:gdLst/>
            <a:ahLst/>
            <a:cxnLst/>
            <a:rect l="l" t="t" r="r" b="b"/>
            <a:pathLst>
              <a:path w="1668938" h="1712530">
                <a:moveTo>
                  <a:pt x="0" y="0"/>
                </a:moveTo>
                <a:lnTo>
                  <a:pt x="1668938" y="0"/>
                </a:lnTo>
                <a:lnTo>
                  <a:pt x="1668938" y="1712531"/>
                </a:lnTo>
                <a:lnTo>
                  <a:pt x="0" y="1712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900084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907F8E-B6D2-3351-3DB8-4D7902DDF8D7}"/>
              </a:ext>
            </a:extLst>
          </p:cNvPr>
          <p:cNvSpPr/>
          <p:nvPr/>
        </p:nvSpPr>
        <p:spPr>
          <a:xfrm>
            <a:off x="7429500" y="414689"/>
            <a:ext cx="3429000" cy="9144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97450FE-0C4D-B4E0-94C5-EF1C8E5754DE}"/>
              </a:ext>
            </a:extLst>
          </p:cNvPr>
          <p:cNvSpPr txBox="1"/>
          <p:nvPr/>
        </p:nvSpPr>
        <p:spPr>
          <a:xfrm>
            <a:off x="533400" y="1481488"/>
            <a:ext cx="9563100" cy="839082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i="1">
                <a:effectLst/>
                <a:latin typeface="Arial" panose="020B0604020202020204" pitchFamily="34" charset="0"/>
                <a:ea typeface="Times New Roman" panose="02020603050405020304" pitchFamily="18" charset="0"/>
                <a:cs typeface="Arial" panose="020B0604020202020204" pitchFamily="34" charset="0"/>
              </a:rPr>
              <a:t>Nếu thành tựu nhân bản vô tính được ứng dụng trên người sẽ mang đến nhiều thách thức cho xã hội đặc biệt trong việc đảm bảo trật tự xã hội.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i="1">
                <a:effectLst/>
                <a:latin typeface="Arial" panose="020B0604020202020204" pitchFamily="34" charset="0"/>
                <a:ea typeface="Times New Roman" panose="02020603050405020304" pitchFamily="18" charset="0"/>
                <a:cs typeface="Arial" panose="020B0604020202020204" pitchFamily="34" charset="0"/>
              </a:rPr>
              <a:t>Việc chỉnh sửa, thay thế gene nếu được áp dụng trên người có thể phát sinh những rủi ro trong quá trình thực hiện như gây ra các đột biến không mong muốn.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244" name="Picture 4" descr="Lần đầu tiên trên thế giới thực hiện ca chỉnh sửa gene người - GENTIS -  ADN, NIPT chuẩn Quốc tế">
            <a:extLst>
              <a:ext uri="{FF2B5EF4-FFF2-40B4-BE49-F238E27FC236}">
                <a16:creationId xmlns:a16="http://schemas.microsoft.com/office/drawing/2014/main" id="{D4B96C08-0ADF-B389-B1B9-B02560FA1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5676900"/>
            <a:ext cx="6165584" cy="4110389"/>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Bộ gen người có thể thay đổi không? | Vinmec">
            <a:extLst>
              <a:ext uri="{FF2B5EF4-FFF2-40B4-BE49-F238E27FC236}">
                <a16:creationId xmlns:a16="http://schemas.microsoft.com/office/drawing/2014/main" id="{0894736D-D454-5EA1-06D2-04F89EFAB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742" y="952500"/>
            <a:ext cx="5676900" cy="438568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908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wheel(1)">
                                      <p:cBhvr>
                                        <p:cTn id="13" dur="500"/>
                                        <p:tgtEl>
                                          <p:spTgt spid="10246"/>
                                        </p:tgtEl>
                                      </p:cBhvr>
                                    </p:animEffect>
                                  </p:childTnLst>
                                </p:cTn>
                              </p:par>
                              <p:par>
                                <p:cTn id="14" presetID="21" presetClass="entr" presetSubtype="1" fill="hold" nodeType="withEffect">
                                  <p:stCondLst>
                                    <p:cond delay="0"/>
                                  </p:stCondLst>
                                  <p:childTnLst>
                                    <p:set>
                                      <p:cBhvr>
                                        <p:cTn id="15" dur="1" fill="hold">
                                          <p:stCondLst>
                                            <p:cond delay="0"/>
                                          </p:stCondLst>
                                        </p:cTn>
                                        <p:tgtEl>
                                          <p:spTgt spid="10244"/>
                                        </p:tgtEl>
                                        <p:attrNameLst>
                                          <p:attrName>style.visibility</p:attrName>
                                        </p:attrNameLst>
                                      </p:cBhvr>
                                      <p:to>
                                        <p:strVal val="visible"/>
                                      </p:to>
                                    </p:set>
                                    <p:animEffect transition="in" filter="wheel(1)">
                                      <p:cBhvr>
                                        <p:cTn id="16"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0391-A645-7D41-10AC-3875D0EF04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F97EF3-B477-A641-2BC9-0564367235EB}"/>
              </a:ext>
            </a:extLst>
          </p:cNvPr>
          <p:cNvSpPr/>
          <p:nvPr/>
        </p:nvSpPr>
        <p:spPr>
          <a:xfrm>
            <a:off x="7429500" y="495300"/>
            <a:ext cx="3429000" cy="9144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F1CDAFF-63D2-C3EB-FCA3-C7C498A55409}"/>
              </a:ext>
            </a:extLst>
          </p:cNvPr>
          <p:cNvSpPr txBox="1"/>
          <p:nvPr/>
        </p:nvSpPr>
        <p:spPr>
          <a:xfrm>
            <a:off x="712123" y="1638300"/>
            <a:ext cx="9220200" cy="551824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i="1">
                <a:effectLst/>
                <a:latin typeface="Arial" panose="020B0604020202020204" pitchFamily="34" charset="0"/>
                <a:ea typeface="Times New Roman" panose="02020603050405020304" pitchFamily="18" charset="0"/>
                <a:cs typeface="Arial" panose="020B0604020202020204" pitchFamily="34" charset="0"/>
              </a:rPr>
              <a:t>Việc sử dụng các công cụ phân tử trong việc chẩn đoán sớm giới tính thai nhi có thể dẫn đến nhiều hệ lụy như mất cân bằng giới tính, tỉ lệ nạo phá thai tăng cao, nam giới gặp khó khăn trong việc kết hôn,…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10">
            <a:extLst>
              <a:ext uri="{FF2B5EF4-FFF2-40B4-BE49-F238E27FC236}">
                <a16:creationId xmlns:a16="http://schemas.microsoft.com/office/drawing/2014/main" id="{E3B9DEA5-1C47-7737-75C0-6B063DD8C1D2}"/>
              </a:ext>
            </a:extLst>
          </p:cNvPr>
          <p:cNvSpPr/>
          <p:nvPr/>
        </p:nvSpPr>
        <p:spPr>
          <a:xfrm>
            <a:off x="3614996" y="7265846"/>
            <a:ext cx="3414454" cy="2765708"/>
          </a:xfrm>
          <a:custGeom>
            <a:avLst/>
            <a:gdLst/>
            <a:ahLst/>
            <a:cxnLst/>
            <a:rect l="l" t="t" r="r" b="b"/>
            <a:pathLst>
              <a:path w="3273813" h="2651789">
                <a:moveTo>
                  <a:pt x="0" y="0"/>
                </a:moveTo>
                <a:lnTo>
                  <a:pt x="3273814" y="0"/>
                </a:lnTo>
                <a:lnTo>
                  <a:pt x="3273814" y="2651789"/>
                </a:lnTo>
                <a:lnTo>
                  <a:pt x="0" y="2651789"/>
                </a:lnTo>
                <a:lnTo>
                  <a:pt x="0" y="0"/>
                </a:lnTo>
                <a:close/>
              </a:path>
            </a:pathLst>
          </a:custGeom>
          <a:blipFill>
            <a:blip r:embed="rId2"/>
            <a:stretch>
              <a:fillRect/>
            </a:stretch>
          </a:blipFill>
        </p:spPr>
        <p:txBody>
          <a:bodyPr/>
          <a:lstStyle/>
          <a:p>
            <a:endParaRPr lang="en-US"/>
          </a:p>
        </p:txBody>
      </p:sp>
      <p:pic>
        <p:nvPicPr>
          <p:cNvPr id="11266" name="Picture 2" descr="Mức phạt hành chính hành vi phá thai vì lựa chọn giới tính">
            <a:extLst>
              <a:ext uri="{FF2B5EF4-FFF2-40B4-BE49-F238E27FC236}">
                <a16:creationId xmlns:a16="http://schemas.microsoft.com/office/drawing/2014/main" id="{835130B9-C422-1DD0-9A77-AD0EEA914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3677" y="5905500"/>
            <a:ext cx="6172200" cy="4095512"/>
          </a:xfrm>
          <a:prstGeom prst="roundRect">
            <a:avLst/>
          </a:prstGeom>
          <a:noFill/>
          <a:extLst>
            <a:ext uri="{909E8E84-426E-40DD-AFC4-6F175D3DCCD1}">
              <a14:hiddenFill xmlns:a14="http://schemas.microsoft.com/office/drawing/2010/main">
                <a:solidFill>
                  <a:srgbClr val="FFFFFF"/>
                </a:solidFill>
              </a14:hiddenFill>
            </a:ext>
          </a:extLst>
        </p:spPr>
      </p:pic>
      <p:pic>
        <p:nvPicPr>
          <p:cNvPr id="11268" name="Picture 4" descr="Hậu quả của việc nạo phá thai trong tuổi vị thành niên">
            <a:extLst>
              <a:ext uri="{FF2B5EF4-FFF2-40B4-BE49-F238E27FC236}">
                <a16:creationId xmlns:a16="http://schemas.microsoft.com/office/drawing/2014/main" id="{F6D3558F-1795-47B2-5667-54EBD92F4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9430" y="1638300"/>
            <a:ext cx="5740694" cy="409885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184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wipe(down)">
                                      <p:cBhvr>
                                        <p:cTn id="17" dur="500"/>
                                        <p:tgtEl>
                                          <p:spTgt spid="11268"/>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wipe(down)">
                                      <p:cBhvr>
                                        <p:cTn id="2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BCF32-544C-78E9-0D55-37A60494BB6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91F018C-F073-499E-80B5-037D0FAAE1FF}"/>
              </a:ext>
            </a:extLst>
          </p:cNvPr>
          <p:cNvSpPr/>
          <p:nvPr/>
        </p:nvSpPr>
        <p:spPr>
          <a:xfrm>
            <a:off x="7428780" y="255092"/>
            <a:ext cx="3429000" cy="91440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Trả lời</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6972EB-BF3B-9E36-C78C-F9BA2DE1D0CE}"/>
              </a:ext>
            </a:extLst>
          </p:cNvPr>
          <p:cNvSpPr txBox="1"/>
          <p:nvPr/>
        </p:nvSpPr>
        <p:spPr>
          <a:xfrm>
            <a:off x="799380" y="1380441"/>
            <a:ext cx="16687800" cy="1839606"/>
          </a:xfrm>
          <a:prstGeom prst="rect">
            <a:avLst/>
          </a:prstGeom>
          <a:noFill/>
        </p:spPr>
        <p:txBody>
          <a:bodyPr wrap="square">
            <a:spAutoFit/>
          </a:bodyPr>
          <a:lstStyle/>
          <a:p>
            <a:pPr algn="just">
              <a:lnSpc>
                <a:spcPct val="150000"/>
              </a:lnSpc>
            </a:pPr>
            <a:r>
              <a:rPr lang="vi-VN" sz="4000" b="1">
                <a:solidFill>
                  <a:schemeClr val="accent1">
                    <a:lumMod val="50000"/>
                  </a:schemeClr>
                </a:solidFill>
                <a:effectLst/>
                <a:latin typeface="Arial" panose="020B0604020202020204" pitchFamily="34" charset="0"/>
                <a:ea typeface="Times New Roman" panose="02020603050405020304" pitchFamily="18" charset="0"/>
              </a:rPr>
              <a:t>b) Những nguyên tắc đạo đức sinh học cần áp dụng để hạn chế những rủi ro nói trên:</a:t>
            </a:r>
            <a:endParaRPr lang="en-US" sz="4000" b="1">
              <a:solidFill>
                <a:schemeClr val="accent1">
                  <a:lumMod val="50000"/>
                </a:schemeClr>
              </a:solidFill>
            </a:endParaRPr>
          </a:p>
        </p:txBody>
      </p:sp>
      <p:sp>
        <p:nvSpPr>
          <p:cNvPr id="11" name="Multiplication Sign 10">
            <a:extLst>
              <a:ext uri="{FF2B5EF4-FFF2-40B4-BE49-F238E27FC236}">
                <a16:creationId xmlns:a16="http://schemas.microsoft.com/office/drawing/2014/main" id="{73AE5CB8-BE89-9B87-E241-5AC473B7848E}"/>
              </a:ext>
            </a:extLst>
          </p:cNvPr>
          <p:cNvSpPr/>
          <p:nvPr/>
        </p:nvSpPr>
        <p:spPr>
          <a:xfrm>
            <a:off x="533400" y="3314700"/>
            <a:ext cx="2286000" cy="22860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32A4F8A-AF19-5CC3-42C9-A15C40C1F217}"/>
              </a:ext>
            </a:extLst>
          </p:cNvPr>
          <p:cNvGrpSpPr/>
          <p:nvPr/>
        </p:nvGrpSpPr>
        <p:grpSpPr>
          <a:xfrm>
            <a:off x="800100" y="3496528"/>
            <a:ext cx="16687800" cy="1839606"/>
            <a:chOff x="800100" y="3924300"/>
            <a:chExt cx="16687800" cy="1839606"/>
          </a:xfrm>
        </p:grpSpPr>
        <p:sp>
          <p:nvSpPr>
            <p:cNvPr id="7" name="Rectangle 6">
              <a:extLst>
                <a:ext uri="{FF2B5EF4-FFF2-40B4-BE49-F238E27FC236}">
                  <a16:creationId xmlns:a16="http://schemas.microsoft.com/office/drawing/2014/main" id="{C077812D-D55E-F44A-B832-3ED1037E5A61}"/>
                </a:ext>
              </a:extLst>
            </p:cNvPr>
            <p:cNvSpPr/>
            <p:nvPr/>
          </p:nvSpPr>
          <p:spPr>
            <a:xfrm>
              <a:off x="800100" y="3924300"/>
              <a:ext cx="16687800" cy="18396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A6CF268-F7DE-C348-D44E-D51C2B35FCDE}"/>
                </a:ext>
              </a:extLst>
            </p:cNvPr>
            <p:cNvCxnSpPr>
              <a:cxnSpLocks/>
            </p:cNvCxnSpPr>
            <p:nvPr/>
          </p:nvCxnSpPr>
          <p:spPr>
            <a:xfrm>
              <a:off x="2590800" y="3924300"/>
              <a:ext cx="0" cy="183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ED6153A-BB95-62FC-2C87-8BFDA96D6515}"/>
              </a:ext>
            </a:extLst>
          </p:cNvPr>
          <p:cNvSpPr txBox="1"/>
          <p:nvPr/>
        </p:nvSpPr>
        <p:spPr>
          <a:xfrm>
            <a:off x="2819400" y="3583891"/>
            <a:ext cx="14478000" cy="1664879"/>
          </a:xfrm>
          <a:prstGeom prst="rect">
            <a:avLst/>
          </a:prstGeom>
          <a:noFill/>
        </p:spPr>
        <p:txBody>
          <a:bodyPr wrap="square" rtlCol="0">
            <a:spAutoFit/>
          </a:bodyPr>
          <a:lstStyle/>
          <a:p>
            <a:pPr algn="just">
              <a:lnSpc>
                <a:spcPct val="150000"/>
              </a:lnSpc>
            </a:pPr>
            <a:r>
              <a:rPr lang="vi-VN" sz="3600">
                <a:effectLst/>
                <a:latin typeface="Arial" panose="020B0604020202020204" pitchFamily="34" charset="0"/>
                <a:ea typeface="Times New Roman" panose="02020603050405020304" pitchFamily="18" charset="0"/>
              </a:rPr>
              <a:t>Không tạo ra sinh vật biến đổi gene gây nguy hiểm cho con người và môi trường.</a:t>
            </a:r>
            <a:endParaRPr lang="en-US" sz="3600">
              <a:effectLst/>
              <a:latin typeface="Calibri" panose="020F0502020204030204" pitchFamily="34" charset="0"/>
              <a:ea typeface="Calibri" panose="020F0502020204030204" pitchFamily="34" charset="0"/>
            </a:endParaRPr>
          </a:p>
        </p:txBody>
      </p:sp>
      <p:sp>
        <p:nvSpPr>
          <p:cNvPr id="19" name="Multiplication Sign 18">
            <a:extLst>
              <a:ext uri="{FF2B5EF4-FFF2-40B4-BE49-F238E27FC236}">
                <a16:creationId xmlns:a16="http://schemas.microsoft.com/office/drawing/2014/main" id="{C4597E80-0D18-3E7D-54AB-3F503427DA4D}"/>
              </a:ext>
            </a:extLst>
          </p:cNvPr>
          <p:cNvSpPr/>
          <p:nvPr/>
        </p:nvSpPr>
        <p:spPr>
          <a:xfrm>
            <a:off x="532680" y="5600700"/>
            <a:ext cx="2286000" cy="22860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3BE299B-5A35-0388-DE19-4B41E3EB4360}"/>
              </a:ext>
            </a:extLst>
          </p:cNvPr>
          <p:cNvGrpSpPr/>
          <p:nvPr/>
        </p:nvGrpSpPr>
        <p:grpSpPr>
          <a:xfrm>
            <a:off x="799380" y="5782528"/>
            <a:ext cx="16687800" cy="1839606"/>
            <a:chOff x="799380" y="6210300"/>
            <a:chExt cx="16687800" cy="1839606"/>
          </a:xfrm>
        </p:grpSpPr>
        <p:sp>
          <p:nvSpPr>
            <p:cNvPr id="17" name="Rectangle 16">
              <a:extLst>
                <a:ext uri="{FF2B5EF4-FFF2-40B4-BE49-F238E27FC236}">
                  <a16:creationId xmlns:a16="http://schemas.microsoft.com/office/drawing/2014/main" id="{516A4389-68B6-B616-B710-20246309D3EC}"/>
                </a:ext>
              </a:extLst>
            </p:cNvPr>
            <p:cNvSpPr/>
            <p:nvPr/>
          </p:nvSpPr>
          <p:spPr>
            <a:xfrm>
              <a:off x="799380" y="6210300"/>
              <a:ext cx="16687800" cy="18396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7E3C280-5434-4CC9-ECE1-273206452527}"/>
                </a:ext>
              </a:extLst>
            </p:cNvPr>
            <p:cNvCxnSpPr>
              <a:cxnSpLocks/>
            </p:cNvCxnSpPr>
            <p:nvPr/>
          </p:nvCxnSpPr>
          <p:spPr>
            <a:xfrm>
              <a:off x="2590080" y="6210300"/>
              <a:ext cx="0" cy="183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89AB47E-BB03-4EEF-5C4F-71577DAE5AFE}"/>
              </a:ext>
            </a:extLst>
          </p:cNvPr>
          <p:cNvSpPr txBox="1"/>
          <p:nvPr/>
        </p:nvSpPr>
        <p:spPr>
          <a:xfrm>
            <a:off x="2794958" y="5870249"/>
            <a:ext cx="14478000" cy="1664879"/>
          </a:xfrm>
          <a:prstGeom prst="rect">
            <a:avLst/>
          </a:prstGeom>
          <a:noFill/>
        </p:spPr>
        <p:txBody>
          <a:bodyPr wrap="square" rtlCol="0">
            <a:spAutoFit/>
          </a:bodyPr>
          <a:lstStyle/>
          <a:p>
            <a:pPr lvl="0" algn="just">
              <a:lnSpc>
                <a:spcPct val="150000"/>
              </a:lnSpc>
              <a:spcAft>
                <a:spcPts val="800"/>
              </a:spcAft>
              <a:buSzPts val="800"/>
              <a:tabLst>
                <a:tab pos="266700" algn="l"/>
              </a:tabLst>
            </a:pPr>
            <a:r>
              <a:rPr lang="vi-VN" sz="3600">
                <a:effectLst/>
                <a:latin typeface="Arial" panose="020B0604020202020204" pitchFamily="34" charset="0"/>
                <a:ea typeface="Times New Roman" panose="02020603050405020304" pitchFamily="18" charset="0"/>
              </a:rPr>
              <a:t>Không nhân bản vô tính trên người, không biến đổi gene trên người, không chẩn đoán giới tính thai nhi vì mục đích lựa chọn giới tính.</a:t>
            </a:r>
            <a:endParaRPr lang="en-US" sz="3600">
              <a:effectLst/>
              <a:latin typeface="Calibri" panose="020F0502020204030204" pitchFamily="34" charset="0"/>
              <a:ea typeface="Calibri" panose="020F0502020204030204" pitchFamily="34" charset="0"/>
            </a:endParaRPr>
          </a:p>
        </p:txBody>
      </p:sp>
      <p:grpSp>
        <p:nvGrpSpPr>
          <p:cNvPr id="29" name="Group 28">
            <a:extLst>
              <a:ext uri="{FF2B5EF4-FFF2-40B4-BE49-F238E27FC236}">
                <a16:creationId xmlns:a16="http://schemas.microsoft.com/office/drawing/2014/main" id="{D326A741-E4A2-A811-8706-191DE289D3AA}"/>
              </a:ext>
            </a:extLst>
          </p:cNvPr>
          <p:cNvGrpSpPr/>
          <p:nvPr/>
        </p:nvGrpSpPr>
        <p:grpSpPr>
          <a:xfrm>
            <a:off x="799380" y="7974421"/>
            <a:ext cx="16687800" cy="1839606"/>
            <a:chOff x="799380" y="8402193"/>
            <a:chExt cx="16687800" cy="1839606"/>
          </a:xfrm>
        </p:grpSpPr>
        <p:sp>
          <p:nvSpPr>
            <p:cNvPr id="21" name="Rectangle 20">
              <a:extLst>
                <a:ext uri="{FF2B5EF4-FFF2-40B4-BE49-F238E27FC236}">
                  <a16:creationId xmlns:a16="http://schemas.microsoft.com/office/drawing/2014/main" id="{CC4C11AE-BA9D-A9C8-C994-C383E42809B9}"/>
                </a:ext>
              </a:extLst>
            </p:cNvPr>
            <p:cNvSpPr/>
            <p:nvPr/>
          </p:nvSpPr>
          <p:spPr>
            <a:xfrm>
              <a:off x="799380" y="8402193"/>
              <a:ext cx="16687800" cy="183960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59F10F4-2EEC-8025-6774-73768C7C2B24}"/>
                </a:ext>
              </a:extLst>
            </p:cNvPr>
            <p:cNvCxnSpPr>
              <a:cxnSpLocks/>
            </p:cNvCxnSpPr>
            <p:nvPr/>
          </p:nvCxnSpPr>
          <p:spPr>
            <a:xfrm>
              <a:off x="2590080" y="8402193"/>
              <a:ext cx="0" cy="183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A8F5019E-06DD-19CE-92D8-610700B5739D}"/>
              </a:ext>
            </a:extLst>
          </p:cNvPr>
          <p:cNvSpPr txBox="1"/>
          <p:nvPr/>
        </p:nvSpPr>
        <p:spPr>
          <a:xfrm>
            <a:off x="2794958" y="8062142"/>
            <a:ext cx="14478000" cy="1664879"/>
          </a:xfrm>
          <a:prstGeom prst="rect">
            <a:avLst/>
          </a:prstGeom>
          <a:noFill/>
        </p:spPr>
        <p:txBody>
          <a:bodyPr wrap="square" rtlCol="0">
            <a:spAutoFit/>
          </a:bodyPr>
          <a:lstStyle/>
          <a:p>
            <a:pPr lvl="0" algn="just">
              <a:lnSpc>
                <a:spcPct val="150000"/>
              </a:lnSpc>
              <a:spcAft>
                <a:spcPts val="800"/>
              </a:spcAft>
              <a:buSzPts val="800"/>
              <a:tabLst>
                <a:tab pos="266700" algn="l"/>
              </a:tabLst>
            </a:pPr>
            <a:r>
              <a:rPr lang="vi-VN" sz="3600">
                <a:effectLst/>
                <a:latin typeface="Arial" panose="020B0604020202020204" pitchFamily="34" charset="0"/>
                <a:ea typeface="Times New Roman" panose="02020603050405020304" pitchFamily="18" charset="0"/>
              </a:rPr>
              <a:t>Có biện pháp đề phòng rủi ro trong quá trình nghiên cứu, các nghiên cứu trên động vật cần giảm thiểu sự đau đớn đến mức tối thiểu.</a:t>
            </a:r>
            <a:endParaRPr lang="en-US" sz="3600">
              <a:effectLst/>
              <a:latin typeface="Calibri" panose="020F0502020204030204" pitchFamily="34" charset="0"/>
              <a:ea typeface="Calibri" panose="020F0502020204030204" pitchFamily="34" charset="0"/>
            </a:endParaRPr>
          </a:p>
        </p:txBody>
      </p:sp>
      <p:pic>
        <p:nvPicPr>
          <p:cNvPr id="30" name="Picture 17">
            <a:extLst>
              <a:ext uri="{FF2B5EF4-FFF2-40B4-BE49-F238E27FC236}">
                <a16:creationId xmlns:a16="http://schemas.microsoft.com/office/drawing/2014/main" id="{FA49D2D4-F8E9-1FE5-6BED-2813800407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9796" y="8171793"/>
            <a:ext cx="1615189" cy="1444861"/>
          </a:xfrm>
          <a:prstGeom prst="rect">
            <a:avLst/>
          </a:prstGeom>
        </p:spPr>
      </p:pic>
    </p:spTree>
    <p:extLst>
      <p:ext uri="{BB962C8B-B14F-4D97-AF65-F5344CB8AC3E}">
        <p14:creationId xmlns:p14="http://schemas.microsoft.com/office/powerpoint/2010/main" val="464892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p:bldP spid="19" grpId="0" animBg="1"/>
      <p:bldP spid="20"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a:extLst>
            <a:ext uri="{FF2B5EF4-FFF2-40B4-BE49-F238E27FC236}">
              <a16:creationId xmlns:a16="http://schemas.microsoft.com/office/drawing/2014/main" id="{43D48558-D006-E81A-31F5-6B402894300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36D31CE-65CE-6354-78F6-31193ACAA4EF}"/>
              </a:ext>
            </a:extLst>
          </p:cNvPr>
          <p:cNvGrpSpPr/>
          <p:nvPr/>
        </p:nvGrpSpPr>
        <p:grpSpPr>
          <a:xfrm rot="171188">
            <a:off x="-1950644" y="4320056"/>
            <a:ext cx="22765359" cy="5651060"/>
            <a:chOff x="0" y="0"/>
            <a:chExt cx="4432810" cy="1100359"/>
          </a:xfrm>
        </p:grpSpPr>
        <p:sp>
          <p:nvSpPr>
            <p:cNvPr id="3" name="Freeform 3">
              <a:extLst>
                <a:ext uri="{FF2B5EF4-FFF2-40B4-BE49-F238E27FC236}">
                  <a16:creationId xmlns:a16="http://schemas.microsoft.com/office/drawing/2014/main" id="{51BB3FA9-A2D7-B181-059E-888AE7D3938D}"/>
                </a:ext>
              </a:extLst>
            </p:cNvPr>
            <p:cNvSpPr/>
            <p:nvPr/>
          </p:nvSpPr>
          <p:spPr>
            <a:xfrm>
              <a:off x="0" y="0"/>
              <a:ext cx="4432810" cy="1100359"/>
            </a:xfrm>
            <a:custGeom>
              <a:avLst/>
              <a:gdLst/>
              <a:ahLst/>
              <a:cxnLst/>
              <a:rect l="l" t="t" r="r" b="b"/>
              <a:pathLst>
                <a:path w="4432810" h="1100359">
                  <a:moveTo>
                    <a:pt x="0" y="0"/>
                  </a:moveTo>
                  <a:lnTo>
                    <a:pt x="4432810" y="0"/>
                  </a:lnTo>
                  <a:lnTo>
                    <a:pt x="4432810" y="1100359"/>
                  </a:lnTo>
                  <a:lnTo>
                    <a:pt x="0" y="1100359"/>
                  </a:lnTo>
                  <a:close/>
                </a:path>
              </a:pathLst>
            </a:custGeom>
            <a:solidFill>
              <a:srgbClr val="C7D2DD">
                <a:alpha val="47843"/>
              </a:srgbClr>
            </a:solidFill>
          </p:spPr>
          <p:txBody>
            <a:bodyPr/>
            <a:lstStyle/>
            <a:p>
              <a:endParaRPr lang="en-US">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E8560164-F6CE-F821-726F-44D34EA2A590}"/>
                </a:ext>
              </a:extLst>
            </p:cNvPr>
            <p:cNvSpPr txBox="1"/>
            <p:nvPr/>
          </p:nvSpPr>
          <p:spPr>
            <a:xfrm>
              <a:off x="0" y="-9525"/>
              <a:ext cx="4432810" cy="1109884"/>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grpSp>
        <p:nvGrpSpPr>
          <p:cNvPr id="8" name="Group 8">
            <a:extLst>
              <a:ext uri="{FF2B5EF4-FFF2-40B4-BE49-F238E27FC236}">
                <a16:creationId xmlns:a16="http://schemas.microsoft.com/office/drawing/2014/main" id="{2D6E6D74-DF2C-4FF2-B2A5-38485F02002A}"/>
              </a:ext>
            </a:extLst>
          </p:cNvPr>
          <p:cNvGrpSpPr/>
          <p:nvPr/>
        </p:nvGrpSpPr>
        <p:grpSpPr>
          <a:xfrm rot="-245550">
            <a:off x="-1896248" y="7345111"/>
            <a:ext cx="22765359" cy="5883779"/>
            <a:chOff x="0" y="0"/>
            <a:chExt cx="4432810" cy="1145674"/>
          </a:xfrm>
        </p:grpSpPr>
        <p:sp>
          <p:nvSpPr>
            <p:cNvPr id="9" name="Freeform 9">
              <a:extLst>
                <a:ext uri="{FF2B5EF4-FFF2-40B4-BE49-F238E27FC236}">
                  <a16:creationId xmlns:a16="http://schemas.microsoft.com/office/drawing/2014/main" id="{7966106B-9EA6-A638-D98C-2C5FDC4E8A7E}"/>
                </a:ext>
              </a:extLst>
            </p:cNvPr>
            <p:cNvSpPr/>
            <p:nvPr/>
          </p:nvSpPr>
          <p:spPr>
            <a:xfrm>
              <a:off x="0" y="0"/>
              <a:ext cx="4432810" cy="1145674"/>
            </a:xfrm>
            <a:custGeom>
              <a:avLst/>
              <a:gdLst/>
              <a:ahLst/>
              <a:cxnLst/>
              <a:rect l="l" t="t" r="r" b="b"/>
              <a:pathLst>
                <a:path w="4432810" h="1145674">
                  <a:moveTo>
                    <a:pt x="0" y="0"/>
                  </a:moveTo>
                  <a:lnTo>
                    <a:pt x="4432810" y="0"/>
                  </a:lnTo>
                  <a:lnTo>
                    <a:pt x="4432810" y="1145674"/>
                  </a:lnTo>
                  <a:lnTo>
                    <a:pt x="0" y="1145674"/>
                  </a:lnTo>
                  <a:close/>
                </a:path>
              </a:pathLst>
            </a:custGeom>
            <a:solidFill>
              <a:srgbClr val="C7D2DD"/>
            </a:solidFill>
          </p:spPr>
          <p:txBody>
            <a:bodyPr/>
            <a:lstStyle/>
            <a:p>
              <a:endParaRPr lang="en-US">
                <a:latin typeface="Arial" panose="020B0604020202020204" pitchFamily="34" charset="0"/>
                <a:cs typeface="Arial" panose="020B0604020202020204" pitchFamily="34" charset="0"/>
              </a:endParaRPr>
            </a:p>
          </p:txBody>
        </p:sp>
        <p:sp>
          <p:nvSpPr>
            <p:cNvPr id="10" name="TextBox 10">
              <a:extLst>
                <a:ext uri="{FF2B5EF4-FFF2-40B4-BE49-F238E27FC236}">
                  <a16:creationId xmlns:a16="http://schemas.microsoft.com/office/drawing/2014/main" id="{D96D2B91-0CE8-E3AE-1CD3-121FF5155C55}"/>
                </a:ext>
              </a:extLst>
            </p:cNvPr>
            <p:cNvSpPr txBox="1"/>
            <p:nvPr/>
          </p:nvSpPr>
          <p:spPr>
            <a:xfrm>
              <a:off x="0" y="-9525"/>
              <a:ext cx="4432810" cy="1155199"/>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16" name="TextBox 16">
            <a:extLst>
              <a:ext uri="{FF2B5EF4-FFF2-40B4-BE49-F238E27FC236}">
                <a16:creationId xmlns:a16="http://schemas.microsoft.com/office/drawing/2014/main" id="{D713D65B-AC7B-AA98-1989-4F80290375DA}"/>
              </a:ext>
            </a:extLst>
          </p:cNvPr>
          <p:cNvSpPr txBox="1"/>
          <p:nvPr/>
        </p:nvSpPr>
        <p:spPr>
          <a:xfrm>
            <a:off x="1376754" y="447607"/>
            <a:ext cx="8815025" cy="1058238"/>
          </a:xfrm>
          <a:prstGeom prst="rect">
            <a:avLst/>
          </a:prstGeom>
        </p:spPr>
        <p:txBody>
          <a:bodyPr lIns="0" tIns="0" rIns="0" bIns="0" rtlCol="0" anchor="t">
            <a:spAutoFit/>
          </a:bodyPr>
          <a:lstStyle/>
          <a:p>
            <a:pPr algn="ctr">
              <a:lnSpc>
                <a:spcPts val="8999"/>
              </a:lnSpc>
            </a:pPr>
            <a:r>
              <a:rPr lang="vi-VN" sz="6600" b="1" spc="-179">
                <a:solidFill>
                  <a:srgbClr val="28366E"/>
                </a:solidFill>
                <a:latin typeface="Arial" panose="020B0604020202020204" pitchFamily="34" charset="0"/>
                <a:ea typeface="Handelson Four"/>
                <a:cs typeface="Arial" panose="020B0604020202020204" pitchFamily="34" charset="0"/>
                <a:sym typeface="Handelson Four"/>
              </a:rPr>
              <a:t>KẾT LUẬN</a:t>
            </a:r>
            <a:endParaRPr lang="en-US" sz="6600" b="1" spc="-179">
              <a:solidFill>
                <a:srgbClr val="28366E"/>
              </a:solidFill>
              <a:latin typeface="Arial" panose="020B0604020202020204" pitchFamily="34" charset="0"/>
              <a:ea typeface="Handelson Four"/>
              <a:cs typeface="Arial" panose="020B0604020202020204" pitchFamily="34" charset="0"/>
              <a:sym typeface="Handelson Four"/>
            </a:endParaRPr>
          </a:p>
        </p:txBody>
      </p:sp>
      <p:grpSp>
        <p:nvGrpSpPr>
          <p:cNvPr id="5" name="Group 5">
            <a:extLst>
              <a:ext uri="{FF2B5EF4-FFF2-40B4-BE49-F238E27FC236}">
                <a16:creationId xmlns:a16="http://schemas.microsoft.com/office/drawing/2014/main" id="{1B2BEE8A-FA4B-8F8E-A107-E60E317ABFDF}"/>
              </a:ext>
            </a:extLst>
          </p:cNvPr>
          <p:cNvGrpSpPr/>
          <p:nvPr/>
        </p:nvGrpSpPr>
        <p:grpSpPr>
          <a:xfrm>
            <a:off x="1376754" y="1947514"/>
            <a:ext cx="8815025" cy="7422510"/>
            <a:chOff x="0" y="0"/>
            <a:chExt cx="1579553" cy="417261"/>
          </a:xfrm>
        </p:grpSpPr>
        <p:sp>
          <p:nvSpPr>
            <p:cNvPr id="6" name="Freeform 6">
              <a:extLst>
                <a:ext uri="{FF2B5EF4-FFF2-40B4-BE49-F238E27FC236}">
                  <a16:creationId xmlns:a16="http://schemas.microsoft.com/office/drawing/2014/main" id="{67A69509-1541-1FCA-0C3B-5D2DE9CF245E}"/>
                </a:ext>
              </a:extLst>
            </p:cNvPr>
            <p:cNvSpPr/>
            <p:nvPr/>
          </p:nvSpPr>
          <p:spPr>
            <a:xfrm>
              <a:off x="0" y="0"/>
              <a:ext cx="1579553" cy="417261"/>
            </a:xfrm>
            <a:custGeom>
              <a:avLst/>
              <a:gdLst/>
              <a:ahLst/>
              <a:cxnLst/>
              <a:rect l="l" t="t" r="r" b="b"/>
              <a:pathLst>
                <a:path w="1579553" h="417261">
                  <a:moveTo>
                    <a:pt x="19322" y="0"/>
                  </a:moveTo>
                  <a:lnTo>
                    <a:pt x="1560231" y="0"/>
                  </a:lnTo>
                  <a:cubicBezTo>
                    <a:pt x="1565356" y="0"/>
                    <a:pt x="1570270" y="2036"/>
                    <a:pt x="1573894" y="5659"/>
                  </a:cubicBezTo>
                  <a:cubicBezTo>
                    <a:pt x="1577517" y="9283"/>
                    <a:pt x="1579553" y="14197"/>
                    <a:pt x="1579553" y="19322"/>
                  </a:cubicBezTo>
                  <a:lnTo>
                    <a:pt x="1579553" y="397940"/>
                  </a:lnTo>
                  <a:cubicBezTo>
                    <a:pt x="1579553" y="408611"/>
                    <a:pt x="1570902" y="417261"/>
                    <a:pt x="1560231" y="417261"/>
                  </a:cubicBezTo>
                  <a:lnTo>
                    <a:pt x="19322" y="417261"/>
                  </a:lnTo>
                  <a:cubicBezTo>
                    <a:pt x="14197" y="417261"/>
                    <a:pt x="9283" y="415226"/>
                    <a:pt x="5659" y="411602"/>
                  </a:cubicBezTo>
                  <a:cubicBezTo>
                    <a:pt x="2036" y="407979"/>
                    <a:pt x="0" y="403064"/>
                    <a:pt x="0" y="397940"/>
                  </a:cubicBezTo>
                  <a:lnTo>
                    <a:pt x="0" y="19322"/>
                  </a:lnTo>
                  <a:cubicBezTo>
                    <a:pt x="0" y="14197"/>
                    <a:pt x="2036" y="9283"/>
                    <a:pt x="5659" y="5659"/>
                  </a:cubicBezTo>
                  <a:cubicBezTo>
                    <a:pt x="9283" y="2036"/>
                    <a:pt x="14197" y="0"/>
                    <a:pt x="19322" y="0"/>
                  </a:cubicBezTo>
                  <a:close/>
                </a:path>
              </a:pathLst>
            </a:custGeom>
            <a:solidFill>
              <a:srgbClr val="FAFAF2"/>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0D22A179-C7F4-1533-492F-17987470FC77}"/>
                </a:ext>
              </a:extLst>
            </p:cNvPr>
            <p:cNvSpPr txBox="1"/>
            <p:nvPr/>
          </p:nvSpPr>
          <p:spPr>
            <a:xfrm>
              <a:off x="0" y="-28575"/>
              <a:ext cx="1579553" cy="445836"/>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sp>
        <p:nvSpPr>
          <p:cNvPr id="17" name="TextBox 17">
            <a:extLst>
              <a:ext uri="{FF2B5EF4-FFF2-40B4-BE49-F238E27FC236}">
                <a16:creationId xmlns:a16="http://schemas.microsoft.com/office/drawing/2014/main" id="{F8B1C4E6-B4FA-A6EA-F4CC-C622F90C863C}"/>
              </a:ext>
            </a:extLst>
          </p:cNvPr>
          <p:cNvSpPr txBox="1"/>
          <p:nvPr/>
        </p:nvSpPr>
        <p:spPr>
          <a:xfrm>
            <a:off x="1783766" y="2015144"/>
            <a:ext cx="8001000" cy="7287251"/>
          </a:xfrm>
          <a:prstGeom prst="rect">
            <a:avLst/>
          </a:prstGeom>
        </p:spPr>
        <p:txBody>
          <a:bodyPr wrap="square" lIns="0" tIns="0" rIns="0" bIns="0" rtlCol="0" anchor="t">
            <a:spAutoFit/>
          </a:bodyPr>
          <a:lstStyle/>
          <a:p>
            <a:pPr algn="just">
              <a:lnSpc>
                <a:spcPct val="150000"/>
              </a:lnSpc>
              <a:spcAft>
                <a:spcPts val="800"/>
              </a:spcAft>
            </a:pPr>
            <a:r>
              <a:rPr lang="vi-VN" sz="4000">
                <a:effectLst/>
                <a:latin typeface="Arial" panose="020B0604020202020204" pitchFamily="34" charset="0"/>
                <a:ea typeface="Times New Roman" panose="02020603050405020304" pitchFamily="18" charset="0"/>
              </a:rPr>
              <a:t>Đạo đức sinh học là những quy tắc trong nghiên cứu và ứng dụng nghiên cứu phải phù hợp với xã hội, bảo vê sức khoẻ cộng đồng và môi trường. Trong nghiên cứu và ứng dụng công nghệ di truyền cần tuân thủ các nguyên tắc đảm bảo đạo đức sinh học.</a:t>
            </a:r>
            <a:endParaRPr lang="en-US" sz="4000">
              <a:effectLst/>
              <a:latin typeface="Calibri" panose="020F0502020204030204" pitchFamily="34" charset="0"/>
              <a:ea typeface="Calibri" panose="020F0502020204030204" pitchFamily="34" charset="0"/>
            </a:endParaRPr>
          </a:p>
        </p:txBody>
      </p:sp>
      <p:sp>
        <p:nvSpPr>
          <p:cNvPr id="32" name="Freeform 9">
            <a:extLst>
              <a:ext uri="{FF2B5EF4-FFF2-40B4-BE49-F238E27FC236}">
                <a16:creationId xmlns:a16="http://schemas.microsoft.com/office/drawing/2014/main" id="{A95D0CAB-7DE9-0992-76BF-AE82B683218E}"/>
              </a:ext>
            </a:extLst>
          </p:cNvPr>
          <p:cNvSpPr/>
          <p:nvPr/>
        </p:nvSpPr>
        <p:spPr>
          <a:xfrm>
            <a:off x="11201400" y="2247900"/>
            <a:ext cx="6365319" cy="682608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8761079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8" name="TextBox 7"/>
          <p:cNvSpPr txBox="1"/>
          <p:nvPr/>
        </p:nvSpPr>
        <p:spPr>
          <a:xfrm>
            <a:off x="4102100" y="3904138"/>
            <a:ext cx="10083800" cy="1200329"/>
          </a:xfrm>
          <a:prstGeom prst="rect">
            <a:avLst/>
          </a:prstGeom>
          <a:noFill/>
        </p:spPr>
        <p:txBody>
          <a:bodyPr wrap="square" rtlCol="0">
            <a:spAutoFit/>
          </a:bodyPr>
          <a:lstStyle/>
          <a:p>
            <a:pPr algn="ctr" defTabSz="1828800">
              <a:buClr>
                <a:srgbClr val="000000"/>
              </a:buClr>
            </a:pPr>
            <a:r>
              <a:rPr lang="en-US" sz="7200" b="1" kern="0">
                <a:solidFill>
                  <a:srgbClr val="4684CE"/>
                </a:solidFill>
                <a:latin typeface="Arial"/>
                <a:cs typeface="Arial"/>
                <a:sym typeface="Arial"/>
              </a:rPr>
              <a:t>LUYỆN TẬP</a:t>
            </a:r>
          </a:p>
        </p:txBody>
      </p:sp>
      <p:sp>
        <p:nvSpPr>
          <p:cNvPr id="4" name="TextBox 3"/>
          <p:cNvSpPr txBox="1"/>
          <p:nvPr/>
        </p:nvSpPr>
        <p:spPr>
          <a:xfrm>
            <a:off x="4102100" y="5367200"/>
            <a:ext cx="10083800" cy="923330"/>
          </a:xfrm>
          <a:prstGeom prst="rect">
            <a:avLst/>
          </a:prstGeom>
          <a:noFill/>
        </p:spPr>
        <p:txBody>
          <a:bodyPr wrap="square" rtlCol="0">
            <a:spAutoFit/>
          </a:bodyPr>
          <a:lstStyle/>
          <a:p>
            <a:pPr algn="ctr" defTabSz="1828800">
              <a:buClr>
                <a:srgbClr val="000000"/>
              </a:buClr>
            </a:pPr>
            <a:r>
              <a:rPr lang="en-US" sz="5400" kern="0">
                <a:solidFill>
                  <a:srgbClr val="4684CE"/>
                </a:solidFill>
                <a:latin typeface="Arial"/>
                <a:cs typeface="Arial"/>
                <a:sym typeface="Arial"/>
              </a:rPr>
              <a:t>(câu hỏi trắc nghiệm)</a:t>
            </a:r>
          </a:p>
        </p:txBody>
      </p:sp>
      <p:sp>
        <p:nvSpPr>
          <p:cNvPr id="123" name="Google Shape;10;p2">
            <a:extLst>
              <a:ext uri="{FF2B5EF4-FFF2-40B4-BE49-F238E27FC236}">
                <a16:creationId xmlns:a16="http://schemas.microsoft.com/office/drawing/2014/main" id="{6CCEFB1A-DEE0-C027-6FFF-2C9B740323C4}"/>
              </a:ext>
            </a:extLst>
          </p:cNvPr>
          <p:cNvSpPr/>
          <p:nvPr/>
        </p:nvSpPr>
        <p:spPr>
          <a:xfrm>
            <a:off x="-85051" y="373161"/>
            <a:ext cx="18182866" cy="10314502"/>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1;p2">
            <a:extLst>
              <a:ext uri="{FF2B5EF4-FFF2-40B4-BE49-F238E27FC236}">
                <a16:creationId xmlns:a16="http://schemas.microsoft.com/office/drawing/2014/main" id="{50B3DD62-5AE6-DE46-D80E-F559FD69A443}"/>
              </a:ext>
            </a:extLst>
          </p:cNvPr>
          <p:cNvGrpSpPr/>
          <p:nvPr/>
        </p:nvGrpSpPr>
        <p:grpSpPr>
          <a:xfrm>
            <a:off x="-2133600" y="-2019300"/>
            <a:ext cx="20918403" cy="13676352"/>
            <a:chOff x="-1030203" y="-1059532"/>
            <a:chExt cx="10519737" cy="6877754"/>
          </a:xfrm>
        </p:grpSpPr>
        <p:sp>
          <p:nvSpPr>
            <p:cNvPr id="125" name="Google Shape;12;p2">
              <a:extLst>
                <a:ext uri="{FF2B5EF4-FFF2-40B4-BE49-F238E27FC236}">
                  <a16:creationId xmlns:a16="http://schemas.microsoft.com/office/drawing/2014/main" id="{C29E0EE3-4EAF-0DE7-F4AE-44D41E4CA7DA}"/>
                </a:ext>
              </a:extLst>
            </p:cNvPr>
            <p:cNvSpPr/>
            <p:nvPr/>
          </p:nvSpPr>
          <p:spPr>
            <a:xfrm>
              <a:off x="-1030203" y="-10595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p2">
              <a:extLst>
                <a:ext uri="{FF2B5EF4-FFF2-40B4-BE49-F238E27FC236}">
                  <a16:creationId xmlns:a16="http://schemas.microsoft.com/office/drawing/2014/main" id="{772B9B45-035B-6738-2DE6-F3352227BC28}"/>
                </a:ext>
              </a:extLst>
            </p:cNvPr>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p2">
              <a:extLst>
                <a:ext uri="{FF2B5EF4-FFF2-40B4-BE49-F238E27FC236}">
                  <a16:creationId xmlns:a16="http://schemas.microsoft.com/office/drawing/2014/main" id="{8FA616C5-C478-8D13-7748-76F9A7F9FAEA}"/>
                </a:ext>
              </a:extLst>
            </p:cNvPr>
            <p:cNvSpPr/>
            <p:nvPr/>
          </p:nvSpPr>
          <p:spPr>
            <a:xfrm>
              <a:off x="6221226"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p2">
              <a:extLst>
                <a:ext uri="{FF2B5EF4-FFF2-40B4-BE49-F238E27FC236}">
                  <a16:creationId xmlns:a16="http://schemas.microsoft.com/office/drawing/2014/main" id="{F3D1AC4C-0C5E-DEF9-FD3C-60F060FEA929}"/>
                </a:ext>
              </a:extLst>
            </p:cNvPr>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p2">
              <a:extLst>
                <a:ext uri="{FF2B5EF4-FFF2-40B4-BE49-F238E27FC236}">
                  <a16:creationId xmlns:a16="http://schemas.microsoft.com/office/drawing/2014/main" id="{05B06202-408A-7496-8B7F-C720F2F154D4}"/>
                </a:ext>
              </a:extLst>
            </p:cNvPr>
            <p:cNvSpPr/>
            <p:nvPr/>
          </p:nvSpPr>
          <p:spPr>
            <a:xfrm>
              <a:off x="5439351"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p2">
              <a:extLst>
                <a:ext uri="{FF2B5EF4-FFF2-40B4-BE49-F238E27FC236}">
                  <a16:creationId xmlns:a16="http://schemas.microsoft.com/office/drawing/2014/main" id="{28B2E864-3E90-9993-105C-85B046FBC810}"/>
                </a:ext>
              </a:extLst>
            </p:cNvPr>
            <p:cNvSpPr/>
            <p:nvPr/>
          </p:nvSpPr>
          <p:spPr>
            <a:xfrm>
              <a:off x="5536659" y="377033"/>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p2">
              <a:extLst>
                <a:ext uri="{FF2B5EF4-FFF2-40B4-BE49-F238E27FC236}">
                  <a16:creationId xmlns:a16="http://schemas.microsoft.com/office/drawing/2014/main" id="{88649F47-CF03-303B-64AC-A8168C607F35}"/>
                </a:ext>
              </a:extLst>
            </p:cNvPr>
            <p:cNvSpPr/>
            <p:nvPr/>
          </p:nvSpPr>
          <p:spPr>
            <a:xfrm>
              <a:off x="5633936" y="377033"/>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p2">
              <a:extLst>
                <a:ext uri="{FF2B5EF4-FFF2-40B4-BE49-F238E27FC236}">
                  <a16:creationId xmlns:a16="http://schemas.microsoft.com/office/drawing/2014/main" id="{CEA092B9-00AE-F098-C35A-BAA5D5ACE97B}"/>
                </a:ext>
              </a:extLst>
            </p:cNvPr>
            <p:cNvSpPr/>
            <p:nvPr/>
          </p:nvSpPr>
          <p:spPr>
            <a:xfrm rot="-5400000">
              <a:off x="1812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p2">
              <a:extLst>
                <a:ext uri="{FF2B5EF4-FFF2-40B4-BE49-F238E27FC236}">
                  <a16:creationId xmlns:a16="http://schemas.microsoft.com/office/drawing/2014/main" id="{C8E63514-A4EB-9202-40B2-C4C7B88AE752}"/>
                </a:ext>
              </a:extLst>
            </p:cNvPr>
            <p:cNvSpPr/>
            <p:nvPr/>
          </p:nvSpPr>
          <p:spPr>
            <a:xfrm>
              <a:off x="5439351"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p2">
              <a:extLst>
                <a:ext uri="{FF2B5EF4-FFF2-40B4-BE49-F238E27FC236}">
                  <a16:creationId xmlns:a16="http://schemas.microsoft.com/office/drawing/2014/main" id="{97AA9BB8-4601-90E5-55F6-34FB37C32F56}"/>
                </a:ext>
              </a:extLst>
            </p:cNvPr>
            <p:cNvSpPr/>
            <p:nvPr/>
          </p:nvSpPr>
          <p:spPr>
            <a:xfrm>
              <a:off x="5536659" y="491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p2">
              <a:extLst>
                <a:ext uri="{FF2B5EF4-FFF2-40B4-BE49-F238E27FC236}">
                  <a16:creationId xmlns:a16="http://schemas.microsoft.com/office/drawing/2014/main" id="{DA78F69C-37FF-63D9-8BD3-548D4F22801C}"/>
                </a:ext>
              </a:extLst>
            </p:cNvPr>
            <p:cNvSpPr/>
            <p:nvPr/>
          </p:nvSpPr>
          <p:spPr>
            <a:xfrm>
              <a:off x="5633936" y="491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p2">
              <a:extLst>
                <a:ext uri="{FF2B5EF4-FFF2-40B4-BE49-F238E27FC236}">
                  <a16:creationId xmlns:a16="http://schemas.microsoft.com/office/drawing/2014/main" id="{1B7F68BE-7DE7-5C41-574D-55DED16C376B}"/>
                </a:ext>
              </a:extLst>
            </p:cNvPr>
            <p:cNvSpPr/>
            <p:nvPr/>
          </p:nvSpPr>
          <p:spPr>
            <a:xfrm>
              <a:off x="4260494" y="503644"/>
              <a:ext cx="303421" cy="390232"/>
            </a:xfrm>
            <a:custGeom>
              <a:avLst/>
              <a:gdLst/>
              <a:ahLst/>
              <a:cxnLst/>
              <a:rect l="l" t="t" r="r" b="b"/>
              <a:pathLst>
                <a:path w="9423" h="12119" extrusionOk="0">
                  <a:moveTo>
                    <a:pt x="8285" y="0"/>
                  </a:moveTo>
                  <a:lnTo>
                    <a:pt x="8058" y="32"/>
                  </a:lnTo>
                  <a:lnTo>
                    <a:pt x="7863" y="97"/>
                  </a:lnTo>
                  <a:lnTo>
                    <a:pt x="7635" y="195"/>
                  </a:lnTo>
                  <a:lnTo>
                    <a:pt x="7473" y="325"/>
                  </a:lnTo>
                  <a:lnTo>
                    <a:pt x="7310" y="487"/>
                  </a:lnTo>
                  <a:lnTo>
                    <a:pt x="228" y="10267"/>
                  </a:lnTo>
                  <a:lnTo>
                    <a:pt x="98" y="10494"/>
                  </a:lnTo>
                  <a:lnTo>
                    <a:pt x="33" y="10689"/>
                  </a:lnTo>
                  <a:lnTo>
                    <a:pt x="0" y="10917"/>
                  </a:lnTo>
                  <a:lnTo>
                    <a:pt x="0" y="11144"/>
                  </a:lnTo>
                  <a:lnTo>
                    <a:pt x="65" y="11371"/>
                  </a:lnTo>
                  <a:lnTo>
                    <a:pt x="163" y="11566"/>
                  </a:lnTo>
                  <a:lnTo>
                    <a:pt x="293" y="11761"/>
                  </a:lnTo>
                  <a:lnTo>
                    <a:pt x="488" y="11924"/>
                  </a:lnTo>
                  <a:lnTo>
                    <a:pt x="683" y="12021"/>
                  </a:lnTo>
                  <a:lnTo>
                    <a:pt x="910" y="12119"/>
                  </a:lnTo>
                  <a:lnTo>
                    <a:pt x="1332" y="12119"/>
                  </a:lnTo>
                  <a:lnTo>
                    <a:pt x="1560" y="12054"/>
                  </a:lnTo>
                  <a:lnTo>
                    <a:pt x="1755" y="11956"/>
                  </a:lnTo>
                  <a:lnTo>
                    <a:pt x="1950" y="11826"/>
                  </a:lnTo>
                  <a:lnTo>
                    <a:pt x="2112" y="11664"/>
                  </a:lnTo>
                  <a:lnTo>
                    <a:pt x="9195" y="1884"/>
                  </a:lnTo>
                  <a:lnTo>
                    <a:pt x="9325" y="1657"/>
                  </a:lnTo>
                  <a:lnTo>
                    <a:pt x="9390" y="1462"/>
                  </a:lnTo>
                  <a:lnTo>
                    <a:pt x="9422" y="1235"/>
                  </a:lnTo>
                  <a:lnTo>
                    <a:pt x="9422" y="1007"/>
                  </a:lnTo>
                  <a:lnTo>
                    <a:pt x="9357" y="780"/>
                  </a:lnTo>
                  <a:lnTo>
                    <a:pt x="9260" y="585"/>
                  </a:lnTo>
                  <a:lnTo>
                    <a:pt x="9130" y="390"/>
                  </a:lnTo>
                  <a:lnTo>
                    <a:pt x="8935" y="227"/>
                  </a:lnTo>
                  <a:lnTo>
                    <a:pt x="8740" y="130"/>
                  </a:lnTo>
                  <a:lnTo>
                    <a:pt x="8513" y="32"/>
                  </a:lnTo>
                  <a:lnTo>
                    <a:pt x="828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p2">
              <a:extLst>
                <a:ext uri="{FF2B5EF4-FFF2-40B4-BE49-F238E27FC236}">
                  <a16:creationId xmlns:a16="http://schemas.microsoft.com/office/drawing/2014/main" id="{C45C4A66-2BFC-727A-4397-18D087EC340C}"/>
                </a:ext>
              </a:extLst>
            </p:cNvPr>
            <p:cNvSpPr/>
            <p:nvPr/>
          </p:nvSpPr>
          <p:spPr>
            <a:xfrm>
              <a:off x="5439351"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5;p2">
              <a:extLst>
                <a:ext uri="{FF2B5EF4-FFF2-40B4-BE49-F238E27FC236}">
                  <a16:creationId xmlns:a16="http://schemas.microsoft.com/office/drawing/2014/main" id="{F68E47DC-BD40-5247-2CB2-302A516AA1EA}"/>
                </a:ext>
              </a:extLst>
            </p:cNvPr>
            <p:cNvSpPr/>
            <p:nvPr/>
          </p:nvSpPr>
          <p:spPr>
            <a:xfrm>
              <a:off x="5536659" y="606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p2">
              <a:extLst>
                <a:ext uri="{FF2B5EF4-FFF2-40B4-BE49-F238E27FC236}">
                  <a16:creationId xmlns:a16="http://schemas.microsoft.com/office/drawing/2014/main" id="{238D1D32-8D32-1DCE-7837-899AFC686A99}"/>
                </a:ext>
              </a:extLst>
            </p:cNvPr>
            <p:cNvSpPr/>
            <p:nvPr/>
          </p:nvSpPr>
          <p:spPr>
            <a:xfrm>
              <a:off x="5633936" y="606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p2">
              <a:extLst>
                <a:ext uri="{FF2B5EF4-FFF2-40B4-BE49-F238E27FC236}">
                  <a16:creationId xmlns:a16="http://schemas.microsoft.com/office/drawing/2014/main" id="{2327A09A-F1D6-5A48-5E89-B2B154D49728}"/>
                </a:ext>
              </a:extLst>
            </p:cNvPr>
            <p:cNvSpPr/>
            <p:nvPr/>
          </p:nvSpPr>
          <p:spPr>
            <a:xfrm>
              <a:off x="5439351"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8" y="715"/>
                  </a:lnTo>
                  <a:lnTo>
                    <a:pt x="1365" y="585"/>
                  </a:lnTo>
                  <a:lnTo>
                    <a:pt x="1333" y="455"/>
                  </a:lnTo>
                  <a:lnTo>
                    <a:pt x="1268" y="325"/>
                  </a:lnTo>
                  <a:lnTo>
                    <a:pt x="1170"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p2">
              <a:extLst>
                <a:ext uri="{FF2B5EF4-FFF2-40B4-BE49-F238E27FC236}">
                  <a16:creationId xmlns:a16="http://schemas.microsoft.com/office/drawing/2014/main" id="{8B25B8F1-FE0C-CC27-9A3B-22141BAF9B25}"/>
                </a:ext>
              </a:extLst>
            </p:cNvPr>
            <p:cNvSpPr/>
            <p:nvPr/>
          </p:nvSpPr>
          <p:spPr>
            <a:xfrm>
              <a:off x="5536659" y="720189"/>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55"/>
                  </a:lnTo>
                  <a:lnTo>
                    <a:pt x="0" y="585"/>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2" y="1300"/>
                  </a:lnTo>
                  <a:lnTo>
                    <a:pt x="1170" y="1203"/>
                  </a:lnTo>
                  <a:lnTo>
                    <a:pt x="1267" y="1105"/>
                  </a:lnTo>
                  <a:lnTo>
                    <a:pt x="1332" y="975"/>
                  </a:lnTo>
                  <a:lnTo>
                    <a:pt x="1365" y="845"/>
                  </a:lnTo>
                  <a:lnTo>
                    <a:pt x="1397" y="715"/>
                  </a:lnTo>
                  <a:lnTo>
                    <a:pt x="1365" y="585"/>
                  </a:lnTo>
                  <a:lnTo>
                    <a:pt x="1332" y="455"/>
                  </a:lnTo>
                  <a:lnTo>
                    <a:pt x="1267" y="325"/>
                  </a:lnTo>
                  <a:lnTo>
                    <a:pt x="1170" y="228"/>
                  </a:lnTo>
                  <a:lnTo>
                    <a:pt x="1072"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p2">
              <a:extLst>
                <a:ext uri="{FF2B5EF4-FFF2-40B4-BE49-F238E27FC236}">
                  <a16:creationId xmlns:a16="http://schemas.microsoft.com/office/drawing/2014/main" id="{44A2CF58-8941-052F-4EC2-29E7647769E8}"/>
                </a:ext>
              </a:extLst>
            </p:cNvPr>
            <p:cNvSpPr/>
            <p:nvPr/>
          </p:nvSpPr>
          <p:spPr>
            <a:xfrm>
              <a:off x="5633936" y="720189"/>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55"/>
                  </a:lnTo>
                  <a:lnTo>
                    <a:pt x="1" y="585"/>
                  </a:lnTo>
                  <a:lnTo>
                    <a:pt x="1" y="715"/>
                  </a:lnTo>
                  <a:lnTo>
                    <a:pt x="1" y="845"/>
                  </a:lnTo>
                  <a:lnTo>
                    <a:pt x="33" y="975"/>
                  </a:lnTo>
                  <a:lnTo>
                    <a:pt x="98" y="1105"/>
                  </a:lnTo>
                  <a:lnTo>
                    <a:pt x="196" y="1203"/>
                  </a:lnTo>
                  <a:lnTo>
                    <a:pt x="293" y="1300"/>
                  </a:lnTo>
                  <a:lnTo>
                    <a:pt x="423" y="1365"/>
                  </a:lnTo>
                  <a:lnTo>
                    <a:pt x="553" y="1397"/>
                  </a:lnTo>
                  <a:lnTo>
                    <a:pt x="813" y="1397"/>
                  </a:lnTo>
                  <a:lnTo>
                    <a:pt x="943" y="1365"/>
                  </a:lnTo>
                  <a:lnTo>
                    <a:pt x="1073" y="1300"/>
                  </a:lnTo>
                  <a:lnTo>
                    <a:pt x="1171" y="1203"/>
                  </a:lnTo>
                  <a:lnTo>
                    <a:pt x="1268" y="1105"/>
                  </a:lnTo>
                  <a:lnTo>
                    <a:pt x="1333" y="975"/>
                  </a:lnTo>
                  <a:lnTo>
                    <a:pt x="1365" y="845"/>
                  </a:lnTo>
                  <a:lnTo>
                    <a:pt x="1398" y="715"/>
                  </a:lnTo>
                  <a:lnTo>
                    <a:pt x="1365" y="585"/>
                  </a:lnTo>
                  <a:lnTo>
                    <a:pt x="1333" y="455"/>
                  </a:lnTo>
                  <a:lnTo>
                    <a:pt x="1268" y="325"/>
                  </a:lnTo>
                  <a:lnTo>
                    <a:pt x="1171" y="228"/>
                  </a:lnTo>
                  <a:lnTo>
                    <a:pt x="1073" y="130"/>
                  </a:lnTo>
                  <a:lnTo>
                    <a:pt x="943" y="65"/>
                  </a:lnTo>
                  <a:lnTo>
                    <a:pt x="813" y="33"/>
                  </a:lnTo>
                  <a:lnTo>
                    <a:pt x="68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p2">
              <a:extLst>
                <a:ext uri="{FF2B5EF4-FFF2-40B4-BE49-F238E27FC236}">
                  <a16:creationId xmlns:a16="http://schemas.microsoft.com/office/drawing/2014/main" id="{BD1AC67A-325B-792C-8F96-72BBCD395694}"/>
                </a:ext>
              </a:extLst>
            </p:cNvPr>
            <p:cNvSpPr/>
            <p:nvPr/>
          </p:nvSpPr>
          <p:spPr>
            <a:xfrm>
              <a:off x="4859808" y="728861"/>
              <a:ext cx="130796" cy="130829"/>
            </a:xfrm>
            <a:custGeom>
              <a:avLst/>
              <a:gdLst/>
              <a:ahLst/>
              <a:cxnLst/>
              <a:rect l="l" t="t" r="r" b="b"/>
              <a:pathLst>
                <a:path w="4062" h="4063" extrusionOk="0">
                  <a:moveTo>
                    <a:pt x="2047" y="1"/>
                  </a:moveTo>
                  <a:lnTo>
                    <a:pt x="1820" y="33"/>
                  </a:lnTo>
                  <a:lnTo>
                    <a:pt x="1625" y="66"/>
                  </a:lnTo>
                  <a:lnTo>
                    <a:pt x="1430" y="98"/>
                  </a:lnTo>
                  <a:lnTo>
                    <a:pt x="1235" y="163"/>
                  </a:lnTo>
                  <a:lnTo>
                    <a:pt x="910" y="358"/>
                  </a:lnTo>
                  <a:lnTo>
                    <a:pt x="585" y="618"/>
                  </a:lnTo>
                  <a:lnTo>
                    <a:pt x="357" y="911"/>
                  </a:lnTo>
                  <a:lnTo>
                    <a:pt x="163" y="1268"/>
                  </a:lnTo>
                  <a:lnTo>
                    <a:pt x="98" y="1431"/>
                  </a:lnTo>
                  <a:lnTo>
                    <a:pt x="33" y="1625"/>
                  </a:lnTo>
                  <a:lnTo>
                    <a:pt x="0" y="1853"/>
                  </a:lnTo>
                  <a:lnTo>
                    <a:pt x="0" y="2048"/>
                  </a:lnTo>
                  <a:lnTo>
                    <a:pt x="0" y="2243"/>
                  </a:lnTo>
                  <a:lnTo>
                    <a:pt x="33" y="2470"/>
                  </a:lnTo>
                  <a:lnTo>
                    <a:pt x="98" y="2665"/>
                  </a:lnTo>
                  <a:lnTo>
                    <a:pt x="163" y="2828"/>
                  </a:lnTo>
                  <a:lnTo>
                    <a:pt x="357" y="3185"/>
                  </a:lnTo>
                  <a:lnTo>
                    <a:pt x="585" y="3477"/>
                  </a:lnTo>
                  <a:lnTo>
                    <a:pt x="910" y="3737"/>
                  </a:lnTo>
                  <a:lnTo>
                    <a:pt x="1235" y="3932"/>
                  </a:lnTo>
                  <a:lnTo>
                    <a:pt x="1430" y="3997"/>
                  </a:lnTo>
                  <a:lnTo>
                    <a:pt x="1625" y="4030"/>
                  </a:lnTo>
                  <a:lnTo>
                    <a:pt x="1820" y="4062"/>
                  </a:lnTo>
                  <a:lnTo>
                    <a:pt x="2242" y="4062"/>
                  </a:lnTo>
                  <a:lnTo>
                    <a:pt x="2437" y="4030"/>
                  </a:lnTo>
                  <a:lnTo>
                    <a:pt x="2632" y="3997"/>
                  </a:lnTo>
                  <a:lnTo>
                    <a:pt x="2827" y="3932"/>
                  </a:lnTo>
                  <a:lnTo>
                    <a:pt x="3184" y="3737"/>
                  </a:lnTo>
                  <a:lnTo>
                    <a:pt x="3477" y="3477"/>
                  </a:lnTo>
                  <a:lnTo>
                    <a:pt x="3736" y="3185"/>
                  </a:lnTo>
                  <a:lnTo>
                    <a:pt x="3899" y="2828"/>
                  </a:lnTo>
                  <a:lnTo>
                    <a:pt x="3964" y="2665"/>
                  </a:lnTo>
                  <a:lnTo>
                    <a:pt x="4029" y="2470"/>
                  </a:lnTo>
                  <a:lnTo>
                    <a:pt x="4061" y="2243"/>
                  </a:lnTo>
                  <a:lnTo>
                    <a:pt x="4061" y="2048"/>
                  </a:lnTo>
                  <a:lnTo>
                    <a:pt x="4061" y="1853"/>
                  </a:lnTo>
                  <a:lnTo>
                    <a:pt x="4029" y="1625"/>
                  </a:lnTo>
                  <a:lnTo>
                    <a:pt x="3964" y="1431"/>
                  </a:lnTo>
                  <a:lnTo>
                    <a:pt x="3899" y="1268"/>
                  </a:lnTo>
                  <a:lnTo>
                    <a:pt x="3736" y="911"/>
                  </a:lnTo>
                  <a:lnTo>
                    <a:pt x="3477" y="618"/>
                  </a:lnTo>
                  <a:lnTo>
                    <a:pt x="3184" y="358"/>
                  </a:lnTo>
                  <a:lnTo>
                    <a:pt x="2827" y="163"/>
                  </a:lnTo>
                  <a:lnTo>
                    <a:pt x="2632" y="98"/>
                  </a:lnTo>
                  <a:lnTo>
                    <a:pt x="2437" y="66"/>
                  </a:lnTo>
                  <a:lnTo>
                    <a:pt x="2242" y="33"/>
                  </a:lnTo>
                  <a:lnTo>
                    <a:pt x="2047"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p2">
              <a:extLst>
                <a:ext uri="{FF2B5EF4-FFF2-40B4-BE49-F238E27FC236}">
                  <a16:creationId xmlns:a16="http://schemas.microsoft.com/office/drawing/2014/main" id="{ECE9FB51-9E47-87F3-9D4A-ED3BD351C446}"/>
                </a:ext>
              </a:extLst>
            </p:cNvPr>
            <p:cNvSpPr/>
            <p:nvPr/>
          </p:nvSpPr>
          <p:spPr>
            <a:xfrm>
              <a:off x="2456697" y="834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p2">
              <a:extLst>
                <a:ext uri="{FF2B5EF4-FFF2-40B4-BE49-F238E27FC236}">
                  <a16:creationId xmlns:a16="http://schemas.microsoft.com/office/drawing/2014/main" id="{8DE0C0E3-1362-F3B9-367C-15C8575E5D50}"/>
                </a:ext>
              </a:extLst>
            </p:cNvPr>
            <p:cNvSpPr/>
            <p:nvPr/>
          </p:nvSpPr>
          <p:spPr>
            <a:xfrm>
              <a:off x="2571780" y="834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3;p2">
              <a:extLst>
                <a:ext uri="{FF2B5EF4-FFF2-40B4-BE49-F238E27FC236}">
                  <a16:creationId xmlns:a16="http://schemas.microsoft.com/office/drawing/2014/main" id="{2B707C8D-016E-6F4E-2F92-F38D7000550A}"/>
                </a:ext>
              </a:extLst>
            </p:cNvPr>
            <p:cNvSpPr/>
            <p:nvPr/>
          </p:nvSpPr>
          <p:spPr>
            <a:xfrm>
              <a:off x="2686863" y="834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4;p2">
              <a:extLst>
                <a:ext uri="{FF2B5EF4-FFF2-40B4-BE49-F238E27FC236}">
                  <a16:creationId xmlns:a16="http://schemas.microsoft.com/office/drawing/2014/main" id="{B68D40C1-4351-CEC7-0505-ED0AAC93D9F4}"/>
                </a:ext>
              </a:extLst>
            </p:cNvPr>
            <p:cNvSpPr/>
            <p:nvPr/>
          </p:nvSpPr>
          <p:spPr>
            <a:xfrm>
              <a:off x="2800883" y="834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5;p2">
              <a:extLst>
                <a:ext uri="{FF2B5EF4-FFF2-40B4-BE49-F238E27FC236}">
                  <a16:creationId xmlns:a16="http://schemas.microsoft.com/office/drawing/2014/main" id="{5D85839A-4782-8AFF-F9EB-F5BF9D18F50E}"/>
                </a:ext>
              </a:extLst>
            </p:cNvPr>
            <p:cNvSpPr/>
            <p:nvPr/>
          </p:nvSpPr>
          <p:spPr>
            <a:xfrm>
              <a:off x="2915966" y="834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6;p2">
              <a:extLst>
                <a:ext uri="{FF2B5EF4-FFF2-40B4-BE49-F238E27FC236}">
                  <a16:creationId xmlns:a16="http://schemas.microsoft.com/office/drawing/2014/main" id="{DB33C83C-7048-92C5-534C-F309EEDC559D}"/>
                </a:ext>
              </a:extLst>
            </p:cNvPr>
            <p:cNvSpPr/>
            <p:nvPr/>
          </p:nvSpPr>
          <p:spPr>
            <a:xfrm>
              <a:off x="5439351"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0" y="1202"/>
                  </a:lnTo>
                  <a:lnTo>
                    <a:pt x="1268" y="1072"/>
                  </a:lnTo>
                  <a:lnTo>
                    <a:pt x="1333" y="975"/>
                  </a:lnTo>
                  <a:lnTo>
                    <a:pt x="1365" y="845"/>
                  </a:lnTo>
                  <a:lnTo>
                    <a:pt x="1398" y="683"/>
                  </a:lnTo>
                  <a:lnTo>
                    <a:pt x="1365" y="553"/>
                  </a:lnTo>
                  <a:lnTo>
                    <a:pt x="1333" y="423"/>
                  </a:lnTo>
                  <a:lnTo>
                    <a:pt x="1268" y="293"/>
                  </a:lnTo>
                  <a:lnTo>
                    <a:pt x="1170"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p2">
              <a:extLst>
                <a:ext uri="{FF2B5EF4-FFF2-40B4-BE49-F238E27FC236}">
                  <a16:creationId xmlns:a16="http://schemas.microsoft.com/office/drawing/2014/main" id="{3BBCFB0B-587A-DF26-1809-A9A6B5052E8C}"/>
                </a:ext>
              </a:extLst>
            </p:cNvPr>
            <p:cNvSpPr/>
            <p:nvPr/>
          </p:nvSpPr>
          <p:spPr>
            <a:xfrm>
              <a:off x="5536659" y="835272"/>
              <a:ext cx="45016" cy="45016"/>
            </a:xfrm>
            <a:custGeom>
              <a:avLst/>
              <a:gdLst/>
              <a:ahLst/>
              <a:cxnLst/>
              <a:rect l="l" t="t" r="r" b="b"/>
              <a:pathLst>
                <a:path w="1398" h="1398" extrusionOk="0">
                  <a:moveTo>
                    <a:pt x="553" y="0"/>
                  </a:moveTo>
                  <a:lnTo>
                    <a:pt x="423" y="65"/>
                  </a:lnTo>
                  <a:lnTo>
                    <a:pt x="293" y="130"/>
                  </a:lnTo>
                  <a:lnTo>
                    <a:pt x="195" y="195"/>
                  </a:lnTo>
                  <a:lnTo>
                    <a:pt x="98" y="293"/>
                  </a:lnTo>
                  <a:lnTo>
                    <a:pt x="33" y="423"/>
                  </a:lnTo>
                  <a:lnTo>
                    <a:pt x="0" y="553"/>
                  </a:lnTo>
                  <a:lnTo>
                    <a:pt x="0" y="683"/>
                  </a:lnTo>
                  <a:lnTo>
                    <a:pt x="0" y="845"/>
                  </a:lnTo>
                  <a:lnTo>
                    <a:pt x="33" y="975"/>
                  </a:lnTo>
                  <a:lnTo>
                    <a:pt x="98" y="1072"/>
                  </a:lnTo>
                  <a:lnTo>
                    <a:pt x="195" y="1202"/>
                  </a:lnTo>
                  <a:lnTo>
                    <a:pt x="293" y="1267"/>
                  </a:lnTo>
                  <a:lnTo>
                    <a:pt x="423" y="1332"/>
                  </a:lnTo>
                  <a:lnTo>
                    <a:pt x="553" y="1397"/>
                  </a:lnTo>
                  <a:lnTo>
                    <a:pt x="813" y="1397"/>
                  </a:lnTo>
                  <a:lnTo>
                    <a:pt x="943" y="1332"/>
                  </a:lnTo>
                  <a:lnTo>
                    <a:pt x="1072" y="1267"/>
                  </a:lnTo>
                  <a:lnTo>
                    <a:pt x="1170" y="1202"/>
                  </a:lnTo>
                  <a:lnTo>
                    <a:pt x="1267" y="1072"/>
                  </a:lnTo>
                  <a:lnTo>
                    <a:pt x="1332" y="975"/>
                  </a:lnTo>
                  <a:lnTo>
                    <a:pt x="1365" y="845"/>
                  </a:lnTo>
                  <a:lnTo>
                    <a:pt x="1397" y="683"/>
                  </a:lnTo>
                  <a:lnTo>
                    <a:pt x="1365" y="553"/>
                  </a:lnTo>
                  <a:lnTo>
                    <a:pt x="1332" y="423"/>
                  </a:lnTo>
                  <a:lnTo>
                    <a:pt x="1267" y="293"/>
                  </a:lnTo>
                  <a:lnTo>
                    <a:pt x="1170" y="195"/>
                  </a:lnTo>
                  <a:lnTo>
                    <a:pt x="1072"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8;p2">
              <a:extLst>
                <a:ext uri="{FF2B5EF4-FFF2-40B4-BE49-F238E27FC236}">
                  <a16:creationId xmlns:a16="http://schemas.microsoft.com/office/drawing/2014/main" id="{81E57EAD-C7EF-78A4-8F5B-D2D386B97630}"/>
                </a:ext>
              </a:extLst>
            </p:cNvPr>
            <p:cNvSpPr/>
            <p:nvPr/>
          </p:nvSpPr>
          <p:spPr>
            <a:xfrm>
              <a:off x="5633936" y="835272"/>
              <a:ext cx="45016" cy="45016"/>
            </a:xfrm>
            <a:custGeom>
              <a:avLst/>
              <a:gdLst/>
              <a:ahLst/>
              <a:cxnLst/>
              <a:rect l="l" t="t" r="r" b="b"/>
              <a:pathLst>
                <a:path w="1398" h="1398" extrusionOk="0">
                  <a:moveTo>
                    <a:pt x="553" y="0"/>
                  </a:moveTo>
                  <a:lnTo>
                    <a:pt x="423" y="65"/>
                  </a:lnTo>
                  <a:lnTo>
                    <a:pt x="293" y="130"/>
                  </a:lnTo>
                  <a:lnTo>
                    <a:pt x="196" y="195"/>
                  </a:lnTo>
                  <a:lnTo>
                    <a:pt x="98" y="293"/>
                  </a:lnTo>
                  <a:lnTo>
                    <a:pt x="33" y="423"/>
                  </a:lnTo>
                  <a:lnTo>
                    <a:pt x="1" y="553"/>
                  </a:lnTo>
                  <a:lnTo>
                    <a:pt x="1" y="683"/>
                  </a:lnTo>
                  <a:lnTo>
                    <a:pt x="1" y="845"/>
                  </a:lnTo>
                  <a:lnTo>
                    <a:pt x="33" y="975"/>
                  </a:lnTo>
                  <a:lnTo>
                    <a:pt x="98" y="1072"/>
                  </a:lnTo>
                  <a:lnTo>
                    <a:pt x="196" y="1202"/>
                  </a:lnTo>
                  <a:lnTo>
                    <a:pt x="293" y="1267"/>
                  </a:lnTo>
                  <a:lnTo>
                    <a:pt x="423" y="1332"/>
                  </a:lnTo>
                  <a:lnTo>
                    <a:pt x="553" y="1397"/>
                  </a:lnTo>
                  <a:lnTo>
                    <a:pt x="813" y="1397"/>
                  </a:lnTo>
                  <a:lnTo>
                    <a:pt x="943" y="1332"/>
                  </a:lnTo>
                  <a:lnTo>
                    <a:pt x="1073" y="1267"/>
                  </a:lnTo>
                  <a:lnTo>
                    <a:pt x="1171" y="1202"/>
                  </a:lnTo>
                  <a:lnTo>
                    <a:pt x="1268" y="1072"/>
                  </a:lnTo>
                  <a:lnTo>
                    <a:pt x="1333" y="975"/>
                  </a:lnTo>
                  <a:lnTo>
                    <a:pt x="1365" y="845"/>
                  </a:lnTo>
                  <a:lnTo>
                    <a:pt x="1398" y="683"/>
                  </a:lnTo>
                  <a:lnTo>
                    <a:pt x="1365" y="553"/>
                  </a:lnTo>
                  <a:lnTo>
                    <a:pt x="1333" y="423"/>
                  </a:lnTo>
                  <a:lnTo>
                    <a:pt x="1268" y="293"/>
                  </a:lnTo>
                  <a:lnTo>
                    <a:pt x="1171" y="195"/>
                  </a:lnTo>
                  <a:lnTo>
                    <a:pt x="1073" y="130"/>
                  </a:lnTo>
                  <a:lnTo>
                    <a:pt x="943" y="65"/>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p2">
              <a:extLst>
                <a:ext uri="{FF2B5EF4-FFF2-40B4-BE49-F238E27FC236}">
                  <a16:creationId xmlns:a16="http://schemas.microsoft.com/office/drawing/2014/main" id="{BC95F3B0-B062-7C76-1A88-09D5897D950E}"/>
                </a:ext>
              </a:extLst>
            </p:cNvPr>
            <p:cNvSpPr/>
            <p:nvPr/>
          </p:nvSpPr>
          <p:spPr>
            <a:xfrm>
              <a:off x="6277226" y="868354"/>
              <a:ext cx="304451" cy="390264"/>
            </a:xfrm>
            <a:custGeom>
              <a:avLst/>
              <a:gdLst/>
              <a:ahLst/>
              <a:cxnLst/>
              <a:rect l="l" t="t" r="r" b="b"/>
              <a:pathLst>
                <a:path w="9455" h="12120" extrusionOk="0">
                  <a:moveTo>
                    <a:pt x="8318" y="1"/>
                  </a:moveTo>
                  <a:lnTo>
                    <a:pt x="8090" y="33"/>
                  </a:lnTo>
                  <a:lnTo>
                    <a:pt x="7863" y="98"/>
                  </a:lnTo>
                  <a:lnTo>
                    <a:pt x="7668" y="196"/>
                  </a:lnTo>
                  <a:lnTo>
                    <a:pt x="7473" y="326"/>
                  </a:lnTo>
                  <a:lnTo>
                    <a:pt x="7310" y="488"/>
                  </a:lnTo>
                  <a:lnTo>
                    <a:pt x="228" y="10268"/>
                  </a:lnTo>
                  <a:lnTo>
                    <a:pt x="130" y="10495"/>
                  </a:lnTo>
                  <a:lnTo>
                    <a:pt x="33" y="10690"/>
                  </a:lnTo>
                  <a:lnTo>
                    <a:pt x="0" y="10917"/>
                  </a:lnTo>
                  <a:lnTo>
                    <a:pt x="33" y="11145"/>
                  </a:lnTo>
                  <a:lnTo>
                    <a:pt x="98" y="11372"/>
                  </a:lnTo>
                  <a:lnTo>
                    <a:pt x="195" y="11567"/>
                  </a:lnTo>
                  <a:lnTo>
                    <a:pt x="325" y="11762"/>
                  </a:lnTo>
                  <a:lnTo>
                    <a:pt x="488" y="11925"/>
                  </a:lnTo>
                  <a:lnTo>
                    <a:pt x="715" y="12022"/>
                  </a:lnTo>
                  <a:lnTo>
                    <a:pt x="910" y="12119"/>
                  </a:lnTo>
                  <a:lnTo>
                    <a:pt x="1365" y="12119"/>
                  </a:lnTo>
                  <a:lnTo>
                    <a:pt x="1592" y="12054"/>
                  </a:lnTo>
                  <a:lnTo>
                    <a:pt x="1787" y="11957"/>
                  </a:lnTo>
                  <a:lnTo>
                    <a:pt x="1982" y="11827"/>
                  </a:lnTo>
                  <a:lnTo>
                    <a:pt x="2145" y="11665"/>
                  </a:lnTo>
                  <a:lnTo>
                    <a:pt x="9227" y="1885"/>
                  </a:lnTo>
                  <a:lnTo>
                    <a:pt x="9357" y="1658"/>
                  </a:lnTo>
                  <a:lnTo>
                    <a:pt x="9422" y="1463"/>
                  </a:lnTo>
                  <a:lnTo>
                    <a:pt x="9455" y="1235"/>
                  </a:lnTo>
                  <a:lnTo>
                    <a:pt x="9422" y="1008"/>
                  </a:lnTo>
                  <a:lnTo>
                    <a:pt x="9390" y="780"/>
                  </a:lnTo>
                  <a:lnTo>
                    <a:pt x="9292" y="586"/>
                  </a:lnTo>
                  <a:lnTo>
                    <a:pt x="9130" y="391"/>
                  </a:lnTo>
                  <a:lnTo>
                    <a:pt x="8967" y="228"/>
                  </a:lnTo>
                  <a:lnTo>
                    <a:pt x="8773" y="131"/>
                  </a:lnTo>
                  <a:lnTo>
                    <a:pt x="8545" y="33"/>
                  </a:lnTo>
                  <a:lnTo>
                    <a:pt x="8318"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p2">
              <a:extLst>
                <a:ext uri="{FF2B5EF4-FFF2-40B4-BE49-F238E27FC236}">
                  <a16:creationId xmlns:a16="http://schemas.microsoft.com/office/drawing/2014/main" id="{9CD13E36-4BC0-585E-B3FE-13D24714A62B}"/>
                </a:ext>
              </a:extLst>
            </p:cNvPr>
            <p:cNvSpPr/>
            <p:nvPr/>
          </p:nvSpPr>
          <p:spPr>
            <a:xfrm>
              <a:off x="2456697" y="931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1;p2">
              <a:extLst>
                <a:ext uri="{FF2B5EF4-FFF2-40B4-BE49-F238E27FC236}">
                  <a16:creationId xmlns:a16="http://schemas.microsoft.com/office/drawing/2014/main" id="{D1CD81BA-85E6-C333-3CB4-2A29700E3E2E}"/>
                </a:ext>
              </a:extLst>
            </p:cNvPr>
            <p:cNvSpPr/>
            <p:nvPr/>
          </p:nvSpPr>
          <p:spPr>
            <a:xfrm>
              <a:off x="2571780" y="931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2;p2">
              <a:extLst>
                <a:ext uri="{FF2B5EF4-FFF2-40B4-BE49-F238E27FC236}">
                  <a16:creationId xmlns:a16="http://schemas.microsoft.com/office/drawing/2014/main" id="{A66CF819-208D-F028-6B55-FC2D72BA5F9B}"/>
                </a:ext>
              </a:extLst>
            </p:cNvPr>
            <p:cNvSpPr/>
            <p:nvPr/>
          </p:nvSpPr>
          <p:spPr>
            <a:xfrm>
              <a:off x="2686863" y="931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3;p2">
              <a:extLst>
                <a:ext uri="{FF2B5EF4-FFF2-40B4-BE49-F238E27FC236}">
                  <a16:creationId xmlns:a16="http://schemas.microsoft.com/office/drawing/2014/main" id="{DC93B2BC-A047-E948-7EBE-0A4C39E93ECA}"/>
                </a:ext>
              </a:extLst>
            </p:cNvPr>
            <p:cNvSpPr/>
            <p:nvPr/>
          </p:nvSpPr>
          <p:spPr>
            <a:xfrm>
              <a:off x="2800883" y="931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4;p2">
              <a:extLst>
                <a:ext uri="{FF2B5EF4-FFF2-40B4-BE49-F238E27FC236}">
                  <a16:creationId xmlns:a16="http://schemas.microsoft.com/office/drawing/2014/main" id="{5595FF58-AB2A-9F18-F7A9-5A71321EBF2F}"/>
                </a:ext>
              </a:extLst>
            </p:cNvPr>
            <p:cNvSpPr/>
            <p:nvPr/>
          </p:nvSpPr>
          <p:spPr>
            <a:xfrm>
              <a:off x="2915966" y="931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p2">
              <a:extLst>
                <a:ext uri="{FF2B5EF4-FFF2-40B4-BE49-F238E27FC236}">
                  <a16:creationId xmlns:a16="http://schemas.microsoft.com/office/drawing/2014/main" id="{870088B6-9D0E-9189-7300-07F18832B0E1}"/>
                </a:ext>
              </a:extLst>
            </p:cNvPr>
            <p:cNvSpPr/>
            <p:nvPr/>
          </p:nvSpPr>
          <p:spPr>
            <a:xfrm>
              <a:off x="2456697" y="1028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6;p2">
              <a:extLst>
                <a:ext uri="{FF2B5EF4-FFF2-40B4-BE49-F238E27FC236}">
                  <a16:creationId xmlns:a16="http://schemas.microsoft.com/office/drawing/2014/main" id="{7C9C9A05-0117-4D6C-DB5A-C59F1D222F1D}"/>
                </a:ext>
              </a:extLst>
            </p:cNvPr>
            <p:cNvSpPr/>
            <p:nvPr/>
          </p:nvSpPr>
          <p:spPr>
            <a:xfrm>
              <a:off x="2571780" y="1028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p2">
              <a:extLst>
                <a:ext uri="{FF2B5EF4-FFF2-40B4-BE49-F238E27FC236}">
                  <a16:creationId xmlns:a16="http://schemas.microsoft.com/office/drawing/2014/main" id="{7E5EA05B-E5BA-D35B-2B6F-8597DF8CF045}"/>
                </a:ext>
              </a:extLst>
            </p:cNvPr>
            <p:cNvSpPr/>
            <p:nvPr/>
          </p:nvSpPr>
          <p:spPr>
            <a:xfrm>
              <a:off x="2686863" y="1028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p2">
              <a:extLst>
                <a:ext uri="{FF2B5EF4-FFF2-40B4-BE49-F238E27FC236}">
                  <a16:creationId xmlns:a16="http://schemas.microsoft.com/office/drawing/2014/main" id="{328215DC-2A26-5831-8DFC-DF3B83479D67}"/>
                </a:ext>
              </a:extLst>
            </p:cNvPr>
            <p:cNvSpPr/>
            <p:nvPr/>
          </p:nvSpPr>
          <p:spPr>
            <a:xfrm>
              <a:off x="2800883" y="1028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9;p2">
              <a:extLst>
                <a:ext uri="{FF2B5EF4-FFF2-40B4-BE49-F238E27FC236}">
                  <a16:creationId xmlns:a16="http://schemas.microsoft.com/office/drawing/2014/main" id="{468118BA-2248-865A-B6C8-C3531DAB9DB0}"/>
                </a:ext>
              </a:extLst>
            </p:cNvPr>
            <p:cNvSpPr/>
            <p:nvPr/>
          </p:nvSpPr>
          <p:spPr>
            <a:xfrm>
              <a:off x="2915966" y="1028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p2">
              <a:extLst>
                <a:ext uri="{FF2B5EF4-FFF2-40B4-BE49-F238E27FC236}">
                  <a16:creationId xmlns:a16="http://schemas.microsoft.com/office/drawing/2014/main" id="{257D231E-5031-EC5F-8F2B-9B2C86FB6FE0}"/>
                </a:ext>
              </a:extLst>
            </p:cNvPr>
            <p:cNvSpPr/>
            <p:nvPr/>
          </p:nvSpPr>
          <p:spPr>
            <a:xfrm>
              <a:off x="2456697" y="1126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p2">
              <a:extLst>
                <a:ext uri="{FF2B5EF4-FFF2-40B4-BE49-F238E27FC236}">
                  <a16:creationId xmlns:a16="http://schemas.microsoft.com/office/drawing/2014/main" id="{A6D0B16D-79A6-77FC-3CC9-BCAEBACF5AD8}"/>
                </a:ext>
              </a:extLst>
            </p:cNvPr>
            <p:cNvSpPr/>
            <p:nvPr/>
          </p:nvSpPr>
          <p:spPr>
            <a:xfrm>
              <a:off x="2571780" y="1126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2;p2">
              <a:extLst>
                <a:ext uri="{FF2B5EF4-FFF2-40B4-BE49-F238E27FC236}">
                  <a16:creationId xmlns:a16="http://schemas.microsoft.com/office/drawing/2014/main" id="{B802A198-A03C-7AB6-0F0A-33A9CC4DF577}"/>
                </a:ext>
              </a:extLst>
            </p:cNvPr>
            <p:cNvSpPr/>
            <p:nvPr/>
          </p:nvSpPr>
          <p:spPr>
            <a:xfrm>
              <a:off x="2686863" y="1126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3;p2">
              <a:extLst>
                <a:ext uri="{FF2B5EF4-FFF2-40B4-BE49-F238E27FC236}">
                  <a16:creationId xmlns:a16="http://schemas.microsoft.com/office/drawing/2014/main" id="{1DF0A0F2-955F-0B38-816A-B602EAC0655D}"/>
                </a:ext>
              </a:extLst>
            </p:cNvPr>
            <p:cNvSpPr/>
            <p:nvPr/>
          </p:nvSpPr>
          <p:spPr>
            <a:xfrm>
              <a:off x="2800883" y="1126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4;p2">
              <a:extLst>
                <a:ext uri="{FF2B5EF4-FFF2-40B4-BE49-F238E27FC236}">
                  <a16:creationId xmlns:a16="http://schemas.microsoft.com/office/drawing/2014/main" id="{6175DE15-AD59-FC98-C616-4DE149342C8B}"/>
                </a:ext>
              </a:extLst>
            </p:cNvPr>
            <p:cNvSpPr/>
            <p:nvPr/>
          </p:nvSpPr>
          <p:spPr>
            <a:xfrm>
              <a:off x="2915966" y="1126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5;p2">
              <a:extLst>
                <a:ext uri="{FF2B5EF4-FFF2-40B4-BE49-F238E27FC236}">
                  <a16:creationId xmlns:a16="http://schemas.microsoft.com/office/drawing/2014/main" id="{E6219F18-EF3E-3112-0B31-1957564F99C5}"/>
                </a:ext>
              </a:extLst>
            </p:cNvPr>
            <p:cNvSpPr/>
            <p:nvPr/>
          </p:nvSpPr>
          <p:spPr>
            <a:xfrm>
              <a:off x="2456697" y="1223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6;p2">
              <a:extLst>
                <a:ext uri="{FF2B5EF4-FFF2-40B4-BE49-F238E27FC236}">
                  <a16:creationId xmlns:a16="http://schemas.microsoft.com/office/drawing/2014/main" id="{C40202FD-2461-8C61-0599-79EE1CC97305}"/>
                </a:ext>
              </a:extLst>
            </p:cNvPr>
            <p:cNvSpPr/>
            <p:nvPr/>
          </p:nvSpPr>
          <p:spPr>
            <a:xfrm>
              <a:off x="2571780" y="1223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7;p2">
              <a:extLst>
                <a:ext uri="{FF2B5EF4-FFF2-40B4-BE49-F238E27FC236}">
                  <a16:creationId xmlns:a16="http://schemas.microsoft.com/office/drawing/2014/main" id="{E755210C-DB54-EB10-6E8F-D12CDFD1E1CB}"/>
                </a:ext>
              </a:extLst>
            </p:cNvPr>
            <p:cNvSpPr/>
            <p:nvPr/>
          </p:nvSpPr>
          <p:spPr>
            <a:xfrm>
              <a:off x="2686863" y="1223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8;p2">
              <a:extLst>
                <a:ext uri="{FF2B5EF4-FFF2-40B4-BE49-F238E27FC236}">
                  <a16:creationId xmlns:a16="http://schemas.microsoft.com/office/drawing/2014/main" id="{D822D82E-AC85-0E9A-4650-B55EF465386C}"/>
                </a:ext>
              </a:extLst>
            </p:cNvPr>
            <p:cNvSpPr/>
            <p:nvPr/>
          </p:nvSpPr>
          <p:spPr>
            <a:xfrm>
              <a:off x="2800883" y="1223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9;p2">
              <a:extLst>
                <a:ext uri="{FF2B5EF4-FFF2-40B4-BE49-F238E27FC236}">
                  <a16:creationId xmlns:a16="http://schemas.microsoft.com/office/drawing/2014/main" id="{7514D28C-BB25-F5E9-7D06-A9506F6D242D}"/>
                </a:ext>
              </a:extLst>
            </p:cNvPr>
            <p:cNvSpPr/>
            <p:nvPr/>
          </p:nvSpPr>
          <p:spPr>
            <a:xfrm>
              <a:off x="2915966" y="1223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0;p2">
              <a:extLst>
                <a:ext uri="{FF2B5EF4-FFF2-40B4-BE49-F238E27FC236}">
                  <a16:creationId xmlns:a16="http://schemas.microsoft.com/office/drawing/2014/main" id="{09CB066B-DB9B-8E98-490C-706C7884491D}"/>
                </a:ext>
              </a:extLst>
            </p:cNvPr>
            <p:cNvSpPr/>
            <p:nvPr/>
          </p:nvSpPr>
          <p:spPr>
            <a:xfrm>
              <a:off x="2456697" y="1320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1;p2">
              <a:extLst>
                <a:ext uri="{FF2B5EF4-FFF2-40B4-BE49-F238E27FC236}">
                  <a16:creationId xmlns:a16="http://schemas.microsoft.com/office/drawing/2014/main" id="{FA34EEB3-088D-5215-12A8-98FB8EC99EE8}"/>
                </a:ext>
              </a:extLst>
            </p:cNvPr>
            <p:cNvSpPr/>
            <p:nvPr/>
          </p:nvSpPr>
          <p:spPr>
            <a:xfrm>
              <a:off x="2571780" y="1320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2;p2">
              <a:extLst>
                <a:ext uri="{FF2B5EF4-FFF2-40B4-BE49-F238E27FC236}">
                  <a16:creationId xmlns:a16="http://schemas.microsoft.com/office/drawing/2014/main" id="{D539056F-6AB6-A302-2326-C225F37881C7}"/>
                </a:ext>
              </a:extLst>
            </p:cNvPr>
            <p:cNvSpPr/>
            <p:nvPr/>
          </p:nvSpPr>
          <p:spPr>
            <a:xfrm>
              <a:off x="2686863" y="1320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3;p2">
              <a:extLst>
                <a:ext uri="{FF2B5EF4-FFF2-40B4-BE49-F238E27FC236}">
                  <a16:creationId xmlns:a16="http://schemas.microsoft.com/office/drawing/2014/main" id="{F8A5F3FC-DAA2-E69D-90EE-FADF1CA01219}"/>
                </a:ext>
              </a:extLst>
            </p:cNvPr>
            <p:cNvSpPr/>
            <p:nvPr/>
          </p:nvSpPr>
          <p:spPr>
            <a:xfrm>
              <a:off x="2800883" y="1320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p2">
              <a:extLst>
                <a:ext uri="{FF2B5EF4-FFF2-40B4-BE49-F238E27FC236}">
                  <a16:creationId xmlns:a16="http://schemas.microsoft.com/office/drawing/2014/main" id="{9CFAADFA-3C76-7DE8-3B47-FF1252DA3C98}"/>
                </a:ext>
              </a:extLst>
            </p:cNvPr>
            <p:cNvSpPr/>
            <p:nvPr/>
          </p:nvSpPr>
          <p:spPr>
            <a:xfrm>
              <a:off x="2915966" y="1320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5;p2">
              <a:extLst>
                <a:ext uri="{FF2B5EF4-FFF2-40B4-BE49-F238E27FC236}">
                  <a16:creationId xmlns:a16="http://schemas.microsoft.com/office/drawing/2014/main" id="{62275594-C7FB-3C48-020B-FB9233D903C7}"/>
                </a:ext>
              </a:extLst>
            </p:cNvPr>
            <p:cNvSpPr/>
            <p:nvPr/>
          </p:nvSpPr>
          <p:spPr>
            <a:xfrm>
              <a:off x="7352853" y="1586433"/>
              <a:ext cx="162191" cy="162191"/>
            </a:xfrm>
            <a:custGeom>
              <a:avLst/>
              <a:gdLst/>
              <a:ahLst/>
              <a:cxnLst/>
              <a:rect l="l" t="t" r="r" b="b"/>
              <a:pathLst>
                <a:path w="5037" h="5037" fill="none" extrusionOk="0">
                  <a:moveTo>
                    <a:pt x="5037" y="2502"/>
                  </a:moveTo>
                  <a:lnTo>
                    <a:pt x="5037" y="2502"/>
                  </a:lnTo>
                  <a:lnTo>
                    <a:pt x="5037" y="2762"/>
                  </a:lnTo>
                  <a:lnTo>
                    <a:pt x="4972" y="3022"/>
                  </a:lnTo>
                  <a:lnTo>
                    <a:pt x="4907" y="3282"/>
                  </a:lnTo>
                  <a:lnTo>
                    <a:pt x="4842" y="3509"/>
                  </a:lnTo>
                  <a:lnTo>
                    <a:pt x="4744" y="3704"/>
                  </a:lnTo>
                  <a:lnTo>
                    <a:pt x="4614" y="3931"/>
                  </a:lnTo>
                  <a:lnTo>
                    <a:pt x="4452" y="4126"/>
                  </a:lnTo>
                  <a:lnTo>
                    <a:pt x="4289" y="4289"/>
                  </a:lnTo>
                  <a:lnTo>
                    <a:pt x="4127" y="4451"/>
                  </a:lnTo>
                  <a:lnTo>
                    <a:pt x="3932" y="4614"/>
                  </a:lnTo>
                  <a:lnTo>
                    <a:pt x="3705" y="4744"/>
                  </a:lnTo>
                  <a:lnTo>
                    <a:pt x="3477" y="4841"/>
                  </a:lnTo>
                  <a:lnTo>
                    <a:pt x="3250" y="4939"/>
                  </a:lnTo>
                  <a:lnTo>
                    <a:pt x="3022" y="5004"/>
                  </a:lnTo>
                  <a:lnTo>
                    <a:pt x="2762" y="5036"/>
                  </a:lnTo>
                  <a:lnTo>
                    <a:pt x="2502" y="5036"/>
                  </a:lnTo>
                  <a:lnTo>
                    <a:pt x="2502" y="5036"/>
                  </a:lnTo>
                  <a:lnTo>
                    <a:pt x="2243" y="5036"/>
                  </a:lnTo>
                  <a:lnTo>
                    <a:pt x="2015" y="5004"/>
                  </a:lnTo>
                  <a:lnTo>
                    <a:pt x="1755" y="4939"/>
                  </a:lnTo>
                  <a:lnTo>
                    <a:pt x="1528" y="4841"/>
                  </a:lnTo>
                  <a:lnTo>
                    <a:pt x="1300" y="4744"/>
                  </a:lnTo>
                  <a:lnTo>
                    <a:pt x="1105" y="4614"/>
                  </a:lnTo>
                  <a:lnTo>
                    <a:pt x="910" y="4451"/>
                  </a:lnTo>
                  <a:lnTo>
                    <a:pt x="716" y="4289"/>
                  </a:lnTo>
                  <a:lnTo>
                    <a:pt x="553" y="4126"/>
                  </a:lnTo>
                  <a:lnTo>
                    <a:pt x="423" y="3931"/>
                  </a:lnTo>
                  <a:lnTo>
                    <a:pt x="293" y="3704"/>
                  </a:lnTo>
                  <a:lnTo>
                    <a:pt x="196" y="3509"/>
                  </a:lnTo>
                  <a:lnTo>
                    <a:pt x="98" y="3282"/>
                  </a:lnTo>
                  <a:lnTo>
                    <a:pt x="33" y="3022"/>
                  </a:lnTo>
                  <a:lnTo>
                    <a:pt x="1" y="2762"/>
                  </a:lnTo>
                  <a:lnTo>
                    <a:pt x="1" y="2502"/>
                  </a:lnTo>
                  <a:lnTo>
                    <a:pt x="1" y="2502"/>
                  </a:lnTo>
                  <a:lnTo>
                    <a:pt x="1" y="2242"/>
                  </a:lnTo>
                  <a:lnTo>
                    <a:pt x="33" y="2014"/>
                  </a:lnTo>
                  <a:lnTo>
                    <a:pt x="98" y="1755"/>
                  </a:lnTo>
                  <a:lnTo>
                    <a:pt x="196" y="1527"/>
                  </a:lnTo>
                  <a:lnTo>
                    <a:pt x="293" y="1300"/>
                  </a:lnTo>
                  <a:lnTo>
                    <a:pt x="423" y="1105"/>
                  </a:lnTo>
                  <a:lnTo>
                    <a:pt x="553" y="910"/>
                  </a:lnTo>
                  <a:lnTo>
                    <a:pt x="716" y="747"/>
                  </a:lnTo>
                  <a:lnTo>
                    <a:pt x="910" y="552"/>
                  </a:lnTo>
                  <a:lnTo>
                    <a:pt x="1105" y="422"/>
                  </a:lnTo>
                  <a:lnTo>
                    <a:pt x="1300" y="293"/>
                  </a:lnTo>
                  <a:lnTo>
                    <a:pt x="1528" y="195"/>
                  </a:lnTo>
                  <a:lnTo>
                    <a:pt x="1755" y="98"/>
                  </a:lnTo>
                  <a:lnTo>
                    <a:pt x="2015" y="33"/>
                  </a:lnTo>
                  <a:lnTo>
                    <a:pt x="2243" y="0"/>
                  </a:lnTo>
                  <a:lnTo>
                    <a:pt x="2502" y="0"/>
                  </a:lnTo>
                  <a:lnTo>
                    <a:pt x="2502" y="0"/>
                  </a:lnTo>
                  <a:lnTo>
                    <a:pt x="2762" y="0"/>
                  </a:lnTo>
                  <a:lnTo>
                    <a:pt x="3022" y="33"/>
                  </a:lnTo>
                  <a:lnTo>
                    <a:pt x="3250" y="98"/>
                  </a:lnTo>
                  <a:lnTo>
                    <a:pt x="3477" y="195"/>
                  </a:lnTo>
                  <a:lnTo>
                    <a:pt x="3705" y="293"/>
                  </a:lnTo>
                  <a:lnTo>
                    <a:pt x="3932" y="422"/>
                  </a:lnTo>
                  <a:lnTo>
                    <a:pt x="4127" y="552"/>
                  </a:lnTo>
                  <a:lnTo>
                    <a:pt x="4289" y="747"/>
                  </a:lnTo>
                  <a:lnTo>
                    <a:pt x="4452" y="910"/>
                  </a:lnTo>
                  <a:lnTo>
                    <a:pt x="4614" y="1105"/>
                  </a:lnTo>
                  <a:lnTo>
                    <a:pt x="4744" y="1300"/>
                  </a:lnTo>
                  <a:lnTo>
                    <a:pt x="4842" y="1527"/>
                  </a:lnTo>
                  <a:lnTo>
                    <a:pt x="4907" y="1755"/>
                  </a:lnTo>
                  <a:lnTo>
                    <a:pt x="4972" y="2014"/>
                  </a:lnTo>
                  <a:lnTo>
                    <a:pt x="5037" y="2242"/>
                  </a:lnTo>
                  <a:lnTo>
                    <a:pt x="5037" y="2502"/>
                  </a:lnTo>
                  <a:lnTo>
                    <a:pt x="5037" y="2502"/>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6;p2">
              <a:extLst>
                <a:ext uri="{FF2B5EF4-FFF2-40B4-BE49-F238E27FC236}">
                  <a16:creationId xmlns:a16="http://schemas.microsoft.com/office/drawing/2014/main" id="{F6115712-8DDA-61F0-35F1-B36639CE28CD}"/>
                </a:ext>
              </a:extLst>
            </p:cNvPr>
            <p:cNvSpPr/>
            <p:nvPr/>
          </p:nvSpPr>
          <p:spPr>
            <a:xfrm>
              <a:off x="7282778" y="1933742"/>
              <a:ext cx="162191" cy="163254"/>
            </a:xfrm>
            <a:custGeom>
              <a:avLst/>
              <a:gdLst/>
              <a:ahLst/>
              <a:cxnLst/>
              <a:rect l="l" t="t" r="r" b="b"/>
              <a:pathLst>
                <a:path w="5037" h="5070" extrusionOk="0">
                  <a:moveTo>
                    <a:pt x="2535" y="1"/>
                  </a:moveTo>
                  <a:lnTo>
                    <a:pt x="2275" y="33"/>
                  </a:lnTo>
                  <a:lnTo>
                    <a:pt x="2015" y="66"/>
                  </a:lnTo>
                  <a:lnTo>
                    <a:pt x="1755" y="131"/>
                  </a:lnTo>
                  <a:lnTo>
                    <a:pt x="1528" y="228"/>
                  </a:lnTo>
                  <a:lnTo>
                    <a:pt x="1333" y="326"/>
                  </a:lnTo>
                  <a:lnTo>
                    <a:pt x="1105" y="456"/>
                  </a:lnTo>
                  <a:lnTo>
                    <a:pt x="910" y="586"/>
                  </a:lnTo>
                  <a:lnTo>
                    <a:pt x="748" y="748"/>
                  </a:lnTo>
                  <a:lnTo>
                    <a:pt x="586" y="943"/>
                  </a:lnTo>
                  <a:lnTo>
                    <a:pt x="423" y="1138"/>
                  </a:lnTo>
                  <a:lnTo>
                    <a:pt x="293" y="1333"/>
                  </a:lnTo>
                  <a:lnTo>
                    <a:pt x="196" y="1560"/>
                  </a:lnTo>
                  <a:lnTo>
                    <a:pt x="98" y="1788"/>
                  </a:lnTo>
                  <a:lnTo>
                    <a:pt x="33" y="2015"/>
                  </a:lnTo>
                  <a:lnTo>
                    <a:pt x="1" y="2275"/>
                  </a:lnTo>
                  <a:lnTo>
                    <a:pt x="1" y="2535"/>
                  </a:lnTo>
                  <a:lnTo>
                    <a:pt x="1" y="2795"/>
                  </a:lnTo>
                  <a:lnTo>
                    <a:pt x="33" y="3055"/>
                  </a:lnTo>
                  <a:lnTo>
                    <a:pt x="98" y="3282"/>
                  </a:lnTo>
                  <a:lnTo>
                    <a:pt x="196" y="3510"/>
                  </a:lnTo>
                  <a:lnTo>
                    <a:pt x="293" y="3737"/>
                  </a:lnTo>
                  <a:lnTo>
                    <a:pt x="423" y="3965"/>
                  </a:lnTo>
                  <a:lnTo>
                    <a:pt x="586" y="4159"/>
                  </a:lnTo>
                  <a:lnTo>
                    <a:pt x="748" y="4322"/>
                  </a:lnTo>
                  <a:lnTo>
                    <a:pt x="910" y="4484"/>
                  </a:lnTo>
                  <a:lnTo>
                    <a:pt x="1105" y="4647"/>
                  </a:lnTo>
                  <a:lnTo>
                    <a:pt x="1333" y="4744"/>
                  </a:lnTo>
                  <a:lnTo>
                    <a:pt x="1528" y="4874"/>
                  </a:lnTo>
                  <a:lnTo>
                    <a:pt x="1755" y="4939"/>
                  </a:lnTo>
                  <a:lnTo>
                    <a:pt x="2015" y="5004"/>
                  </a:lnTo>
                  <a:lnTo>
                    <a:pt x="2275" y="5037"/>
                  </a:lnTo>
                  <a:lnTo>
                    <a:pt x="2535" y="5069"/>
                  </a:lnTo>
                  <a:lnTo>
                    <a:pt x="2795" y="5037"/>
                  </a:lnTo>
                  <a:lnTo>
                    <a:pt x="3022" y="5004"/>
                  </a:lnTo>
                  <a:lnTo>
                    <a:pt x="3282" y="4939"/>
                  </a:lnTo>
                  <a:lnTo>
                    <a:pt x="3510" y="4874"/>
                  </a:lnTo>
                  <a:lnTo>
                    <a:pt x="3737" y="4744"/>
                  </a:lnTo>
                  <a:lnTo>
                    <a:pt x="3932" y="4647"/>
                  </a:lnTo>
                  <a:lnTo>
                    <a:pt x="4127" y="4484"/>
                  </a:lnTo>
                  <a:lnTo>
                    <a:pt x="4322" y="4322"/>
                  </a:lnTo>
                  <a:lnTo>
                    <a:pt x="4484" y="4159"/>
                  </a:lnTo>
                  <a:lnTo>
                    <a:pt x="4614" y="3965"/>
                  </a:lnTo>
                  <a:lnTo>
                    <a:pt x="4744" y="3737"/>
                  </a:lnTo>
                  <a:lnTo>
                    <a:pt x="4842" y="3510"/>
                  </a:lnTo>
                  <a:lnTo>
                    <a:pt x="4939" y="3282"/>
                  </a:lnTo>
                  <a:lnTo>
                    <a:pt x="5004" y="3055"/>
                  </a:lnTo>
                  <a:lnTo>
                    <a:pt x="5037" y="2795"/>
                  </a:lnTo>
                  <a:lnTo>
                    <a:pt x="5037" y="2535"/>
                  </a:lnTo>
                  <a:lnTo>
                    <a:pt x="5037" y="2275"/>
                  </a:lnTo>
                  <a:lnTo>
                    <a:pt x="5004" y="2015"/>
                  </a:lnTo>
                  <a:lnTo>
                    <a:pt x="4939" y="1788"/>
                  </a:lnTo>
                  <a:lnTo>
                    <a:pt x="4842" y="1560"/>
                  </a:lnTo>
                  <a:lnTo>
                    <a:pt x="4744" y="1333"/>
                  </a:lnTo>
                  <a:lnTo>
                    <a:pt x="4614" y="1138"/>
                  </a:lnTo>
                  <a:lnTo>
                    <a:pt x="4484" y="943"/>
                  </a:lnTo>
                  <a:lnTo>
                    <a:pt x="4322" y="748"/>
                  </a:lnTo>
                  <a:lnTo>
                    <a:pt x="4127" y="586"/>
                  </a:lnTo>
                  <a:lnTo>
                    <a:pt x="3932" y="456"/>
                  </a:lnTo>
                  <a:lnTo>
                    <a:pt x="3737" y="326"/>
                  </a:lnTo>
                  <a:lnTo>
                    <a:pt x="3510" y="228"/>
                  </a:lnTo>
                  <a:lnTo>
                    <a:pt x="3282" y="131"/>
                  </a:lnTo>
                  <a:lnTo>
                    <a:pt x="3022" y="66"/>
                  </a:lnTo>
                  <a:lnTo>
                    <a:pt x="2795" y="33"/>
                  </a:lnTo>
                  <a:lnTo>
                    <a:pt x="253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7;p2">
              <a:extLst>
                <a:ext uri="{FF2B5EF4-FFF2-40B4-BE49-F238E27FC236}">
                  <a16:creationId xmlns:a16="http://schemas.microsoft.com/office/drawing/2014/main" id="{2FAD166D-F349-2347-AD84-FD977A4DCD35}"/>
                </a:ext>
              </a:extLst>
            </p:cNvPr>
            <p:cNvSpPr/>
            <p:nvPr/>
          </p:nvSpPr>
          <p:spPr>
            <a:xfrm rot="5400000">
              <a:off x="80093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8;p2">
              <a:extLst>
                <a:ext uri="{FF2B5EF4-FFF2-40B4-BE49-F238E27FC236}">
                  <a16:creationId xmlns:a16="http://schemas.microsoft.com/office/drawing/2014/main" id="{051AA718-D268-EB85-FD87-E9F117CC4BEE}"/>
                </a:ext>
              </a:extLst>
            </p:cNvPr>
            <p:cNvSpPr/>
            <p:nvPr/>
          </p:nvSpPr>
          <p:spPr>
            <a:xfrm>
              <a:off x="8960" y="2407662"/>
              <a:ext cx="1111093" cy="1282655"/>
            </a:xfrm>
            <a:custGeom>
              <a:avLst/>
              <a:gdLst/>
              <a:ahLst/>
              <a:cxnLst/>
              <a:rect l="l" t="t" r="r" b="b"/>
              <a:pathLst>
                <a:path w="34506" h="39834" extrusionOk="0">
                  <a:moveTo>
                    <a:pt x="1" y="1"/>
                  </a:moveTo>
                  <a:lnTo>
                    <a:pt x="1" y="39833"/>
                  </a:lnTo>
                  <a:lnTo>
                    <a:pt x="34505" y="19917"/>
                  </a:lnTo>
                  <a:lnTo>
                    <a:pt x="1" y="1"/>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9;p2">
              <a:extLst>
                <a:ext uri="{FF2B5EF4-FFF2-40B4-BE49-F238E27FC236}">
                  <a16:creationId xmlns:a16="http://schemas.microsoft.com/office/drawing/2014/main" id="{25D8ED6A-0C74-3130-4526-DB26386EE7D0}"/>
                </a:ext>
              </a:extLst>
            </p:cNvPr>
            <p:cNvSpPr/>
            <p:nvPr/>
          </p:nvSpPr>
          <p:spPr>
            <a:xfrm>
              <a:off x="7588218" y="29391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0;p2">
              <a:extLst>
                <a:ext uri="{FF2B5EF4-FFF2-40B4-BE49-F238E27FC236}">
                  <a16:creationId xmlns:a16="http://schemas.microsoft.com/office/drawing/2014/main" id="{712AEDFC-4E2F-57E2-D4BA-E933BBD50A88}"/>
                </a:ext>
              </a:extLst>
            </p:cNvPr>
            <p:cNvSpPr/>
            <p:nvPr/>
          </p:nvSpPr>
          <p:spPr>
            <a:xfrm>
              <a:off x="4545930" y="3112778"/>
              <a:ext cx="978204" cy="1332887"/>
            </a:xfrm>
            <a:custGeom>
              <a:avLst/>
              <a:gdLst/>
              <a:ahLst/>
              <a:cxnLst/>
              <a:rect l="l" t="t" r="r" b="b"/>
              <a:pathLst>
                <a:path w="30379" h="41394" extrusionOk="0">
                  <a:moveTo>
                    <a:pt x="29631" y="1"/>
                  </a:moveTo>
                  <a:lnTo>
                    <a:pt x="29501" y="33"/>
                  </a:lnTo>
                  <a:lnTo>
                    <a:pt x="29371" y="98"/>
                  </a:lnTo>
                  <a:lnTo>
                    <a:pt x="29274" y="163"/>
                  </a:lnTo>
                  <a:lnTo>
                    <a:pt x="29209" y="261"/>
                  </a:lnTo>
                  <a:lnTo>
                    <a:pt x="130" y="40354"/>
                  </a:lnTo>
                  <a:lnTo>
                    <a:pt x="65" y="40483"/>
                  </a:lnTo>
                  <a:lnTo>
                    <a:pt x="33" y="40581"/>
                  </a:lnTo>
                  <a:lnTo>
                    <a:pt x="0" y="40711"/>
                  </a:lnTo>
                  <a:lnTo>
                    <a:pt x="0" y="40841"/>
                  </a:lnTo>
                  <a:lnTo>
                    <a:pt x="33" y="40971"/>
                  </a:lnTo>
                  <a:lnTo>
                    <a:pt x="98" y="41068"/>
                  </a:lnTo>
                  <a:lnTo>
                    <a:pt x="163" y="41198"/>
                  </a:lnTo>
                  <a:lnTo>
                    <a:pt x="293" y="41263"/>
                  </a:lnTo>
                  <a:lnTo>
                    <a:pt x="390" y="41328"/>
                  </a:lnTo>
                  <a:lnTo>
                    <a:pt x="520" y="41393"/>
                  </a:lnTo>
                  <a:lnTo>
                    <a:pt x="780" y="41393"/>
                  </a:lnTo>
                  <a:lnTo>
                    <a:pt x="877" y="41361"/>
                  </a:lnTo>
                  <a:lnTo>
                    <a:pt x="1007" y="41296"/>
                  </a:lnTo>
                  <a:lnTo>
                    <a:pt x="1105" y="41231"/>
                  </a:lnTo>
                  <a:lnTo>
                    <a:pt x="1202" y="41133"/>
                  </a:lnTo>
                  <a:lnTo>
                    <a:pt x="30248" y="1041"/>
                  </a:lnTo>
                  <a:lnTo>
                    <a:pt x="30313" y="911"/>
                  </a:lnTo>
                  <a:lnTo>
                    <a:pt x="30378" y="781"/>
                  </a:lnTo>
                  <a:lnTo>
                    <a:pt x="30378" y="683"/>
                  </a:lnTo>
                  <a:lnTo>
                    <a:pt x="30378" y="553"/>
                  </a:lnTo>
                  <a:lnTo>
                    <a:pt x="30346" y="423"/>
                  </a:lnTo>
                  <a:lnTo>
                    <a:pt x="30281" y="293"/>
                  </a:lnTo>
                  <a:lnTo>
                    <a:pt x="30216" y="196"/>
                  </a:lnTo>
                  <a:lnTo>
                    <a:pt x="30119" y="131"/>
                  </a:lnTo>
                  <a:lnTo>
                    <a:pt x="29989" y="33"/>
                  </a:lnTo>
                  <a:lnTo>
                    <a:pt x="29891"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1;p2">
              <a:extLst>
                <a:ext uri="{FF2B5EF4-FFF2-40B4-BE49-F238E27FC236}">
                  <a16:creationId xmlns:a16="http://schemas.microsoft.com/office/drawing/2014/main" id="{7201966B-B542-AFC6-A046-0DC4FE0BD36F}"/>
                </a:ext>
              </a:extLst>
            </p:cNvPr>
            <p:cNvSpPr/>
            <p:nvPr/>
          </p:nvSpPr>
          <p:spPr>
            <a:xfrm>
              <a:off x="5035531" y="3779221"/>
              <a:ext cx="303421" cy="390232"/>
            </a:xfrm>
            <a:custGeom>
              <a:avLst/>
              <a:gdLst/>
              <a:ahLst/>
              <a:cxnLst/>
              <a:rect l="l" t="t" r="r" b="b"/>
              <a:pathLst>
                <a:path w="9423" h="12119" extrusionOk="0">
                  <a:moveTo>
                    <a:pt x="8058" y="0"/>
                  </a:moveTo>
                  <a:lnTo>
                    <a:pt x="7863" y="65"/>
                  </a:lnTo>
                  <a:lnTo>
                    <a:pt x="7636" y="163"/>
                  </a:lnTo>
                  <a:lnTo>
                    <a:pt x="7473" y="292"/>
                  </a:lnTo>
                  <a:lnTo>
                    <a:pt x="7311" y="487"/>
                  </a:lnTo>
                  <a:lnTo>
                    <a:pt x="228" y="10267"/>
                  </a:lnTo>
                  <a:lnTo>
                    <a:pt x="98" y="10462"/>
                  </a:lnTo>
                  <a:lnTo>
                    <a:pt x="33" y="10689"/>
                  </a:lnTo>
                  <a:lnTo>
                    <a:pt x="1" y="10917"/>
                  </a:lnTo>
                  <a:lnTo>
                    <a:pt x="1" y="11144"/>
                  </a:lnTo>
                  <a:lnTo>
                    <a:pt x="66" y="11339"/>
                  </a:lnTo>
                  <a:lnTo>
                    <a:pt x="163" y="11567"/>
                  </a:lnTo>
                  <a:lnTo>
                    <a:pt x="293" y="11729"/>
                  </a:lnTo>
                  <a:lnTo>
                    <a:pt x="488" y="11891"/>
                  </a:lnTo>
                  <a:lnTo>
                    <a:pt x="683" y="12021"/>
                  </a:lnTo>
                  <a:lnTo>
                    <a:pt x="910" y="12086"/>
                  </a:lnTo>
                  <a:lnTo>
                    <a:pt x="1138" y="12119"/>
                  </a:lnTo>
                  <a:lnTo>
                    <a:pt x="1333" y="12119"/>
                  </a:lnTo>
                  <a:lnTo>
                    <a:pt x="1560" y="12054"/>
                  </a:lnTo>
                  <a:lnTo>
                    <a:pt x="1755" y="11956"/>
                  </a:lnTo>
                  <a:lnTo>
                    <a:pt x="1950" y="11826"/>
                  </a:lnTo>
                  <a:lnTo>
                    <a:pt x="2112" y="11631"/>
                  </a:lnTo>
                  <a:lnTo>
                    <a:pt x="9195" y="1852"/>
                  </a:lnTo>
                  <a:lnTo>
                    <a:pt x="9325" y="1657"/>
                  </a:lnTo>
                  <a:lnTo>
                    <a:pt x="9390" y="1430"/>
                  </a:lnTo>
                  <a:lnTo>
                    <a:pt x="9423" y="1202"/>
                  </a:lnTo>
                  <a:lnTo>
                    <a:pt x="9423" y="975"/>
                  </a:lnTo>
                  <a:lnTo>
                    <a:pt x="9358" y="780"/>
                  </a:lnTo>
                  <a:lnTo>
                    <a:pt x="9260" y="552"/>
                  </a:lnTo>
                  <a:lnTo>
                    <a:pt x="9130" y="390"/>
                  </a:lnTo>
                  <a:lnTo>
                    <a:pt x="8935" y="228"/>
                  </a:lnTo>
                  <a:lnTo>
                    <a:pt x="8740" y="98"/>
                  </a:lnTo>
                  <a:lnTo>
                    <a:pt x="8513" y="33"/>
                  </a:lnTo>
                  <a:lnTo>
                    <a:pt x="828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2;p2">
              <a:extLst>
                <a:ext uri="{FF2B5EF4-FFF2-40B4-BE49-F238E27FC236}">
                  <a16:creationId xmlns:a16="http://schemas.microsoft.com/office/drawing/2014/main" id="{00B0AB5F-59CD-0F05-86CF-39A621D9A2CD}"/>
                </a:ext>
              </a:extLst>
            </p:cNvPr>
            <p:cNvSpPr/>
            <p:nvPr/>
          </p:nvSpPr>
          <p:spPr>
            <a:xfrm>
              <a:off x="6584930" y="3940318"/>
              <a:ext cx="68039" cy="68039"/>
            </a:xfrm>
            <a:custGeom>
              <a:avLst/>
              <a:gdLst/>
              <a:ahLst/>
              <a:cxnLst/>
              <a:rect l="l" t="t" r="r" b="b"/>
              <a:pathLst>
                <a:path w="2113" h="2113" extrusionOk="0">
                  <a:moveTo>
                    <a:pt x="845" y="1"/>
                  </a:moveTo>
                  <a:lnTo>
                    <a:pt x="650" y="66"/>
                  </a:lnTo>
                  <a:lnTo>
                    <a:pt x="455" y="163"/>
                  </a:lnTo>
                  <a:lnTo>
                    <a:pt x="293" y="293"/>
                  </a:lnTo>
                  <a:lnTo>
                    <a:pt x="163" y="455"/>
                  </a:lnTo>
                  <a:lnTo>
                    <a:pt x="65" y="650"/>
                  </a:lnTo>
                  <a:lnTo>
                    <a:pt x="33" y="845"/>
                  </a:lnTo>
                  <a:lnTo>
                    <a:pt x="0" y="1040"/>
                  </a:lnTo>
                  <a:lnTo>
                    <a:pt x="33" y="1268"/>
                  </a:lnTo>
                  <a:lnTo>
                    <a:pt x="65" y="1463"/>
                  </a:lnTo>
                  <a:lnTo>
                    <a:pt x="163" y="1658"/>
                  </a:lnTo>
                  <a:lnTo>
                    <a:pt x="293" y="1820"/>
                  </a:lnTo>
                  <a:lnTo>
                    <a:pt x="455" y="1950"/>
                  </a:lnTo>
                  <a:lnTo>
                    <a:pt x="650" y="2047"/>
                  </a:lnTo>
                  <a:lnTo>
                    <a:pt x="845" y="2112"/>
                  </a:lnTo>
                  <a:lnTo>
                    <a:pt x="1267" y="2112"/>
                  </a:lnTo>
                  <a:lnTo>
                    <a:pt x="1462" y="2047"/>
                  </a:lnTo>
                  <a:lnTo>
                    <a:pt x="1657" y="1950"/>
                  </a:lnTo>
                  <a:lnTo>
                    <a:pt x="1820" y="1820"/>
                  </a:lnTo>
                  <a:lnTo>
                    <a:pt x="1950" y="1658"/>
                  </a:lnTo>
                  <a:lnTo>
                    <a:pt x="2047" y="1463"/>
                  </a:lnTo>
                  <a:lnTo>
                    <a:pt x="2112" y="1268"/>
                  </a:lnTo>
                  <a:lnTo>
                    <a:pt x="2112" y="1040"/>
                  </a:lnTo>
                  <a:lnTo>
                    <a:pt x="2112" y="845"/>
                  </a:lnTo>
                  <a:lnTo>
                    <a:pt x="2047" y="650"/>
                  </a:lnTo>
                  <a:lnTo>
                    <a:pt x="1950" y="455"/>
                  </a:lnTo>
                  <a:lnTo>
                    <a:pt x="1820" y="293"/>
                  </a:lnTo>
                  <a:lnTo>
                    <a:pt x="1657" y="163"/>
                  </a:lnTo>
                  <a:lnTo>
                    <a:pt x="1462" y="66"/>
                  </a:lnTo>
                  <a:lnTo>
                    <a:pt x="1267" y="1"/>
                  </a:lnTo>
                  <a:close/>
                </a:path>
              </a:pathLst>
            </a:custGeom>
            <a:solidFill>
              <a:srgbClr val="5C9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3;p2">
              <a:extLst>
                <a:ext uri="{FF2B5EF4-FFF2-40B4-BE49-F238E27FC236}">
                  <a16:creationId xmlns:a16="http://schemas.microsoft.com/office/drawing/2014/main" id="{951CD4A4-4D9F-66B7-0B7A-ADC167DF9EE7}"/>
                </a:ext>
              </a:extLst>
            </p:cNvPr>
            <p:cNvSpPr/>
            <p:nvPr/>
          </p:nvSpPr>
          <p:spPr>
            <a:xfrm>
              <a:off x="6094267" y="3970674"/>
              <a:ext cx="303421" cy="390264"/>
            </a:xfrm>
            <a:custGeom>
              <a:avLst/>
              <a:gdLst/>
              <a:ahLst/>
              <a:cxnLst/>
              <a:rect l="l" t="t" r="r" b="b"/>
              <a:pathLst>
                <a:path w="9423" h="12120" extrusionOk="0">
                  <a:moveTo>
                    <a:pt x="8285" y="1"/>
                  </a:moveTo>
                  <a:lnTo>
                    <a:pt x="8058" y="33"/>
                  </a:lnTo>
                  <a:lnTo>
                    <a:pt x="7831" y="98"/>
                  </a:lnTo>
                  <a:lnTo>
                    <a:pt x="7636" y="196"/>
                  </a:lnTo>
                  <a:lnTo>
                    <a:pt x="7441" y="326"/>
                  </a:lnTo>
                  <a:lnTo>
                    <a:pt x="7311" y="488"/>
                  </a:lnTo>
                  <a:lnTo>
                    <a:pt x="195" y="10267"/>
                  </a:lnTo>
                  <a:lnTo>
                    <a:pt x="98" y="10495"/>
                  </a:lnTo>
                  <a:lnTo>
                    <a:pt x="1" y="10690"/>
                  </a:lnTo>
                  <a:lnTo>
                    <a:pt x="1" y="10917"/>
                  </a:lnTo>
                  <a:lnTo>
                    <a:pt x="1" y="11145"/>
                  </a:lnTo>
                  <a:lnTo>
                    <a:pt x="65" y="11372"/>
                  </a:lnTo>
                  <a:lnTo>
                    <a:pt x="163" y="11567"/>
                  </a:lnTo>
                  <a:lnTo>
                    <a:pt x="293" y="11762"/>
                  </a:lnTo>
                  <a:lnTo>
                    <a:pt x="455" y="11924"/>
                  </a:lnTo>
                  <a:lnTo>
                    <a:pt x="683" y="12022"/>
                  </a:lnTo>
                  <a:lnTo>
                    <a:pt x="878" y="12119"/>
                  </a:lnTo>
                  <a:lnTo>
                    <a:pt x="1333" y="12119"/>
                  </a:lnTo>
                  <a:lnTo>
                    <a:pt x="1560" y="12054"/>
                  </a:lnTo>
                  <a:lnTo>
                    <a:pt x="1755" y="11957"/>
                  </a:lnTo>
                  <a:lnTo>
                    <a:pt x="1950" y="11827"/>
                  </a:lnTo>
                  <a:lnTo>
                    <a:pt x="2112" y="11665"/>
                  </a:lnTo>
                  <a:lnTo>
                    <a:pt x="9195" y="1885"/>
                  </a:lnTo>
                  <a:lnTo>
                    <a:pt x="9325" y="1658"/>
                  </a:lnTo>
                  <a:lnTo>
                    <a:pt x="9390" y="1463"/>
                  </a:lnTo>
                  <a:lnTo>
                    <a:pt x="9423" y="1235"/>
                  </a:lnTo>
                  <a:lnTo>
                    <a:pt x="9390" y="1008"/>
                  </a:lnTo>
                  <a:lnTo>
                    <a:pt x="9358" y="780"/>
                  </a:lnTo>
                  <a:lnTo>
                    <a:pt x="9260" y="585"/>
                  </a:lnTo>
                  <a:lnTo>
                    <a:pt x="9098" y="391"/>
                  </a:lnTo>
                  <a:lnTo>
                    <a:pt x="8935" y="228"/>
                  </a:lnTo>
                  <a:lnTo>
                    <a:pt x="8740" y="131"/>
                  </a:lnTo>
                  <a:lnTo>
                    <a:pt x="8513" y="33"/>
                  </a:lnTo>
                  <a:lnTo>
                    <a:pt x="828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4;p2">
              <a:extLst>
                <a:ext uri="{FF2B5EF4-FFF2-40B4-BE49-F238E27FC236}">
                  <a16:creationId xmlns:a16="http://schemas.microsoft.com/office/drawing/2014/main" id="{B441C96C-BBEE-D8CE-CF1E-F55B4050235C}"/>
                </a:ext>
              </a:extLst>
            </p:cNvPr>
            <p:cNvSpPr/>
            <p:nvPr/>
          </p:nvSpPr>
          <p:spPr>
            <a:xfrm>
              <a:off x="2796697" y="4031347"/>
              <a:ext cx="1282655" cy="1109998"/>
            </a:xfrm>
            <a:custGeom>
              <a:avLst/>
              <a:gdLst/>
              <a:ahLst/>
              <a:cxnLst/>
              <a:rect l="l" t="t" r="r" b="b"/>
              <a:pathLst>
                <a:path w="39834" h="34472" extrusionOk="0">
                  <a:moveTo>
                    <a:pt x="19917" y="0"/>
                  </a:moveTo>
                  <a:lnTo>
                    <a:pt x="1" y="34472"/>
                  </a:lnTo>
                  <a:lnTo>
                    <a:pt x="39834" y="34472"/>
                  </a:lnTo>
                  <a:lnTo>
                    <a:pt x="19917"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5;p2">
              <a:extLst>
                <a:ext uri="{FF2B5EF4-FFF2-40B4-BE49-F238E27FC236}">
                  <a16:creationId xmlns:a16="http://schemas.microsoft.com/office/drawing/2014/main" id="{C466F630-7368-89F8-A01A-38686919AB84}"/>
                </a:ext>
              </a:extLst>
            </p:cNvPr>
            <p:cNvSpPr/>
            <p:nvPr/>
          </p:nvSpPr>
          <p:spPr>
            <a:xfrm>
              <a:off x="4044801" y="41767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59C3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6;p2">
              <a:extLst>
                <a:ext uri="{FF2B5EF4-FFF2-40B4-BE49-F238E27FC236}">
                  <a16:creationId xmlns:a16="http://schemas.microsoft.com/office/drawing/2014/main" id="{3D92C88B-CA5A-BDB2-8243-E68A20F17003}"/>
                </a:ext>
              </a:extLst>
            </p:cNvPr>
            <p:cNvSpPr/>
            <p:nvPr/>
          </p:nvSpPr>
          <p:spPr>
            <a:xfrm>
              <a:off x="1653243"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7;p2">
              <a:extLst>
                <a:ext uri="{FF2B5EF4-FFF2-40B4-BE49-F238E27FC236}">
                  <a16:creationId xmlns:a16="http://schemas.microsoft.com/office/drawing/2014/main" id="{519A2663-B057-26D1-1A49-581C49524889}"/>
                </a:ext>
              </a:extLst>
            </p:cNvPr>
            <p:cNvSpPr/>
            <p:nvPr/>
          </p:nvSpPr>
          <p:spPr>
            <a:xfrm>
              <a:off x="5057491"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1" y="650"/>
                  </a:lnTo>
                  <a:lnTo>
                    <a:pt x="1" y="813"/>
                  </a:lnTo>
                  <a:lnTo>
                    <a:pt x="1"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p2">
              <a:extLst>
                <a:ext uri="{FF2B5EF4-FFF2-40B4-BE49-F238E27FC236}">
                  <a16:creationId xmlns:a16="http://schemas.microsoft.com/office/drawing/2014/main" id="{EF620C08-6FE9-F995-5475-CCD13B686234}"/>
                </a:ext>
              </a:extLst>
            </p:cNvPr>
            <p:cNvSpPr/>
            <p:nvPr/>
          </p:nvSpPr>
          <p:spPr>
            <a:xfrm>
              <a:off x="5188288" y="4414237"/>
              <a:ext cx="52325" cy="52325"/>
            </a:xfrm>
            <a:custGeom>
              <a:avLst/>
              <a:gdLst/>
              <a:ahLst/>
              <a:cxnLst/>
              <a:rect l="l" t="t" r="r" b="b"/>
              <a:pathLst>
                <a:path w="1625" h="1625" extrusionOk="0">
                  <a:moveTo>
                    <a:pt x="812" y="0"/>
                  </a:moveTo>
                  <a:lnTo>
                    <a:pt x="650" y="33"/>
                  </a:lnTo>
                  <a:lnTo>
                    <a:pt x="520" y="65"/>
                  </a:lnTo>
                  <a:lnTo>
                    <a:pt x="358" y="163"/>
                  </a:lnTo>
                  <a:lnTo>
                    <a:pt x="260" y="260"/>
                  </a:lnTo>
                  <a:lnTo>
                    <a:pt x="163" y="358"/>
                  </a:lnTo>
                  <a:lnTo>
                    <a:pt x="65" y="520"/>
                  </a:lnTo>
                  <a:lnTo>
                    <a:pt x="33" y="650"/>
                  </a:lnTo>
                  <a:lnTo>
                    <a:pt x="0" y="813"/>
                  </a:lnTo>
                  <a:lnTo>
                    <a:pt x="33" y="975"/>
                  </a:lnTo>
                  <a:lnTo>
                    <a:pt x="65" y="1138"/>
                  </a:lnTo>
                  <a:lnTo>
                    <a:pt x="163" y="1268"/>
                  </a:lnTo>
                  <a:lnTo>
                    <a:pt x="260" y="1398"/>
                  </a:lnTo>
                  <a:lnTo>
                    <a:pt x="358" y="1495"/>
                  </a:lnTo>
                  <a:lnTo>
                    <a:pt x="520" y="1560"/>
                  </a:lnTo>
                  <a:lnTo>
                    <a:pt x="650" y="1592"/>
                  </a:lnTo>
                  <a:lnTo>
                    <a:pt x="812" y="1625"/>
                  </a:lnTo>
                  <a:lnTo>
                    <a:pt x="975" y="1592"/>
                  </a:lnTo>
                  <a:lnTo>
                    <a:pt x="1137" y="1560"/>
                  </a:lnTo>
                  <a:lnTo>
                    <a:pt x="1267" y="1495"/>
                  </a:lnTo>
                  <a:lnTo>
                    <a:pt x="1397" y="1398"/>
                  </a:lnTo>
                  <a:lnTo>
                    <a:pt x="1495" y="1268"/>
                  </a:lnTo>
                  <a:lnTo>
                    <a:pt x="1560" y="1138"/>
                  </a:lnTo>
                  <a:lnTo>
                    <a:pt x="1592" y="975"/>
                  </a:lnTo>
                  <a:lnTo>
                    <a:pt x="1625" y="813"/>
                  </a:lnTo>
                  <a:lnTo>
                    <a:pt x="1592" y="650"/>
                  </a:lnTo>
                  <a:lnTo>
                    <a:pt x="1560" y="520"/>
                  </a:lnTo>
                  <a:lnTo>
                    <a:pt x="1495" y="358"/>
                  </a:lnTo>
                  <a:lnTo>
                    <a:pt x="1397" y="260"/>
                  </a:lnTo>
                  <a:lnTo>
                    <a:pt x="1267" y="163"/>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9;p2">
              <a:extLst>
                <a:ext uri="{FF2B5EF4-FFF2-40B4-BE49-F238E27FC236}">
                  <a16:creationId xmlns:a16="http://schemas.microsoft.com/office/drawing/2014/main" id="{BBAA28B3-0E0B-541F-535F-4425E3BC7061}"/>
                </a:ext>
              </a:extLst>
            </p:cNvPr>
            <p:cNvSpPr/>
            <p:nvPr/>
          </p:nvSpPr>
          <p:spPr>
            <a:xfrm>
              <a:off x="5320082"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35" y="1495"/>
                  </a:lnTo>
                  <a:lnTo>
                    <a:pt x="1365" y="1398"/>
                  </a:lnTo>
                  <a:lnTo>
                    <a:pt x="1463" y="1268"/>
                  </a:lnTo>
                  <a:lnTo>
                    <a:pt x="1528" y="1138"/>
                  </a:lnTo>
                  <a:lnTo>
                    <a:pt x="1593" y="975"/>
                  </a:lnTo>
                  <a:lnTo>
                    <a:pt x="1593" y="813"/>
                  </a:lnTo>
                  <a:lnTo>
                    <a:pt x="1593" y="650"/>
                  </a:lnTo>
                  <a:lnTo>
                    <a:pt x="1528" y="520"/>
                  </a:lnTo>
                  <a:lnTo>
                    <a:pt x="1463" y="358"/>
                  </a:lnTo>
                  <a:lnTo>
                    <a:pt x="1365" y="260"/>
                  </a:lnTo>
                  <a:lnTo>
                    <a:pt x="1235"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0;p2">
              <a:extLst>
                <a:ext uri="{FF2B5EF4-FFF2-40B4-BE49-F238E27FC236}">
                  <a16:creationId xmlns:a16="http://schemas.microsoft.com/office/drawing/2014/main" id="{4F0CE0D8-1DB3-3F01-E48B-F4996A36F9BE}"/>
                </a:ext>
              </a:extLst>
            </p:cNvPr>
            <p:cNvSpPr/>
            <p:nvPr/>
          </p:nvSpPr>
          <p:spPr>
            <a:xfrm>
              <a:off x="5451909" y="4414237"/>
              <a:ext cx="51295" cy="52325"/>
            </a:xfrm>
            <a:custGeom>
              <a:avLst/>
              <a:gdLst/>
              <a:ahLst/>
              <a:cxnLst/>
              <a:rect l="l" t="t" r="r" b="b"/>
              <a:pathLst>
                <a:path w="1593" h="1625" extrusionOk="0">
                  <a:moveTo>
                    <a:pt x="780" y="0"/>
                  </a:moveTo>
                  <a:lnTo>
                    <a:pt x="618" y="33"/>
                  </a:lnTo>
                  <a:lnTo>
                    <a:pt x="488" y="65"/>
                  </a:lnTo>
                  <a:lnTo>
                    <a:pt x="326" y="163"/>
                  </a:lnTo>
                  <a:lnTo>
                    <a:pt x="228" y="260"/>
                  </a:lnTo>
                  <a:lnTo>
                    <a:pt x="131" y="358"/>
                  </a:lnTo>
                  <a:lnTo>
                    <a:pt x="66" y="520"/>
                  </a:lnTo>
                  <a:lnTo>
                    <a:pt x="1" y="650"/>
                  </a:lnTo>
                  <a:lnTo>
                    <a:pt x="1" y="813"/>
                  </a:lnTo>
                  <a:lnTo>
                    <a:pt x="1" y="975"/>
                  </a:lnTo>
                  <a:lnTo>
                    <a:pt x="66" y="1138"/>
                  </a:lnTo>
                  <a:lnTo>
                    <a:pt x="131" y="1268"/>
                  </a:lnTo>
                  <a:lnTo>
                    <a:pt x="228" y="1398"/>
                  </a:lnTo>
                  <a:lnTo>
                    <a:pt x="326" y="1495"/>
                  </a:lnTo>
                  <a:lnTo>
                    <a:pt x="488" y="1560"/>
                  </a:lnTo>
                  <a:lnTo>
                    <a:pt x="618" y="1592"/>
                  </a:lnTo>
                  <a:lnTo>
                    <a:pt x="780" y="1625"/>
                  </a:lnTo>
                  <a:lnTo>
                    <a:pt x="943" y="1592"/>
                  </a:lnTo>
                  <a:lnTo>
                    <a:pt x="1105" y="1560"/>
                  </a:lnTo>
                  <a:lnTo>
                    <a:pt x="1235" y="1495"/>
                  </a:lnTo>
                  <a:lnTo>
                    <a:pt x="1365" y="1398"/>
                  </a:lnTo>
                  <a:lnTo>
                    <a:pt x="1463" y="1268"/>
                  </a:lnTo>
                  <a:lnTo>
                    <a:pt x="1528" y="1138"/>
                  </a:lnTo>
                  <a:lnTo>
                    <a:pt x="1560" y="975"/>
                  </a:lnTo>
                  <a:lnTo>
                    <a:pt x="1593" y="813"/>
                  </a:lnTo>
                  <a:lnTo>
                    <a:pt x="1560" y="650"/>
                  </a:lnTo>
                  <a:lnTo>
                    <a:pt x="1528" y="520"/>
                  </a:lnTo>
                  <a:lnTo>
                    <a:pt x="1463" y="358"/>
                  </a:lnTo>
                  <a:lnTo>
                    <a:pt x="1365" y="260"/>
                  </a:lnTo>
                  <a:lnTo>
                    <a:pt x="1235" y="163"/>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1;p2">
              <a:extLst>
                <a:ext uri="{FF2B5EF4-FFF2-40B4-BE49-F238E27FC236}">
                  <a16:creationId xmlns:a16="http://schemas.microsoft.com/office/drawing/2014/main" id="{048FF50B-239B-8B83-8E94-43CE529D4B41}"/>
                </a:ext>
              </a:extLst>
            </p:cNvPr>
            <p:cNvSpPr/>
            <p:nvPr/>
          </p:nvSpPr>
          <p:spPr>
            <a:xfrm>
              <a:off x="5582673" y="4414237"/>
              <a:ext cx="51295" cy="52325"/>
            </a:xfrm>
            <a:custGeom>
              <a:avLst/>
              <a:gdLst/>
              <a:ahLst/>
              <a:cxnLst/>
              <a:rect l="l" t="t" r="r" b="b"/>
              <a:pathLst>
                <a:path w="1593" h="1625" extrusionOk="0">
                  <a:moveTo>
                    <a:pt x="813" y="0"/>
                  </a:moveTo>
                  <a:lnTo>
                    <a:pt x="651" y="33"/>
                  </a:lnTo>
                  <a:lnTo>
                    <a:pt x="488" y="65"/>
                  </a:lnTo>
                  <a:lnTo>
                    <a:pt x="358" y="163"/>
                  </a:lnTo>
                  <a:lnTo>
                    <a:pt x="228" y="260"/>
                  </a:lnTo>
                  <a:lnTo>
                    <a:pt x="131" y="358"/>
                  </a:lnTo>
                  <a:lnTo>
                    <a:pt x="66" y="520"/>
                  </a:lnTo>
                  <a:lnTo>
                    <a:pt x="33" y="650"/>
                  </a:lnTo>
                  <a:lnTo>
                    <a:pt x="1" y="813"/>
                  </a:lnTo>
                  <a:lnTo>
                    <a:pt x="33" y="975"/>
                  </a:lnTo>
                  <a:lnTo>
                    <a:pt x="66" y="1138"/>
                  </a:lnTo>
                  <a:lnTo>
                    <a:pt x="131" y="1268"/>
                  </a:lnTo>
                  <a:lnTo>
                    <a:pt x="228" y="1398"/>
                  </a:lnTo>
                  <a:lnTo>
                    <a:pt x="358" y="1495"/>
                  </a:lnTo>
                  <a:lnTo>
                    <a:pt x="488" y="1560"/>
                  </a:lnTo>
                  <a:lnTo>
                    <a:pt x="651" y="1592"/>
                  </a:lnTo>
                  <a:lnTo>
                    <a:pt x="813" y="1625"/>
                  </a:lnTo>
                  <a:lnTo>
                    <a:pt x="976" y="1592"/>
                  </a:lnTo>
                  <a:lnTo>
                    <a:pt x="1106" y="1560"/>
                  </a:lnTo>
                  <a:lnTo>
                    <a:pt x="1268" y="1495"/>
                  </a:lnTo>
                  <a:lnTo>
                    <a:pt x="1365" y="1398"/>
                  </a:lnTo>
                  <a:lnTo>
                    <a:pt x="1463" y="1268"/>
                  </a:lnTo>
                  <a:lnTo>
                    <a:pt x="1560" y="1138"/>
                  </a:lnTo>
                  <a:lnTo>
                    <a:pt x="1593" y="975"/>
                  </a:lnTo>
                  <a:lnTo>
                    <a:pt x="1593" y="813"/>
                  </a:lnTo>
                  <a:lnTo>
                    <a:pt x="1593" y="650"/>
                  </a:lnTo>
                  <a:lnTo>
                    <a:pt x="1560" y="520"/>
                  </a:lnTo>
                  <a:lnTo>
                    <a:pt x="1463" y="358"/>
                  </a:lnTo>
                  <a:lnTo>
                    <a:pt x="1365" y="260"/>
                  </a:lnTo>
                  <a:lnTo>
                    <a:pt x="1268" y="163"/>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2;p2">
              <a:extLst>
                <a:ext uri="{FF2B5EF4-FFF2-40B4-BE49-F238E27FC236}">
                  <a16:creationId xmlns:a16="http://schemas.microsoft.com/office/drawing/2014/main" id="{B16AE9EF-6A73-20D8-166C-4AE6B8D1AEF1}"/>
                </a:ext>
              </a:extLst>
            </p:cNvPr>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3;p2">
              <a:extLst>
                <a:ext uri="{FF2B5EF4-FFF2-40B4-BE49-F238E27FC236}">
                  <a16:creationId xmlns:a16="http://schemas.microsoft.com/office/drawing/2014/main" id="{856DD990-3C2C-39F2-18C1-F5C87C884175}"/>
                </a:ext>
              </a:extLst>
            </p:cNvPr>
            <p:cNvSpPr/>
            <p:nvPr/>
          </p:nvSpPr>
          <p:spPr>
            <a:xfrm>
              <a:off x="2762179" y="4452942"/>
              <a:ext cx="69101" cy="68039"/>
            </a:xfrm>
            <a:custGeom>
              <a:avLst/>
              <a:gdLst/>
              <a:ahLst/>
              <a:cxnLst/>
              <a:rect l="l" t="t" r="r" b="b"/>
              <a:pathLst>
                <a:path w="2146" h="2113" extrusionOk="0">
                  <a:moveTo>
                    <a:pt x="1073" y="1"/>
                  </a:moveTo>
                  <a:lnTo>
                    <a:pt x="845" y="33"/>
                  </a:lnTo>
                  <a:lnTo>
                    <a:pt x="650" y="98"/>
                  </a:lnTo>
                  <a:lnTo>
                    <a:pt x="488" y="196"/>
                  </a:lnTo>
                  <a:lnTo>
                    <a:pt x="326" y="326"/>
                  </a:lnTo>
                  <a:lnTo>
                    <a:pt x="196" y="455"/>
                  </a:lnTo>
                  <a:lnTo>
                    <a:pt x="98" y="650"/>
                  </a:lnTo>
                  <a:lnTo>
                    <a:pt x="33" y="845"/>
                  </a:lnTo>
                  <a:lnTo>
                    <a:pt x="1" y="1073"/>
                  </a:lnTo>
                  <a:lnTo>
                    <a:pt x="33" y="1268"/>
                  </a:lnTo>
                  <a:lnTo>
                    <a:pt x="98" y="1463"/>
                  </a:lnTo>
                  <a:lnTo>
                    <a:pt x="196" y="1658"/>
                  </a:lnTo>
                  <a:lnTo>
                    <a:pt x="326" y="1820"/>
                  </a:lnTo>
                  <a:lnTo>
                    <a:pt x="488" y="1950"/>
                  </a:lnTo>
                  <a:lnTo>
                    <a:pt x="650" y="2047"/>
                  </a:lnTo>
                  <a:lnTo>
                    <a:pt x="845" y="2112"/>
                  </a:lnTo>
                  <a:lnTo>
                    <a:pt x="1268" y="2112"/>
                  </a:lnTo>
                  <a:lnTo>
                    <a:pt x="1495" y="2047"/>
                  </a:lnTo>
                  <a:lnTo>
                    <a:pt x="1658" y="1950"/>
                  </a:lnTo>
                  <a:lnTo>
                    <a:pt x="1820" y="1820"/>
                  </a:lnTo>
                  <a:lnTo>
                    <a:pt x="1950" y="1658"/>
                  </a:lnTo>
                  <a:lnTo>
                    <a:pt x="2048" y="1463"/>
                  </a:lnTo>
                  <a:lnTo>
                    <a:pt x="2113" y="1268"/>
                  </a:lnTo>
                  <a:lnTo>
                    <a:pt x="2145" y="1073"/>
                  </a:lnTo>
                  <a:lnTo>
                    <a:pt x="2113" y="845"/>
                  </a:lnTo>
                  <a:lnTo>
                    <a:pt x="2048" y="650"/>
                  </a:lnTo>
                  <a:lnTo>
                    <a:pt x="1950" y="455"/>
                  </a:lnTo>
                  <a:lnTo>
                    <a:pt x="1820" y="326"/>
                  </a:lnTo>
                  <a:lnTo>
                    <a:pt x="1658" y="196"/>
                  </a:lnTo>
                  <a:lnTo>
                    <a:pt x="1495" y="98"/>
                  </a:lnTo>
                  <a:lnTo>
                    <a:pt x="1268" y="33"/>
                  </a:lnTo>
                  <a:lnTo>
                    <a:pt x="107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4;p2">
              <a:extLst>
                <a:ext uri="{FF2B5EF4-FFF2-40B4-BE49-F238E27FC236}">
                  <a16:creationId xmlns:a16="http://schemas.microsoft.com/office/drawing/2014/main" id="{5A7E9BF8-8FBD-3D6E-F6BE-7A28001F2B7F}"/>
                </a:ext>
              </a:extLst>
            </p:cNvPr>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5;p2">
              <a:extLst>
                <a:ext uri="{FF2B5EF4-FFF2-40B4-BE49-F238E27FC236}">
                  <a16:creationId xmlns:a16="http://schemas.microsoft.com/office/drawing/2014/main" id="{AD2C7EC8-6BAC-0351-E8FA-0C325126EF61}"/>
                </a:ext>
              </a:extLst>
            </p:cNvPr>
            <p:cNvSpPr/>
            <p:nvPr/>
          </p:nvSpPr>
          <p:spPr>
            <a:xfrm>
              <a:off x="5057491"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1"/>
                  </a:lnTo>
                  <a:lnTo>
                    <a:pt x="1" y="813"/>
                  </a:lnTo>
                  <a:lnTo>
                    <a:pt x="1"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86;p2">
              <a:extLst>
                <a:ext uri="{FF2B5EF4-FFF2-40B4-BE49-F238E27FC236}">
                  <a16:creationId xmlns:a16="http://schemas.microsoft.com/office/drawing/2014/main" id="{9E5E54CA-E591-0486-7B39-87A2382AFC13}"/>
                </a:ext>
              </a:extLst>
            </p:cNvPr>
            <p:cNvSpPr/>
            <p:nvPr/>
          </p:nvSpPr>
          <p:spPr>
            <a:xfrm>
              <a:off x="5188288" y="4526164"/>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1"/>
                  </a:lnTo>
                  <a:lnTo>
                    <a:pt x="0" y="813"/>
                  </a:lnTo>
                  <a:lnTo>
                    <a:pt x="33" y="976"/>
                  </a:lnTo>
                  <a:lnTo>
                    <a:pt x="65" y="1106"/>
                  </a:lnTo>
                  <a:lnTo>
                    <a:pt x="163" y="1236"/>
                  </a:lnTo>
                  <a:lnTo>
                    <a:pt x="260" y="1365"/>
                  </a:lnTo>
                  <a:lnTo>
                    <a:pt x="358" y="1463"/>
                  </a:lnTo>
                  <a:lnTo>
                    <a:pt x="520" y="1528"/>
                  </a:lnTo>
                  <a:lnTo>
                    <a:pt x="650" y="1593"/>
                  </a:lnTo>
                  <a:lnTo>
                    <a:pt x="975" y="1593"/>
                  </a:lnTo>
                  <a:lnTo>
                    <a:pt x="1137" y="1528"/>
                  </a:lnTo>
                  <a:lnTo>
                    <a:pt x="1267" y="1463"/>
                  </a:lnTo>
                  <a:lnTo>
                    <a:pt x="1397" y="1365"/>
                  </a:lnTo>
                  <a:lnTo>
                    <a:pt x="1495" y="1236"/>
                  </a:lnTo>
                  <a:lnTo>
                    <a:pt x="1560" y="1106"/>
                  </a:lnTo>
                  <a:lnTo>
                    <a:pt x="1592" y="976"/>
                  </a:lnTo>
                  <a:lnTo>
                    <a:pt x="1625" y="813"/>
                  </a:lnTo>
                  <a:lnTo>
                    <a:pt x="1592" y="651"/>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7;p2">
              <a:extLst>
                <a:ext uri="{FF2B5EF4-FFF2-40B4-BE49-F238E27FC236}">
                  <a16:creationId xmlns:a16="http://schemas.microsoft.com/office/drawing/2014/main" id="{0B6F12EB-0488-44A5-DB8D-5D04E3D53D72}"/>
                </a:ext>
              </a:extLst>
            </p:cNvPr>
            <p:cNvSpPr/>
            <p:nvPr/>
          </p:nvSpPr>
          <p:spPr>
            <a:xfrm>
              <a:off x="5320082"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35" y="1463"/>
                  </a:lnTo>
                  <a:lnTo>
                    <a:pt x="1365" y="1365"/>
                  </a:lnTo>
                  <a:lnTo>
                    <a:pt x="1463" y="1236"/>
                  </a:lnTo>
                  <a:lnTo>
                    <a:pt x="1528" y="1106"/>
                  </a:lnTo>
                  <a:lnTo>
                    <a:pt x="1593" y="976"/>
                  </a:lnTo>
                  <a:lnTo>
                    <a:pt x="1593" y="813"/>
                  </a:lnTo>
                  <a:lnTo>
                    <a:pt x="1593" y="651"/>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8;p2">
              <a:extLst>
                <a:ext uri="{FF2B5EF4-FFF2-40B4-BE49-F238E27FC236}">
                  <a16:creationId xmlns:a16="http://schemas.microsoft.com/office/drawing/2014/main" id="{99281127-F30B-212C-C9A2-D52EF79248E8}"/>
                </a:ext>
              </a:extLst>
            </p:cNvPr>
            <p:cNvSpPr/>
            <p:nvPr/>
          </p:nvSpPr>
          <p:spPr>
            <a:xfrm>
              <a:off x="5451909" y="4526164"/>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1"/>
                  </a:lnTo>
                  <a:lnTo>
                    <a:pt x="1" y="813"/>
                  </a:lnTo>
                  <a:lnTo>
                    <a:pt x="1" y="976"/>
                  </a:lnTo>
                  <a:lnTo>
                    <a:pt x="66" y="1106"/>
                  </a:lnTo>
                  <a:lnTo>
                    <a:pt x="131" y="1236"/>
                  </a:lnTo>
                  <a:lnTo>
                    <a:pt x="228" y="1365"/>
                  </a:lnTo>
                  <a:lnTo>
                    <a:pt x="326" y="1463"/>
                  </a:lnTo>
                  <a:lnTo>
                    <a:pt x="488" y="1528"/>
                  </a:lnTo>
                  <a:lnTo>
                    <a:pt x="618" y="1593"/>
                  </a:lnTo>
                  <a:lnTo>
                    <a:pt x="943" y="1593"/>
                  </a:lnTo>
                  <a:lnTo>
                    <a:pt x="1105" y="1528"/>
                  </a:lnTo>
                  <a:lnTo>
                    <a:pt x="1235" y="1463"/>
                  </a:lnTo>
                  <a:lnTo>
                    <a:pt x="1365" y="1365"/>
                  </a:lnTo>
                  <a:lnTo>
                    <a:pt x="1463" y="1236"/>
                  </a:lnTo>
                  <a:lnTo>
                    <a:pt x="1528" y="1106"/>
                  </a:lnTo>
                  <a:lnTo>
                    <a:pt x="1560" y="976"/>
                  </a:lnTo>
                  <a:lnTo>
                    <a:pt x="1593" y="813"/>
                  </a:lnTo>
                  <a:lnTo>
                    <a:pt x="1560" y="651"/>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89;p2">
              <a:extLst>
                <a:ext uri="{FF2B5EF4-FFF2-40B4-BE49-F238E27FC236}">
                  <a16:creationId xmlns:a16="http://schemas.microsoft.com/office/drawing/2014/main" id="{45466E85-AF1D-8A62-DB35-3560417E52FB}"/>
                </a:ext>
              </a:extLst>
            </p:cNvPr>
            <p:cNvSpPr/>
            <p:nvPr/>
          </p:nvSpPr>
          <p:spPr>
            <a:xfrm>
              <a:off x="5582673" y="4526164"/>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1"/>
                  </a:lnTo>
                  <a:lnTo>
                    <a:pt x="1" y="813"/>
                  </a:lnTo>
                  <a:lnTo>
                    <a:pt x="33" y="976"/>
                  </a:lnTo>
                  <a:lnTo>
                    <a:pt x="66" y="1106"/>
                  </a:lnTo>
                  <a:lnTo>
                    <a:pt x="131" y="1236"/>
                  </a:lnTo>
                  <a:lnTo>
                    <a:pt x="228" y="1365"/>
                  </a:lnTo>
                  <a:lnTo>
                    <a:pt x="358" y="1463"/>
                  </a:lnTo>
                  <a:lnTo>
                    <a:pt x="488" y="1528"/>
                  </a:lnTo>
                  <a:lnTo>
                    <a:pt x="651" y="1593"/>
                  </a:lnTo>
                  <a:lnTo>
                    <a:pt x="976" y="1593"/>
                  </a:lnTo>
                  <a:lnTo>
                    <a:pt x="1106" y="1528"/>
                  </a:lnTo>
                  <a:lnTo>
                    <a:pt x="1268" y="1463"/>
                  </a:lnTo>
                  <a:lnTo>
                    <a:pt x="1365" y="1365"/>
                  </a:lnTo>
                  <a:lnTo>
                    <a:pt x="1463" y="1236"/>
                  </a:lnTo>
                  <a:lnTo>
                    <a:pt x="1560" y="1106"/>
                  </a:lnTo>
                  <a:lnTo>
                    <a:pt x="1593" y="976"/>
                  </a:lnTo>
                  <a:lnTo>
                    <a:pt x="1593" y="813"/>
                  </a:lnTo>
                  <a:lnTo>
                    <a:pt x="1593" y="651"/>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0;p2">
              <a:extLst>
                <a:ext uri="{FF2B5EF4-FFF2-40B4-BE49-F238E27FC236}">
                  <a16:creationId xmlns:a16="http://schemas.microsoft.com/office/drawing/2014/main" id="{04C2C6CA-CBAF-4290-9BCF-B984E3B8E983}"/>
                </a:ext>
              </a:extLst>
            </p:cNvPr>
            <p:cNvSpPr/>
            <p:nvPr/>
          </p:nvSpPr>
          <p:spPr>
            <a:xfrm>
              <a:off x="7978450" y="46318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1;p2">
              <a:extLst>
                <a:ext uri="{FF2B5EF4-FFF2-40B4-BE49-F238E27FC236}">
                  <a16:creationId xmlns:a16="http://schemas.microsoft.com/office/drawing/2014/main" id="{7A9B3095-0002-5435-2B1B-567AE99F35D3}"/>
                </a:ext>
              </a:extLst>
            </p:cNvPr>
            <p:cNvSpPr/>
            <p:nvPr/>
          </p:nvSpPr>
          <p:spPr>
            <a:xfrm>
              <a:off x="8093533" y="46318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2;p2">
              <a:extLst>
                <a:ext uri="{FF2B5EF4-FFF2-40B4-BE49-F238E27FC236}">
                  <a16:creationId xmlns:a16="http://schemas.microsoft.com/office/drawing/2014/main" id="{B14F0CBD-BD58-5611-001F-6D187FF4B7BA}"/>
                </a:ext>
              </a:extLst>
            </p:cNvPr>
            <p:cNvSpPr/>
            <p:nvPr/>
          </p:nvSpPr>
          <p:spPr>
            <a:xfrm>
              <a:off x="8207553" y="46318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3;p2">
              <a:extLst>
                <a:ext uri="{FF2B5EF4-FFF2-40B4-BE49-F238E27FC236}">
                  <a16:creationId xmlns:a16="http://schemas.microsoft.com/office/drawing/2014/main" id="{85CB5DC5-14B3-B994-845E-7CBFE131167F}"/>
                </a:ext>
              </a:extLst>
            </p:cNvPr>
            <p:cNvSpPr/>
            <p:nvPr/>
          </p:nvSpPr>
          <p:spPr>
            <a:xfrm>
              <a:off x="8322636" y="46318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4;p2">
              <a:extLst>
                <a:ext uri="{FF2B5EF4-FFF2-40B4-BE49-F238E27FC236}">
                  <a16:creationId xmlns:a16="http://schemas.microsoft.com/office/drawing/2014/main" id="{F9DDEC8B-65D4-DFFA-4BDD-6522982710C6}"/>
                </a:ext>
              </a:extLst>
            </p:cNvPr>
            <p:cNvSpPr/>
            <p:nvPr/>
          </p:nvSpPr>
          <p:spPr>
            <a:xfrm>
              <a:off x="8437718" y="46318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5;p2">
              <a:extLst>
                <a:ext uri="{FF2B5EF4-FFF2-40B4-BE49-F238E27FC236}">
                  <a16:creationId xmlns:a16="http://schemas.microsoft.com/office/drawing/2014/main" id="{7F49201D-146C-806B-F855-D2D213F4C9DA}"/>
                </a:ext>
              </a:extLst>
            </p:cNvPr>
            <p:cNvSpPr/>
            <p:nvPr/>
          </p:nvSpPr>
          <p:spPr>
            <a:xfrm>
              <a:off x="5057491"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1" y="618"/>
                  </a:lnTo>
                  <a:lnTo>
                    <a:pt x="1" y="780"/>
                  </a:lnTo>
                  <a:lnTo>
                    <a:pt x="1"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6;p2">
              <a:extLst>
                <a:ext uri="{FF2B5EF4-FFF2-40B4-BE49-F238E27FC236}">
                  <a16:creationId xmlns:a16="http://schemas.microsoft.com/office/drawing/2014/main" id="{15D7BEE7-E0AB-EDA5-7963-2F4665FD2F6C}"/>
                </a:ext>
              </a:extLst>
            </p:cNvPr>
            <p:cNvSpPr/>
            <p:nvPr/>
          </p:nvSpPr>
          <p:spPr>
            <a:xfrm>
              <a:off x="5188288" y="4638124"/>
              <a:ext cx="52325" cy="51295"/>
            </a:xfrm>
            <a:custGeom>
              <a:avLst/>
              <a:gdLst/>
              <a:ahLst/>
              <a:cxnLst/>
              <a:rect l="l" t="t" r="r" b="b"/>
              <a:pathLst>
                <a:path w="1625" h="1593" extrusionOk="0">
                  <a:moveTo>
                    <a:pt x="650" y="0"/>
                  </a:moveTo>
                  <a:lnTo>
                    <a:pt x="520" y="65"/>
                  </a:lnTo>
                  <a:lnTo>
                    <a:pt x="358" y="130"/>
                  </a:lnTo>
                  <a:lnTo>
                    <a:pt x="260" y="228"/>
                  </a:lnTo>
                  <a:lnTo>
                    <a:pt x="163" y="325"/>
                  </a:lnTo>
                  <a:lnTo>
                    <a:pt x="65" y="488"/>
                  </a:lnTo>
                  <a:lnTo>
                    <a:pt x="33" y="618"/>
                  </a:lnTo>
                  <a:lnTo>
                    <a:pt x="0" y="780"/>
                  </a:lnTo>
                  <a:lnTo>
                    <a:pt x="33" y="943"/>
                  </a:lnTo>
                  <a:lnTo>
                    <a:pt x="65" y="1105"/>
                  </a:lnTo>
                  <a:lnTo>
                    <a:pt x="163" y="1235"/>
                  </a:lnTo>
                  <a:lnTo>
                    <a:pt x="260" y="1365"/>
                  </a:lnTo>
                  <a:lnTo>
                    <a:pt x="358" y="1462"/>
                  </a:lnTo>
                  <a:lnTo>
                    <a:pt x="520" y="1527"/>
                  </a:lnTo>
                  <a:lnTo>
                    <a:pt x="650" y="1560"/>
                  </a:lnTo>
                  <a:lnTo>
                    <a:pt x="812" y="1592"/>
                  </a:lnTo>
                  <a:lnTo>
                    <a:pt x="975" y="1560"/>
                  </a:lnTo>
                  <a:lnTo>
                    <a:pt x="1137" y="1527"/>
                  </a:lnTo>
                  <a:lnTo>
                    <a:pt x="1267" y="1462"/>
                  </a:lnTo>
                  <a:lnTo>
                    <a:pt x="1397" y="1365"/>
                  </a:lnTo>
                  <a:lnTo>
                    <a:pt x="1495" y="1235"/>
                  </a:lnTo>
                  <a:lnTo>
                    <a:pt x="1560" y="1105"/>
                  </a:lnTo>
                  <a:lnTo>
                    <a:pt x="1592" y="943"/>
                  </a:lnTo>
                  <a:lnTo>
                    <a:pt x="1625" y="780"/>
                  </a:lnTo>
                  <a:lnTo>
                    <a:pt x="1592" y="618"/>
                  </a:lnTo>
                  <a:lnTo>
                    <a:pt x="1560" y="488"/>
                  </a:lnTo>
                  <a:lnTo>
                    <a:pt x="1495" y="325"/>
                  </a:lnTo>
                  <a:lnTo>
                    <a:pt x="1397" y="228"/>
                  </a:lnTo>
                  <a:lnTo>
                    <a:pt x="1267" y="130"/>
                  </a:lnTo>
                  <a:lnTo>
                    <a:pt x="1137" y="65"/>
                  </a:lnTo>
                  <a:lnTo>
                    <a:pt x="97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7;p2">
              <a:extLst>
                <a:ext uri="{FF2B5EF4-FFF2-40B4-BE49-F238E27FC236}">
                  <a16:creationId xmlns:a16="http://schemas.microsoft.com/office/drawing/2014/main" id="{6706C0D8-1286-C0F7-F2CF-0A79483E2142}"/>
                </a:ext>
              </a:extLst>
            </p:cNvPr>
            <p:cNvSpPr/>
            <p:nvPr/>
          </p:nvSpPr>
          <p:spPr>
            <a:xfrm>
              <a:off x="5320082"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35" y="1462"/>
                  </a:lnTo>
                  <a:lnTo>
                    <a:pt x="1365" y="1365"/>
                  </a:lnTo>
                  <a:lnTo>
                    <a:pt x="1463" y="1235"/>
                  </a:lnTo>
                  <a:lnTo>
                    <a:pt x="1528" y="1105"/>
                  </a:lnTo>
                  <a:lnTo>
                    <a:pt x="1593" y="943"/>
                  </a:lnTo>
                  <a:lnTo>
                    <a:pt x="1593" y="780"/>
                  </a:lnTo>
                  <a:lnTo>
                    <a:pt x="1593" y="618"/>
                  </a:lnTo>
                  <a:lnTo>
                    <a:pt x="1528" y="488"/>
                  </a:lnTo>
                  <a:lnTo>
                    <a:pt x="1463" y="325"/>
                  </a:lnTo>
                  <a:lnTo>
                    <a:pt x="1365" y="228"/>
                  </a:lnTo>
                  <a:lnTo>
                    <a:pt x="1235"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8;p2">
              <a:extLst>
                <a:ext uri="{FF2B5EF4-FFF2-40B4-BE49-F238E27FC236}">
                  <a16:creationId xmlns:a16="http://schemas.microsoft.com/office/drawing/2014/main" id="{2C401F59-E99E-4A0C-BB2A-0CC2863D0655}"/>
                </a:ext>
              </a:extLst>
            </p:cNvPr>
            <p:cNvSpPr/>
            <p:nvPr/>
          </p:nvSpPr>
          <p:spPr>
            <a:xfrm>
              <a:off x="5451909" y="4638124"/>
              <a:ext cx="51295" cy="51295"/>
            </a:xfrm>
            <a:custGeom>
              <a:avLst/>
              <a:gdLst/>
              <a:ahLst/>
              <a:cxnLst/>
              <a:rect l="l" t="t" r="r" b="b"/>
              <a:pathLst>
                <a:path w="1593" h="1593" extrusionOk="0">
                  <a:moveTo>
                    <a:pt x="618" y="0"/>
                  </a:moveTo>
                  <a:lnTo>
                    <a:pt x="488" y="65"/>
                  </a:lnTo>
                  <a:lnTo>
                    <a:pt x="326" y="130"/>
                  </a:lnTo>
                  <a:lnTo>
                    <a:pt x="228" y="228"/>
                  </a:lnTo>
                  <a:lnTo>
                    <a:pt x="131" y="325"/>
                  </a:lnTo>
                  <a:lnTo>
                    <a:pt x="66" y="488"/>
                  </a:lnTo>
                  <a:lnTo>
                    <a:pt x="1" y="618"/>
                  </a:lnTo>
                  <a:lnTo>
                    <a:pt x="1" y="780"/>
                  </a:lnTo>
                  <a:lnTo>
                    <a:pt x="1" y="943"/>
                  </a:lnTo>
                  <a:lnTo>
                    <a:pt x="66" y="1105"/>
                  </a:lnTo>
                  <a:lnTo>
                    <a:pt x="131" y="1235"/>
                  </a:lnTo>
                  <a:lnTo>
                    <a:pt x="228" y="1365"/>
                  </a:lnTo>
                  <a:lnTo>
                    <a:pt x="326" y="1462"/>
                  </a:lnTo>
                  <a:lnTo>
                    <a:pt x="488" y="1527"/>
                  </a:lnTo>
                  <a:lnTo>
                    <a:pt x="618" y="1560"/>
                  </a:lnTo>
                  <a:lnTo>
                    <a:pt x="780" y="1592"/>
                  </a:lnTo>
                  <a:lnTo>
                    <a:pt x="943" y="1560"/>
                  </a:lnTo>
                  <a:lnTo>
                    <a:pt x="1105" y="1527"/>
                  </a:lnTo>
                  <a:lnTo>
                    <a:pt x="1235" y="1462"/>
                  </a:lnTo>
                  <a:lnTo>
                    <a:pt x="1365" y="1365"/>
                  </a:lnTo>
                  <a:lnTo>
                    <a:pt x="1463" y="1235"/>
                  </a:lnTo>
                  <a:lnTo>
                    <a:pt x="1528" y="1105"/>
                  </a:lnTo>
                  <a:lnTo>
                    <a:pt x="1560" y="943"/>
                  </a:lnTo>
                  <a:lnTo>
                    <a:pt x="1593" y="780"/>
                  </a:lnTo>
                  <a:lnTo>
                    <a:pt x="1560" y="618"/>
                  </a:lnTo>
                  <a:lnTo>
                    <a:pt x="1528" y="488"/>
                  </a:lnTo>
                  <a:lnTo>
                    <a:pt x="1463" y="325"/>
                  </a:lnTo>
                  <a:lnTo>
                    <a:pt x="1365" y="228"/>
                  </a:lnTo>
                  <a:lnTo>
                    <a:pt x="1235" y="130"/>
                  </a:lnTo>
                  <a:lnTo>
                    <a:pt x="1105" y="65"/>
                  </a:lnTo>
                  <a:lnTo>
                    <a:pt x="94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9;p2">
              <a:extLst>
                <a:ext uri="{FF2B5EF4-FFF2-40B4-BE49-F238E27FC236}">
                  <a16:creationId xmlns:a16="http://schemas.microsoft.com/office/drawing/2014/main" id="{C9E4A40B-A93D-2DD9-3D33-26B7AE8671FC}"/>
                </a:ext>
              </a:extLst>
            </p:cNvPr>
            <p:cNvSpPr/>
            <p:nvPr/>
          </p:nvSpPr>
          <p:spPr>
            <a:xfrm>
              <a:off x="5582673" y="4638124"/>
              <a:ext cx="51295" cy="51295"/>
            </a:xfrm>
            <a:custGeom>
              <a:avLst/>
              <a:gdLst/>
              <a:ahLst/>
              <a:cxnLst/>
              <a:rect l="l" t="t" r="r" b="b"/>
              <a:pathLst>
                <a:path w="1593" h="1593" extrusionOk="0">
                  <a:moveTo>
                    <a:pt x="651" y="0"/>
                  </a:moveTo>
                  <a:lnTo>
                    <a:pt x="488" y="65"/>
                  </a:lnTo>
                  <a:lnTo>
                    <a:pt x="358" y="130"/>
                  </a:lnTo>
                  <a:lnTo>
                    <a:pt x="228" y="228"/>
                  </a:lnTo>
                  <a:lnTo>
                    <a:pt x="131" y="325"/>
                  </a:lnTo>
                  <a:lnTo>
                    <a:pt x="66" y="488"/>
                  </a:lnTo>
                  <a:lnTo>
                    <a:pt x="33" y="618"/>
                  </a:lnTo>
                  <a:lnTo>
                    <a:pt x="1" y="780"/>
                  </a:lnTo>
                  <a:lnTo>
                    <a:pt x="33" y="943"/>
                  </a:lnTo>
                  <a:lnTo>
                    <a:pt x="66" y="1105"/>
                  </a:lnTo>
                  <a:lnTo>
                    <a:pt x="131" y="1235"/>
                  </a:lnTo>
                  <a:lnTo>
                    <a:pt x="228" y="1365"/>
                  </a:lnTo>
                  <a:lnTo>
                    <a:pt x="358" y="1462"/>
                  </a:lnTo>
                  <a:lnTo>
                    <a:pt x="488" y="1527"/>
                  </a:lnTo>
                  <a:lnTo>
                    <a:pt x="651" y="1560"/>
                  </a:lnTo>
                  <a:lnTo>
                    <a:pt x="813" y="1592"/>
                  </a:lnTo>
                  <a:lnTo>
                    <a:pt x="976" y="1560"/>
                  </a:lnTo>
                  <a:lnTo>
                    <a:pt x="1106" y="1527"/>
                  </a:lnTo>
                  <a:lnTo>
                    <a:pt x="1268" y="1462"/>
                  </a:lnTo>
                  <a:lnTo>
                    <a:pt x="1365" y="1365"/>
                  </a:lnTo>
                  <a:lnTo>
                    <a:pt x="1463" y="1235"/>
                  </a:lnTo>
                  <a:lnTo>
                    <a:pt x="1560" y="1105"/>
                  </a:lnTo>
                  <a:lnTo>
                    <a:pt x="1593" y="943"/>
                  </a:lnTo>
                  <a:lnTo>
                    <a:pt x="1593" y="780"/>
                  </a:lnTo>
                  <a:lnTo>
                    <a:pt x="1593" y="618"/>
                  </a:lnTo>
                  <a:lnTo>
                    <a:pt x="1560" y="488"/>
                  </a:lnTo>
                  <a:lnTo>
                    <a:pt x="1463" y="325"/>
                  </a:lnTo>
                  <a:lnTo>
                    <a:pt x="1365" y="228"/>
                  </a:lnTo>
                  <a:lnTo>
                    <a:pt x="1268" y="130"/>
                  </a:lnTo>
                  <a:lnTo>
                    <a:pt x="1106" y="65"/>
                  </a:lnTo>
                  <a:lnTo>
                    <a:pt x="97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00;p2">
              <a:extLst>
                <a:ext uri="{FF2B5EF4-FFF2-40B4-BE49-F238E27FC236}">
                  <a16:creationId xmlns:a16="http://schemas.microsoft.com/office/drawing/2014/main" id="{113092A0-A61D-CB2C-6BA2-37B00B07A255}"/>
                </a:ext>
              </a:extLst>
            </p:cNvPr>
            <p:cNvSpPr/>
            <p:nvPr/>
          </p:nvSpPr>
          <p:spPr>
            <a:xfrm>
              <a:off x="7978450" y="47291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01;p2">
              <a:extLst>
                <a:ext uri="{FF2B5EF4-FFF2-40B4-BE49-F238E27FC236}">
                  <a16:creationId xmlns:a16="http://schemas.microsoft.com/office/drawing/2014/main" id="{C6FA827B-4FE3-F65C-3F2E-F0C4DAC9DD7D}"/>
                </a:ext>
              </a:extLst>
            </p:cNvPr>
            <p:cNvSpPr/>
            <p:nvPr/>
          </p:nvSpPr>
          <p:spPr>
            <a:xfrm>
              <a:off x="8093533" y="47291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02;p2">
              <a:extLst>
                <a:ext uri="{FF2B5EF4-FFF2-40B4-BE49-F238E27FC236}">
                  <a16:creationId xmlns:a16="http://schemas.microsoft.com/office/drawing/2014/main" id="{3CB0ECF0-6E53-4145-F47B-53CC67458F09}"/>
                </a:ext>
              </a:extLst>
            </p:cNvPr>
            <p:cNvSpPr/>
            <p:nvPr/>
          </p:nvSpPr>
          <p:spPr>
            <a:xfrm>
              <a:off x="8207553" y="47291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03;p2">
              <a:extLst>
                <a:ext uri="{FF2B5EF4-FFF2-40B4-BE49-F238E27FC236}">
                  <a16:creationId xmlns:a16="http://schemas.microsoft.com/office/drawing/2014/main" id="{0753FEB6-E793-7206-628C-A3B6D0661A73}"/>
                </a:ext>
              </a:extLst>
            </p:cNvPr>
            <p:cNvSpPr/>
            <p:nvPr/>
          </p:nvSpPr>
          <p:spPr>
            <a:xfrm>
              <a:off x="8322636" y="47291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4;p2">
              <a:extLst>
                <a:ext uri="{FF2B5EF4-FFF2-40B4-BE49-F238E27FC236}">
                  <a16:creationId xmlns:a16="http://schemas.microsoft.com/office/drawing/2014/main" id="{DEC4B844-6963-7827-6AFC-481643F56F8F}"/>
                </a:ext>
              </a:extLst>
            </p:cNvPr>
            <p:cNvSpPr/>
            <p:nvPr/>
          </p:nvSpPr>
          <p:spPr>
            <a:xfrm>
              <a:off x="8437718" y="47291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5;p2">
              <a:extLst>
                <a:ext uri="{FF2B5EF4-FFF2-40B4-BE49-F238E27FC236}">
                  <a16:creationId xmlns:a16="http://schemas.microsoft.com/office/drawing/2014/main" id="{D0EC1E0D-B70A-33A9-CA32-C11FABEAC069}"/>
                </a:ext>
              </a:extLst>
            </p:cNvPr>
            <p:cNvSpPr/>
            <p:nvPr/>
          </p:nvSpPr>
          <p:spPr>
            <a:xfrm>
              <a:off x="5057491"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1" y="650"/>
                  </a:lnTo>
                  <a:lnTo>
                    <a:pt x="1" y="813"/>
                  </a:lnTo>
                  <a:lnTo>
                    <a:pt x="1"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6;p2">
              <a:extLst>
                <a:ext uri="{FF2B5EF4-FFF2-40B4-BE49-F238E27FC236}">
                  <a16:creationId xmlns:a16="http://schemas.microsoft.com/office/drawing/2014/main" id="{7A4CD47C-86E4-169C-0989-35D48F676826}"/>
                </a:ext>
              </a:extLst>
            </p:cNvPr>
            <p:cNvSpPr/>
            <p:nvPr/>
          </p:nvSpPr>
          <p:spPr>
            <a:xfrm>
              <a:off x="5188288" y="4749021"/>
              <a:ext cx="52325" cy="51295"/>
            </a:xfrm>
            <a:custGeom>
              <a:avLst/>
              <a:gdLst/>
              <a:ahLst/>
              <a:cxnLst/>
              <a:rect l="l" t="t" r="r" b="b"/>
              <a:pathLst>
                <a:path w="1625" h="1593" extrusionOk="0">
                  <a:moveTo>
                    <a:pt x="812" y="0"/>
                  </a:moveTo>
                  <a:lnTo>
                    <a:pt x="650" y="33"/>
                  </a:lnTo>
                  <a:lnTo>
                    <a:pt x="520" y="65"/>
                  </a:lnTo>
                  <a:lnTo>
                    <a:pt x="358" y="130"/>
                  </a:lnTo>
                  <a:lnTo>
                    <a:pt x="260" y="228"/>
                  </a:lnTo>
                  <a:lnTo>
                    <a:pt x="163" y="358"/>
                  </a:lnTo>
                  <a:lnTo>
                    <a:pt x="65" y="488"/>
                  </a:lnTo>
                  <a:lnTo>
                    <a:pt x="33" y="650"/>
                  </a:lnTo>
                  <a:lnTo>
                    <a:pt x="0" y="813"/>
                  </a:lnTo>
                  <a:lnTo>
                    <a:pt x="33" y="975"/>
                  </a:lnTo>
                  <a:lnTo>
                    <a:pt x="65" y="1105"/>
                  </a:lnTo>
                  <a:lnTo>
                    <a:pt x="163" y="1267"/>
                  </a:lnTo>
                  <a:lnTo>
                    <a:pt x="260" y="1365"/>
                  </a:lnTo>
                  <a:lnTo>
                    <a:pt x="358" y="1462"/>
                  </a:lnTo>
                  <a:lnTo>
                    <a:pt x="520" y="1527"/>
                  </a:lnTo>
                  <a:lnTo>
                    <a:pt x="650" y="1592"/>
                  </a:lnTo>
                  <a:lnTo>
                    <a:pt x="975" y="1592"/>
                  </a:lnTo>
                  <a:lnTo>
                    <a:pt x="1137" y="1527"/>
                  </a:lnTo>
                  <a:lnTo>
                    <a:pt x="1267" y="1462"/>
                  </a:lnTo>
                  <a:lnTo>
                    <a:pt x="1397" y="1365"/>
                  </a:lnTo>
                  <a:lnTo>
                    <a:pt x="1495" y="1267"/>
                  </a:lnTo>
                  <a:lnTo>
                    <a:pt x="1560" y="1105"/>
                  </a:lnTo>
                  <a:lnTo>
                    <a:pt x="1592" y="975"/>
                  </a:lnTo>
                  <a:lnTo>
                    <a:pt x="1625" y="813"/>
                  </a:lnTo>
                  <a:lnTo>
                    <a:pt x="1592" y="650"/>
                  </a:lnTo>
                  <a:lnTo>
                    <a:pt x="1560" y="488"/>
                  </a:lnTo>
                  <a:lnTo>
                    <a:pt x="1495" y="358"/>
                  </a:lnTo>
                  <a:lnTo>
                    <a:pt x="1397" y="228"/>
                  </a:lnTo>
                  <a:lnTo>
                    <a:pt x="1267" y="130"/>
                  </a:lnTo>
                  <a:lnTo>
                    <a:pt x="1137" y="65"/>
                  </a:lnTo>
                  <a:lnTo>
                    <a:pt x="975"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7;p2">
              <a:extLst>
                <a:ext uri="{FF2B5EF4-FFF2-40B4-BE49-F238E27FC236}">
                  <a16:creationId xmlns:a16="http://schemas.microsoft.com/office/drawing/2014/main" id="{87F72285-8DD9-F3B1-3A05-C00D4F9F3638}"/>
                </a:ext>
              </a:extLst>
            </p:cNvPr>
            <p:cNvSpPr/>
            <p:nvPr/>
          </p:nvSpPr>
          <p:spPr>
            <a:xfrm>
              <a:off x="5320082"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35" y="1462"/>
                  </a:lnTo>
                  <a:lnTo>
                    <a:pt x="1365" y="1365"/>
                  </a:lnTo>
                  <a:lnTo>
                    <a:pt x="1463" y="1267"/>
                  </a:lnTo>
                  <a:lnTo>
                    <a:pt x="1528" y="1105"/>
                  </a:lnTo>
                  <a:lnTo>
                    <a:pt x="1593" y="975"/>
                  </a:lnTo>
                  <a:lnTo>
                    <a:pt x="1593" y="813"/>
                  </a:lnTo>
                  <a:lnTo>
                    <a:pt x="1593" y="650"/>
                  </a:lnTo>
                  <a:lnTo>
                    <a:pt x="1528" y="488"/>
                  </a:lnTo>
                  <a:lnTo>
                    <a:pt x="1463" y="358"/>
                  </a:lnTo>
                  <a:lnTo>
                    <a:pt x="1365" y="228"/>
                  </a:lnTo>
                  <a:lnTo>
                    <a:pt x="1235"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p2">
              <a:extLst>
                <a:ext uri="{FF2B5EF4-FFF2-40B4-BE49-F238E27FC236}">
                  <a16:creationId xmlns:a16="http://schemas.microsoft.com/office/drawing/2014/main" id="{1E9D95AA-C97A-A55E-4476-55FFFF5770AD}"/>
                </a:ext>
              </a:extLst>
            </p:cNvPr>
            <p:cNvSpPr/>
            <p:nvPr/>
          </p:nvSpPr>
          <p:spPr>
            <a:xfrm>
              <a:off x="5451909" y="4749021"/>
              <a:ext cx="51295" cy="51295"/>
            </a:xfrm>
            <a:custGeom>
              <a:avLst/>
              <a:gdLst/>
              <a:ahLst/>
              <a:cxnLst/>
              <a:rect l="l" t="t" r="r" b="b"/>
              <a:pathLst>
                <a:path w="1593" h="1593" extrusionOk="0">
                  <a:moveTo>
                    <a:pt x="780" y="0"/>
                  </a:moveTo>
                  <a:lnTo>
                    <a:pt x="618" y="33"/>
                  </a:lnTo>
                  <a:lnTo>
                    <a:pt x="488" y="65"/>
                  </a:lnTo>
                  <a:lnTo>
                    <a:pt x="326" y="130"/>
                  </a:lnTo>
                  <a:lnTo>
                    <a:pt x="228" y="228"/>
                  </a:lnTo>
                  <a:lnTo>
                    <a:pt x="131" y="358"/>
                  </a:lnTo>
                  <a:lnTo>
                    <a:pt x="66" y="488"/>
                  </a:lnTo>
                  <a:lnTo>
                    <a:pt x="1" y="650"/>
                  </a:lnTo>
                  <a:lnTo>
                    <a:pt x="1" y="813"/>
                  </a:lnTo>
                  <a:lnTo>
                    <a:pt x="1" y="975"/>
                  </a:lnTo>
                  <a:lnTo>
                    <a:pt x="66" y="1105"/>
                  </a:lnTo>
                  <a:lnTo>
                    <a:pt x="131" y="1267"/>
                  </a:lnTo>
                  <a:lnTo>
                    <a:pt x="228" y="1365"/>
                  </a:lnTo>
                  <a:lnTo>
                    <a:pt x="326" y="1462"/>
                  </a:lnTo>
                  <a:lnTo>
                    <a:pt x="488" y="1527"/>
                  </a:lnTo>
                  <a:lnTo>
                    <a:pt x="618" y="1592"/>
                  </a:lnTo>
                  <a:lnTo>
                    <a:pt x="943" y="1592"/>
                  </a:lnTo>
                  <a:lnTo>
                    <a:pt x="1105" y="1527"/>
                  </a:lnTo>
                  <a:lnTo>
                    <a:pt x="1235" y="1462"/>
                  </a:lnTo>
                  <a:lnTo>
                    <a:pt x="1365" y="1365"/>
                  </a:lnTo>
                  <a:lnTo>
                    <a:pt x="1463" y="1267"/>
                  </a:lnTo>
                  <a:lnTo>
                    <a:pt x="1528" y="1105"/>
                  </a:lnTo>
                  <a:lnTo>
                    <a:pt x="1560" y="975"/>
                  </a:lnTo>
                  <a:lnTo>
                    <a:pt x="1593" y="813"/>
                  </a:lnTo>
                  <a:lnTo>
                    <a:pt x="1560" y="650"/>
                  </a:lnTo>
                  <a:lnTo>
                    <a:pt x="1528" y="488"/>
                  </a:lnTo>
                  <a:lnTo>
                    <a:pt x="1463" y="358"/>
                  </a:lnTo>
                  <a:lnTo>
                    <a:pt x="1365" y="228"/>
                  </a:lnTo>
                  <a:lnTo>
                    <a:pt x="1235" y="130"/>
                  </a:lnTo>
                  <a:lnTo>
                    <a:pt x="1105" y="65"/>
                  </a:lnTo>
                  <a:lnTo>
                    <a:pt x="943" y="33"/>
                  </a:lnTo>
                  <a:lnTo>
                    <a:pt x="780"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09;p2">
              <a:extLst>
                <a:ext uri="{FF2B5EF4-FFF2-40B4-BE49-F238E27FC236}">
                  <a16:creationId xmlns:a16="http://schemas.microsoft.com/office/drawing/2014/main" id="{4C3B2B2F-843D-6EFB-3F63-22D4AE10C8FB}"/>
                </a:ext>
              </a:extLst>
            </p:cNvPr>
            <p:cNvSpPr/>
            <p:nvPr/>
          </p:nvSpPr>
          <p:spPr>
            <a:xfrm>
              <a:off x="5582673" y="4749021"/>
              <a:ext cx="51295" cy="51295"/>
            </a:xfrm>
            <a:custGeom>
              <a:avLst/>
              <a:gdLst/>
              <a:ahLst/>
              <a:cxnLst/>
              <a:rect l="l" t="t" r="r" b="b"/>
              <a:pathLst>
                <a:path w="1593" h="1593" extrusionOk="0">
                  <a:moveTo>
                    <a:pt x="813" y="0"/>
                  </a:moveTo>
                  <a:lnTo>
                    <a:pt x="651" y="33"/>
                  </a:lnTo>
                  <a:lnTo>
                    <a:pt x="488" y="65"/>
                  </a:lnTo>
                  <a:lnTo>
                    <a:pt x="358" y="130"/>
                  </a:lnTo>
                  <a:lnTo>
                    <a:pt x="228" y="228"/>
                  </a:lnTo>
                  <a:lnTo>
                    <a:pt x="131" y="358"/>
                  </a:lnTo>
                  <a:lnTo>
                    <a:pt x="66" y="488"/>
                  </a:lnTo>
                  <a:lnTo>
                    <a:pt x="33" y="650"/>
                  </a:lnTo>
                  <a:lnTo>
                    <a:pt x="1" y="813"/>
                  </a:lnTo>
                  <a:lnTo>
                    <a:pt x="33" y="975"/>
                  </a:lnTo>
                  <a:lnTo>
                    <a:pt x="66" y="1105"/>
                  </a:lnTo>
                  <a:lnTo>
                    <a:pt x="131" y="1267"/>
                  </a:lnTo>
                  <a:lnTo>
                    <a:pt x="228" y="1365"/>
                  </a:lnTo>
                  <a:lnTo>
                    <a:pt x="358" y="1462"/>
                  </a:lnTo>
                  <a:lnTo>
                    <a:pt x="488" y="1527"/>
                  </a:lnTo>
                  <a:lnTo>
                    <a:pt x="651" y="1592"/>
                  </a:lnTo>
                  <a:lnTo>
                    <a:pt x="976" y="1592"/>
                  </a:lnTo>
                  <a:lnTo>
                    <a:pt x="1106" y="1527"/>
                  </a:lnTo>
                  <a:lnTo>
                    <a:pt x="1268" y="1462"/>
                  </a:lnTo>
                  <a:lnTo>
                    <a:pt x="1365" y="1365"/>
                  </a:lnTo>
                  <a:lnTo>
                    <a:pt x="1463" y="1267"/>
                  </a:lnTo>
                  <a:lnTo>
                    <a:pt x="1560" y="1105"/>
                  </a:lnTo>
                  <a:lnTo>
                    <a:pt x="1593" y="975"/>
                  </a:lnTo>
                  <a:lnTo>
                    <a:pt x="1593" y="813"/>
                  </a:lnTo>
                  <a:lnTo>
                    <a:pt x="1593" y="650"/>
                  </a:lnTo>
                  <a:lnTo>
                    <a:pt x="1560" y="488"/>
                  </a:lnTo>
                  <a:lnTo>
                    <a:pt x="1463" y="358"/>
                  </a:lnTo>
                  <a:lnTo>
                    <a:pt x="1365" y="228"/>
                  </a:lnTo>
                  <a:lnTo>
                    <a:pt x="1268" y="130"/>
                  </a:lnTo>
                  <a:lnTo>
                    <a:pt x="1106" y="65"/>
                  </a:lnTo>
                  <a:lnTo>
                    <a:pt x="976" y="33"/>
                  </a:lnTo>
                  <a:lnTo>
                    <a:pt x="813"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0;p2">
              <a:extLst>
                <a:ext uri="{FF2B5EF4-FFF2-40B4-BE49-F238E27FC236}">
                  <a16:creationId xmlns:a16="http://schemas.microsoft.com/office/drawing/2014/main" id="{E148802F-2C29-CD48-E20F-311D7A749293}"/>
                </a:ext>
              </a:extLst>
            </p:cNvPr>
            <p:cNvSpPr/>
            <p:nvPr/>
          </p:nvSpPr>
          <p:spPr>
            <a:xfrm>
              <a:off x="7978450" y="48264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1;p2">
              <a:extLst>
                <a:ext uri="{FF2B5EF4-FFF2-40B4-BE49-F238E27FC236}">
                  <a16:creationId xmlns:a16="http://schemas.microsoft.com/office/drawing/2014/main" id="{7FD53DBC-170A-2F35-2098-7E4D8268473A}"/>
                </a:ext>
              </a:extLst>
            </p:cNvPr>
            <p:cNvSpPr/>
            <p:nvPr/>
          </p:nvSpPr>
          <p:spPr>
            <a:xfrm>
              <a:off x="8093533" y="48264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2;p2">
              <a:extLst>
                <a:ext uri="{FF2B5EF4-FFF2-40B4-BE49-F238E27FC236}">
                  <a16:creationId xmlns:a16="http://schemas.microsoft.com/office/drawing/2014/main" id="{288E84D3-D6D5-9357-7337-F49D103F31CC}"/>
                </a:ext>
              </a:extLst>
            </p:cNvPr>
            <p:cNvSpPr/>
            <p:nvPr/>
          </p:nvSpPr>
          <p:spPr>
            <a:xfrm>
              <a:off x="8207553" y="48264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3;p2">
              <a:extLst>
                <a:ext uri="{FF2B5EF4-FFF2-40B4-BE49-F238E27FC236}">
                  <a16:creationId xmlns:a16="http://schemas.microsoft.com/office/drawing/2014/main" id="{68188C47-6D64-29BD-5B34-507AAE35A4B2}"/>
                </a:ext>
              </a:extLst>
            </p:cNvPr>
            <p:cNvSpPr/>
            <p:nvPr/>
          </p:nvSpPr>
          <p:spPr>
            <a:xfrm>
              <a:off x="8322636" y="48264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4;p2">
              <a:extLst>
                <a:ext uri="{FF2B5EF4-FFF2-40B4-BE49-F238E27FC236}">
                  <a16:creationId xmlns:a16="http://schemas.microsoft.com/office/drawing/2014/main" id="{B8634724-81EB-1E39-EE60-70DA5814894C}"/>
                </a:ext>
              </a:extLst>
            </p:cNvPr>
            <p:cNvSpPr/>
            <p:nvPr/>
          </p:nvSpPr>
          <p:spPr>
            <a:xfrm>
              <a:off x="8437718" y="48264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5;p2">
              <a:extLst>
                <a:ext uri="{FF2B5EF4-FFF2-40B4-BE49-F238E27FC236}">
                  <a16:creationId xmlns:a16="http://schemas.microsoft.com/office/drawing/2014/main" id="{BACA6048-B8EF-0197-1C77-B1093E7089C5}"/>
                </a:ext>
              </a:extLst>
            </p:cNvPr>
            <p:cNvSpPr/>
            <p:nvPr/>
          </p:nvSpPr>
          <p:spPr>
            <a:xfrm>
              <a:off x="5057491"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1" y="618"/>
                  </a:lnTo>
                  <a:lnTo>
                    <a:pt x="1" y="780"/>
                  </a:lnTo>
                  <a:lnTo>
                    <a:pt x="1"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6;p2">
              <a:extLst>
                <a:ext uri="{FF2B5EF4-FFF2-40B4-BE49-F238E27FC236}">
                  <a16:creationId xmlns:a16="http://schemas.microsoft.com/office/drawing/2014/main" id="{4258980C-7DE5-2B0C-F69A-66196A6DAD2C}"/>
                </a:ext>
              </a:extLst>
            </p:cNvPr>
            <p:cNvSpPr/>
            <p:nvPr/>
          </p:nvSpPr>
          <p:spPr>
            <a:xfrm>
              <a:off x="5188288" y="4860948"/>
              <a:ext cx="52325" cy="51295"/>
            </a:xfrm>
            <a:custGeom>
              <a:avLst/>
              <a:gdLst/>
              <a:ahLst/>
              <a:cxnLst/>
              <a:rect l="l" t="t" r="r" b="b"/>
              <a:pathLst>
                <a:path w="1625" h="1593" extrusionOk="0">
                  <a:moveTo>
                    <a:pt x="650" y="1"/>
                  </a:moveTo>
                  <a:lnTo>
                    <a:pt x="520" y="66"/>
                  </a:lnTo>
                  <a:lnTo>
                    <a:pt x="358" y="131"/>
                  </a:lnTo>
                  <a:lnTo>
                    <a:pt x="260" y="228"/>
                  </a:lnTo>
                  <a:lnTo>
                    <a:pt x="163" y="358"/>
                  </a:lnTo>
                  <a:lnTo>
                    <a:pt x="65" y="488"/>
                  </a:lnTo>
                  <a:lnTo>
                    <a:pt x="33" y="618"/>
                  </a:lnTo>
                  <a:lnTo>
                    <a:pt x="0" y="780"/>
                  </a:lnTo>
                  <a:lnTo>
                    <a:pt x="33" y="943"/>
                  </a:lnTo>
                  <a:lnTo>
                    <a:pt x="65" y="1105"/>
                  </a:lnTo>
                  <a:lnTo>
                    <a:pt x="163" y="1235"/>
                  </a:lnTo>
                  <a:lnTo>
                    <a:pt x="260" y="1365"/>
                  </a:lnTo>
                  <a:lnTo>
                    <a:pt x="358" y="1463"/>
                  </a:lnTo>
                  <a:lnTo>
                    <a:pt x="520" y="1528"/>
                  </a:lnTo>
                  <a:lnTo>
                    <a:pt x="650" y="1560"/>
                  </a:lnTo>
                  <a:lnTo>
                    <a:pt x="812" y="1593"/>
                  </a:lnTo>
                  <a:lnTo>
                    <a:pt x="975" y="1560"/>
                  </a:lnTo>
                  <a:lnTo>
                    <a:pt x="1137" y="1528"/>
                  </a:lnTo>
                  <a:lnTo>
                    <a:pt x="1267" y="1463"/>
                  </a:lnTo>
                  <a:lnTo>
                    <a:pt x="1397" y="1365"/>
                  </a:lnTo>
                  <a:lnTo>
                    <a:pt x="1495" y="1235"/>
                  </a:lnTo>
                  <a:lnTo>
                    <a:pt x="1560" y="1105"/>
                  </a:lnTo>
                  <a:lnTo>
                    <a:pt x="1592" y="943"/>
                  </a:lnTo>
                  <a:lnTo>
                    <a:pt x="1625" y="780"/>
                  </a:lnTo>
                  <a:lnTo>
                    <a:pt x="1592" y="618"/>
                  </a:lnTo>
                  <a:lnTo>
                    <a:pt x="1560" y="488"/>
                  </a:lnTo>
                  <a:lnTo>
                    <a:pt x="1495" y="358"/>
                  </a:lnTo>
                  <a:lnTo>
                    <a:pt x="1397" y="228"/>
                  </a:lnTo>
                  <a:lnTo>
                    <a:pt x="1267" y="131"/>
                  </a:lnTo>
                  <a:lnTo>
                    <a:pt x="1137" y="66"/>
                  </a:lnTo>
                  <a:lnTo>
                    <a:pt x="97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7;p2">
              <a:extLst>
                <a:ext uri="{FF2B5EF4-FFF2-40B4-BE49-F238E27FC236}">
                  <a16:creationId xmlns:a16="http://schemas.microsoft.com/office/drawing/2014/main" id="{22C9D1CF-1626-A741-0D9B-C968BA06BE20}"/>
                </a:ext>
              </a:extLst>
            </p:cNvPr>
            <p:cNvSpPr/>
            <p:nvPr/>
          </p:nvSpPr>
          <p:spPr>
            <a:xfrm>
              <a:off x="5320082"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35" y="1463"/>
                  </a:lnTo>
                  <a:lnTo>
                    <a:pt x="1365" y="1365"/>
                  </a:lnTo>
                  <a:lnTo>
                    <a:pt x="1463" y="1235"/>
                  </a:lnTo>
                  <a:lnTo>
                    <a:pt x="1528" y="1105"/>
                  </a:lnTo>
                  <a:lnTo>
                    <a:pt x="1593" y="943"/>
                  </a:lnTo>
                  <a:lnTo>
                    <a:pt x="1593" y="780"/>
                  </a:lnTo>
                  <a:lnTo>
                    <a:pt x="1593" y="618"/>
                  </a:lnTo>
                  <a:lnTo>
                    <a:pt x="1528" y="488"/>
                  </a:lnTo>
                  <a:lnTo>
                    <a:pt x="1463" y="358"/>
                  </a:lnTo>
                  <a:lnTo>
                    <a:pt x="1365" y="228"/>
                  </a:lnTo>
                  <a:lnTo>
                    <a:pt x="1235"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p2">
              <a:extLst>
                <a:ext uri="{FF2B5EF4-FFF2-40B4-BE49-F238E27FC236}">
                  <a16:creationId xmlns:a16="http://schemas.microsoft.com/office/drawing/2014/main" id="{8B3DD2BE-E711-49E8-0634-0A6B1B21AFB4}"/>
                </a:ext>
              </a:extLst>
            </p:cNvPr>
            <p:cNvSpPr/>
            <p:nvPr/>
          </p:nvSpPr>
          <p:spPr>
            <a:xfrm>
              <a:off x="5451909" y="4860948"/>
              <a:ext cx="51295" cy="51295"/>
            </a:xfrm>
            <a:custGeom>
              <a:avLst/>
              <a:gdLst/>
              <a:ahLst/>
              <a:cxnLst/>
              <a:rect l="l" t="t" r="r" b="b"/>
              <a:pathLst>
                <a:path w="1593" h="1593" extrusionOk="0">
                  <a:moveTo>
                    <a:pt x="618" y="1"/>
                  </a:moveTo>
                  <a:lnTo>
                    <a:pt x="488" y="66"/>
                  </a:lnTo>
                  <a:lnTo>
                    <a:pt x="326" y="131"/>
                  </a:lnTo>
                  <a:lnTo>
                    <a:pt x="228" y="228"/>
                  </a:lnTo>
                  <a:lnTo>
                    <a:pt x="131" y="358"/>
                  </a:lnTo>
                  <a:lnTo>
                    <a:pt x="66" y="488"/>
                  </a:lnTo>
                  <a:lnTo>
                    <a:pt x="1" y="618"/>
                  </a:lnTo>
                  <a:lnTo>
                    <a:pt x="1" y="780"/>
                  </a:lnTo>
                  <a:lnTo>
                    <a:pt x="1" y="943"/>
                  </a:lnTo>
                  <a:lnTo>
                    <a:pt x="66" y="1105"/>
                  </a:lnTo>
                  <a:lnTo>
                    <a:pt x="131" y="1235"/>
                  </a:lnTo>
                  <a:lnTo>
                    <a:pt x="228" y="1365"/>
                  </a:lnTo>
                  <a:lnTo>
                    <a:pt x="326" y="1463"/>
                  </a:lnTo>
                  <a:lnTo>
                    <a:pt x="488" y="1528"/>
                  </a:lnTo>
                  <a:lnTo>
                    <a:pt x="618" y="1560"/>
                  </a:lnTo>
                  <a:lnTo>
                    <a:pt x="780" y="1593"/>
                  </a:lnTo>
                  <a:lnTo>
                    <a:pt x="943" y="1560"/>
                  </a:lnTo>
                  <a:lnTo>
                    <a:pt x="1105" y="1528"/>
                  </a:lnTo>
                  <a:lnTo>
                    <a:pt x="1235" y="1463"/>
                  </a:lnTo>
                  <a:lnTo>
                    <a:pt x="1365" y="1365"/>
                  </a:lnTo>
                  <a:lnTo>
                    <a:pt x="1463" y="1235"/>
                  </a:lnTo>
                  <a:lnTo>
                    <a:pt x="1528" y="1105"/>
                  </a:lnTo>
                  <a:lnTo>
                    <a:pt x="1560" y="943"/>
                  </a:lnTo>
                  <a:lnTo>
                    <a:pt x="1593" y="780"/>
                  </a:lnTo>
                  <a:lnTo>
                    <a:pt x="1560" y="618"/>
                  </a:lnTo>
                  <a:lnTo>
                    <a:pt x="1528" y="488"/>
                  </a:lnTo>
                  <a:lnTo>
                    <a:pt x="1463" y="358"/>
                  </a:lnTo>
                  <a:lnTo>
                    <a:pt x="1365" y="228"/>
                  </a:lnTo>
                  <a:lnTo>
                    <a:pt x="1235" y="131"/>
                  </a:lnTo>
                  <a:lnTo>
                    <a:pt x="1105" y="66"/>
                  </a:lnTo>
                  <a:lnTo>
                    <a:pt x="94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9;p2">
              <a:extLst>
                <a:ext uri="{FF2B5EF4-FFF2-40B4-BE49-F238E27FC236}">
                  <a16:creationId xmlns:a16="http://schemas.microsoft.com/office/drawing/2014/main" id="{6907FD5C-3078-4F81-D940-61B4FBE0CE32}"/>
                </a:ext>
              </a:extLst>
            </p:cNvPr>
            <p:cNvSpPr/>
            <p:nvPr/>
          </p:nvSpPr>
          <p:spPr>
            <a:xfrm>
              <a:off x="5582673" y="4860948"/>
              <a:ext cx="51295" cy="51295"/>
            </a:xfrm>
            <a:custGeom>
              <a:avLst/>
              <a:gdLst/>
              <a:ahLst/>
              <a:cxnLst/>
              <a:rect l="l" t="t" r="r" b="b"/>
              <a:pathLst>
                <a:path w="1593" h="1593" extrusionOk="0">
                  <a:moveTo>
                    <a:pt x="651" y="1"/>
                  </a:moveTo>
                  <a:lnTo>
                    <a:pt x="488" y="66"/>
                  </a:lnTo>
                  <a:lnTo>
                    <a:pt x="358" y="131"/>
                  </a:lnTo>
                  <a:lnTo>
                    <a:pt x="228" y="228"/>
                  </a:lnTo>
                  <a:lnTo>
                    <a:pt x="131" y="358"/>
                  </a:lnTo>
                  <a:lnTo>
                    <a:pt x="66" y="488"/>
                  </a:lnTo>
                  <a:lnTo>
                    <a:pt x="33" y="618"/>
                  </a:lnTo>
                  <a:lnTo>
                    <a:pt x="1" y="780"/>
                  </a:lnTo>
                  <a:lnTo>
                    <a:pt x="33" y="943"/>
                  </a:lnTo>
                  <a:lnTo>
                    <a:pt x="66" y="1105"/>
                  </a:lnTo>
                  <a:lnTo>
                    <a:pt x="131" y="1235"/>
                  </a:lnTo>
                  <a:lnTo>
                    <a:pt x="228" y="1365"/>
                  </a:lnTo>
                  <a:lnTo>
                    <a:pt x="358" y="1463"/>
                  </a:lnTo>
                  <a:lnTo>
                    <a:pt x="488" y="1528"/>
                  </a:lnTo>
                  <a:lnTo>
                    <a:pt x="651" y="1560"/>
                  </a:lnTo>
                  <a:lnTo>
                    <a:pt x="813" y="1593"/>
                  </a:lnTo>
                  <a:lnTo>
                    <a:pt x="976" y="1560"/>
                  </a:lnTo>
                  <a:lnTo>
                    <a:pt x="1106" y="1528"/>
                  </a:lnTo>
                  <a:lnTo>
                    <a:pt x="1268" y="1463"/>
                  </a:lnTo>
                  <a:lnTo>
                    <a:pt x="1365" y="1365"/>
                  </a:lnTo>
                  <a:lnTo>
                    <a:pt x="1463" y="1235"/>
                  </a:lnTo>
                  <a:lnTo>
                    <a:pt x="1560" y="1105"/>
                  </a:lnTo>
                  <a:lnTo>
                    <a:pt x="1593" y="943"/>
                  </a:lnTo>
                  <a:lnTo>
                    <a:pt x="1593" y="780"/>
                  </a:lnTo>
                  <a:lnTo>
                    <a:pt x="1593" y="618"/>
                  </a:lnTo>
                  <a:lnTo>
                    <a:pt x="1560" y="488"/>
                  </a:lnTo>
                  <a:lnTo>
                    <a:pt x="1463" y="358"/>
                  </a:lnTo>
                  <a:lnTo>
                    <a:pt x="1365" y="228"/>
                  </a:lnTo>
                  <a:lnTo>
                    <a:pt x="1268" y="131"/>
                  </a:lnTo>
                  <a:lnTo>
                    <a:pt x="1106" y="66"/>
                  </a:lnTo>
                  <a:lnTo>
                    <a:pt x="976"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0;p2">
              <a:extLst>
                <a:ext uri="{FF2B5EF4-FFF2-40B4-BE49-F238E27FC236}">
                  <a16:creationId xmlns:a16="http://schemas.microsoft.com/office/drawing/2014/main" id="{EA016373-69A4-88CB-AD46-88B22323A328}"/>
                </a:ext>
              </a:extLst>
            </p:cNvPr>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1;p2">
              <a:extLst>
                <a:ext uri="{FF2B5EF4-FFF2-40B4-BE49-F238E27FC236}">
                  <a16:creationId xmlns:a16="http://schemas.microsoft.com/office/drawing/2014/main" id="{52E61A2A-B7DF-36A6-B51E-6323B838F753}"/>
                </a:ext>
              </a:extLst>
            </p:cNvPr>
            <p:cNvSpPr/>
            <p:nvPr/>
          </p:nvSpPr>
          <p:spPr>
            <a:xfrm>
              <a:off x="5057491"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1" y="650"/>
                  </a:lnTo>
                  <a:lnTo>
                    <a:pt x="1" y="813"/>
                  </a:lnTo>
                  <a:lnTo>
                    <a:pt x="1"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2;p2">
              <a:extLst>
                <a:ext uri="{FF2B5EF4-FFF2-40B4-BE49-F238E27FC236}">
                  <a16:creationId xmlns:a16="http://schemas.microsoft.com/office/drawing/2014/main" id="{ECD1C0DE-D901-963C-B527-4000DA0DF612}"/>
                </a:ext>
              </a:extLst>
            </p:cNvPr>
            <p:cNvSpPr/>
            <p:nvPr/>
          </p:nvSpPr>
          <p:spPr>
            <a:xfrm>
              <a:off x="5188288" y="4971845"/>
              <a:ext cx="52325" cy="51295"/>
            </a:xfrm>
            <a:custGeom>
              <a:avLst/>
              <a:gdLst/>
              <a:ahLst/>
              <a:cxnLst/>
              <a:rect l="l" t="t" r="r" b="b"/>
              <a:pathLst>
                <a:path w="1625" h="1593" extrusionOk="0">
                  <a:moveTo>
                    <a:pt x="812" y="1"/>
                  </a:moveTo>
                  <a:lnTo>
                    <a:pt x="650" y="33"/>
                  </a:lnTo>
                  <a:lnTo>
                    <a:pt x="520" y="66"/>
                  </a:lnTo>
                  <a:lnTo>
                    <a:pt x="358" y="131"/>
                  </a:lnTo>
                  <a:lnTo>
                    <a:pt x="260" y="228"/>
                  </a:lnTo>
                  <a:lnTo>
                    <a:pt x="163" y="358"/>
                  </a:lnTo>
                  <a:lnTo>
                    <a:pt x="65" y="488"/>
                  </a:lnTo>
                  <a:lnTo>
                    <a:pt x="33" y="650"/>
                  </a:lnTo>
                  <a:lnTo>
                    <a:pt x="0" y="813"/>
                  </a:lnTo>
                  <a:lnTo>
                    <a:pt x="33" y="975"/>
                  </a:lnTo>
                  <a:lnTo>
                    <a:pt x="65" y="1105"/>
                  </a:lnTo>
                  <a:lnTo>
                    <a:pt x="163" y="1268"/>
                  </a:lnTo>
                  <a:lnTo>
                    <a:pt x="260" y="1365"/>
                  </a:lnTo>
                  <a:lnTo>
                    <a:pt x="358" y="1463"/>
                  </a:lnTo>
                  <a:lnTo>
                    <a:pt x="520" y="1560"/>
                  </a:lnTo>
                  <a:lnTo>
                    <a:pt x="650" y="1593"/>
                  </a:lnTo>
                  <a:lnTo>
                    <a:pt x="975" y="1593"/>
                  </a:lnTo>
                  <a:lnTo>
                    <a:pt x="1137" y="1560"/>
                  </a:lnTo>
                  <a:lnTo>
                    <a:pt x="1267" y="1463"/>
                  </a:lnTo>
                  <a:lnTo>
                    <a:pt x="1397" y="1365"/>
                  </a:lnTo>
                  <a:lnTo>
                    <a:pt x="1495" y="1268"/>
                  </a:lnTo>
                  <a:lnTo>
                    <a:pt x="1560" y="1105"/>
                  </a:lnTo>
                  <a:lnTo>
                    <a:pt x="1592" y="975"/>
                  </a:lnTo>
                  <a:lnTo>
                    <a:pt x="1625" y="813"/>
                  </a:lnTo>
                  <a:lnTo>
                    <a:pt x="1592" y="650"/>
                  </a:lnTo>
                  <a:lnTo>
                    <a:pt x="1560" y="488"/>
                  </a:lnTo>
                  <a:lnTo>
                    <a:pt x="1495" y="358"/>
                  </a:lnTo>
                  <a:lnTo>
                    <a:pt x="1397" y="228"/>
                  </a:lnTo>
                  <a:lnTo>
                    <a:pt x="1267" y="131"/>
                  </a:lnTo>
                  <a:lnTo>
                    <a:pt x="1137" y="66"/>
                  </a:lnTo>
                  <a:lnTo>
                    <a:pt x="975"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3;p2">
              <a:extLst>
                <a:ext uri="{FF2B5EF4-FFF2-40B4-BE49-F238E27FC236}">
                  <a16:creationId xmlns:a16="http://schemas.microsoft.com/office/drawing/2014/main" id="{495E45CD-61E4-D7D8-B658-72CE81DFCA23}"/>
                </a:ext>
              </a:extLst>
            </p:cNvPr>
            <p:cNvSpPr/>
            <p:nvPr/>
          </p:nvSpPr>
          <p:spPr>
            <a:xfrm>
              <a:off x="5320082"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35" y="1463"/>
                  </a:lnTo>
                  <a:lnTo>
                    <a:pt x="1365" y="1365"/>
                  </a:lnTo>
                  <a:lnTo>
                    <a:pt x="1463" y="1268"/>
                  </a:lnTo>
                  <a:lnTo>
                    <a:pt x="1528" y="1105"/>
                  </a:lnTo>
                  <a:lnTo>
                    <a:pt x="1593" y="975"/>
                  </a:lnTo>
                  <a:lnTo>
                    <a:pt x="1593" y="813"/>
                  </a:lnTo>
                  <a:lnTo>
                    <a:pt x="1593" y="650"/>
                  </a:lnTo>
                  <a:lnTo>
                    <a:pt x="1528" y="488"/>
                  </a:lnTo>
                  <a:lnTo>
                    <a:pt x="1463" y="358"/>
                  </a:lnTo>
                  <a:lnTo>
                    <a:pt x="1365" y="228"/>
                  </a:lnTo>
                  <a:lnTo>
                    <a:pt x="1235"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4;p2">
              <a:extLst>
                <a:ext uri="{FF2B5EF4-FFF2-40B4-BE49-F238E27FC236}">
                  <a16:creationId xmlns:a16="http://schemas.microsoft.com/office/drawing/2014/main" id="{9FF3A3F7-3A07-F825-FF39-577920A151BA}"/>
                </a:ext>
              </a:extLst>
            </p:cNvPr>
            <p:cNvSpPr/>
            <p:nvPr/>
          </p:nvSpPr>
          <p:spPr>
            <a:xfrm>
              <a:off x="5451909" y="4971845"/>
              <a:ext cx="51295" cy="51295"/>
            </a:xfrm>
            <a:custGeom>
              <a:avLst/>
              <a:gdLst/>
              <a:ahLst/>
              <a:cxnLst/>
              <a:rect l="l" t="t" r="r" b="b"/>
              <a:pathLst>
                <a:path w="1593" h="1593" extrusionOk="0">
                  <a:moveTo>
                    <a:pt x="780" y="1"/>
                  </a:moveTo>
                  <a:lnTo>
                    <a:pt x="618" y="33"/>
                  </a:lnTo>
                  <a:lnTo>
                    <a:pt x="488" y="66"/>
                  </a:lnTo>
                  <a:lnTo>
                    <a:pt x="326" y="131"/>
                  </a:lnTo>
                  <a:lnTo>
                    <a:pt x="228" y="228"/>
                  </a:lnTo>
                  <a:lnTo>
                    <a:pt x="131" y="358"/>
                  </a:lnTo>
                  <a:lnTo>
                    <a:pt x="66" y="488"/>
                  </a:lnTo>
                  <a:lnTo>
                    <a:pt x="1" y="650"/>
                  </a:lnTo>
                  <a:lnTo>
                    <a:pt x="1" y="813"/>
                  </a:lnTo>
                  <a:lnTo>
                    <a:pt x="1" y="975"/>
                  </a:lnTo>
                  <a:lnTo>
                    <a:pt x="66" y="1105"/>
                  </a:lnTo>
                  <a:lnTo>
                    <a:pt x="131" y="1268"/>
                  </a:lnTo>
                  <a:lnTo>
                    <a:pt x="228" y="1365"/>
                  </a:lnTo>
                  <a:lnTo>
                    <a:pt x="326" y="1463"/>
                  </a:lnTo>
                  <a:lnTo>
                    <a:pt x="488" y="1560"/>
                  </a:lnTo>
                  <a:lnTo>
                    <a:pt x="618" y="1593"/>
                  </a:lnTo>
                  <a:lnTo>
                    <a:pt x="943" y="1593"/>
                  </a:lnTo>
                  <a:lnTo>
                    <a:pt x="1105" y="1560"/>
                  </a:lnTo>
                  <a:lnTo>
                    <a:pt x="1235" y="1463"/>
                  </a:lnTo>
                  <a:lnTo>
                    <a:pt x="1365" y="1365"/>
                  </a:lnTo>
                  <a:lnTo>
                    <a:pt x="1463" y="1268"/>
                  </a:lnTo>
                  <a:lnTo>
                    <a:pt x="1528" y="1105"/>
                  </a:lnTo>
                  <a:lnTo>
                    <a:pt x="1560" y="975"/>
                  </a:lnTo>
                  <a:lnTo>
                    <a:pt x="1593" y="813"/>
                  </a:lnTo>
                  <a:lnTo>
                    <a:pt x="1560" y="650"/>
                  </a:lnTo>
                  <a:lnTo>
                    <a:pt x="1528" y="488"/>
                  </a:lnTo>
                  <a:lnTo>
                    <a:pt x="1463" y="358"/>
                  </a:lnTo>
                  <a:lnTo>
                    <a:pt x="1365" y="228"/>
                  </a:lnTo>
                  <a:lnTo>
                    <a:pt x="1235" y="131"/>
                  </a:lnTo>
                  <a:lnTo>
                    <a:pt x="1105" y="66"/>
                  </a:lnTo>
                  <a:lnTo>
                    <a:pt x="943" y="33"/>
                  </a:lnTo>
                  <a:lnTo>
                    <a:pt x="780"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5;p2">
              <a:extLst>
                <a:ext uri="{FF2B5EF4-FFF2-40B4-BE49-F238E27FC236}">
                  <a16:creationId xmlns:a16="http://schemas.microsoft.com/office/drawing/2014/main" id="{E7E54D11-8B0D-D48A-E635-24C8D0C06D6B}"/>
                </a:ext>
              </a:extLst>
            </p:cNvPr>
            <p:cNvSpPr/>
            <p:nvPr/>
          </p:nvSpPr>
          <p:spPr>
            <a:xfrm>
              <a:off x="5582673" y="4971845"/>
              <a:ext cx="51295" cy="51295"/>
            </a:xfrm>
            <a:custGeom>
              <a:avLst/>
              <a:gdLst/>
              <a:ahLst/>
              <a:cxnLst/>
              <a:rect l="l" t="t" r="r" b="b"/>
              <a:pathLst>
                <a:path w="1593" h="1593" extrusionOk="0">
                  <a:moveTo>
                    <a:pt x="813" y="1"/>
                  </a:moveTo>
                  <a:lnTo>
                    <a:pt x="651" y="33"/>
                  </a:lnTo>
                  <a:lnTo>
                    <a:pt x="488" y="66"/>
                  </a:lnTo>
                  <a:lnTo>
                    <a:pt x="358" y="131"/>
                  </a:lnTo>
                  <a:lnTo>
                    <a:pt x="228" y="228"/>
                  </a:lnTo>
                  <a:lnTo>
                    <a:pt x="131" y="358"/>
                  </a:lnTo>
                  <a:lnTo>
                    <a:pt x="66" y="488"/>
                  </a:lnTo>
                  <a:lnTo>
                    <a:pt x="33" y="650"/>
                  </a:lnTo>
                  <a:lnTo>
                    <a:pt x="1" y="813"/>
                  </a:lnTo>
                  <a:lnTo>
                    <a:pt x="33" y="975"/>
                  </a:lnTo>
                  <a:lnTo>
                    <a:pt x="66" y="1105"/>
                  </a:lnTo>
                  <a:lnTo>
                    <a:pt x="131" y="1268"/>
                  </a:lnTo>
                  <a:lnTo>
                    <a:pt x="228" y="1365"/>
                  </a:lnTo>
                  <a:lnTo>
                    <a:pt x="358" y="1463"/>
                  </a:lnTo>
                  <a:lnTo>
                    <a:pt x="488" y="1560"/>
                  </a:lnTo>
                  <a:lnTo>
                    <a:pt x="651" y="1593"/>
                  </a:lnTo>
                  <a:lnTo>
                    <a:pt x="976" y="1593"/>
                  </a:lnTo>
                  <a:lnTo>
                    <a:pt x="1106" y="1560"/>
                  </a:lnTo>
                  <a:lnTo>
                    <a:pt x="1268" y="1463"/>
                  </a:lnTo>
                  <a:lnTo>
                    <a:pt x="1365" y="1365"/>
                  </a:lnTo>
                  <a:lnTo>
                    <a:pt x="1463" y="1268"/>
                  </a:lnTo>
                  <a:lnTo>
                    <a:pt x="1560" y="1105"/>
                  </a:lnTo>
                  <a:lnTo>
                    <a:pt x="1593" y="975"/>
                  </a:lnTo>
                  <a:lnTo>
                    <a:pt x="1593" y="813"/>
                  </a:lnTo>
                  <a:lnTo>
                    <a:pt x="1593" y="650"/>
                  </a:lnTo>
                  <a:lnTo>
                    <a:pt x="1560" y="488"/>
                  </a:lnTo>
                  <a:lnTo>
                    <a:pt x="1463" y="358"/>
                  </a:lnTo>
                  <a:lnTo>
                    <a:pt x="1365" y="228"/>
                  </a:lnTo>
                  <a:lnTo>
                    <a:pt x="1268" y="131"/>
                  </a:lnTo>
                  <a:lnTo>
                    <a:pt x="1106" y="66"/>
                  </a:lnTo>
                  <a:lnTo>
                    <a:pt x="976" y="33"/>
                  </a:lnTo>
                  <a:lnTo>
                    <a:pt x="813"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128;p2">
            <a:extLst>
              <a:ext uri="{FF2B5EF4-FFF2-40B4-BE49-F238E27FC236}">
                <a16:creationId xmlns:a16="http://schemas.microsoft.com/office/drawing/2014/main" id="{0A0E8B51-F510-9632-EB51-A326EDCDC183}"/>
              </a:ext>
            </a:extLst>
          </p:cNvPr>
          <p:cNvGrpSpPr/>
          <p:nvPr/>
        </p:nvGrpSpPr>
        <p:grpSpPr>
          <a:xfrm>
            <a:off x="4144039" y="2133621"/>
            <a:ext cx="9999923" cy="6019759"/>
            <a:chOff x="2057599" y="1058076"/>
            <a:chExt cx="5028900" cy="3027300"/>
          </a:xfrm>
        </p:grpSpPr>
        <p:sp>
          <p:nvSpPr>
            <p:cNvPr id="240" name="Google Shape;129;p2">
              <a:extLst>
                <a:ext uri="{FF2B5EF4-FFF2-40B4-BE49-F238E27FC236}">
                  <a16:creationId xmlns:a16="http://schemas.microsoft.com/office/drawing/2014/main" id="{DD16715B-ECF9-9D3D-DFFB-B17565211CFB}"/>
                </a:ext>
              </a:extLst>
            </p:cNvPr>
            <p:cNvSpPr/>
            <p:nvPr/>
          </p:nvSpPr>
          <p:spPr>
            <a:xfrm>
              <a:off x="2057599" y="1058076"/>
              <a:ext cx="5028900" cy="3027300"/>
            </a:xfrm>
            <a:prstGeom prst="roundRect">
              <a:avLst>
                <a:gd name="adj" fmla="val 16667"/>
              </a:avLst>
            </a:prstGeom>
            <a:solidFill>
              <a:srgbClr val="FFFFFF"/>
            </a:solidFill>
            <a:ln>
              <a:noFill/>
            </a:ln>
            <a:effectLst>
              <a:outerShdw dist="76200" dir="3000000" algn="bl" rotWithShape="0">
                <a:srgbClr val="CDD9E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30;p2">
              <a:extLst>
                <a:ext uri="{FF2B5EF4-FFF2-40B4-BE49-F238E27FC236}">
                  <a16:creationId xmlns:a16="http://schemas.microsoft.com/office/drawing/2014/main" id="{5B8F7884-5CA5-BAF0-C476-FB9917C23903}"/>
                </a:ext>
              </a:extLst>
            </p:cNvPr>
            <p:cNvSpPr/>
            <p:nvPr/>
          </p:nvSpPr>
          <p:spPr>
            <a:xfrm>
              <a:off x="2216899" y="1220376"/>
              <a:ext cx="4710300" cy="2702700"/>
            </a:xfrm>
            <a:prstGeom prst="roundRect">
              <a:avLst>
                <a:gd name="adj" fmla="val 16667"/>
              </a:avLst>
            </a:prstGeom>
            <a:noFill/>
            <a:ln w="19050" cap="flat" cmpd="sng">
              <a:solidFill>
                <a:srgbClr val="59C3EA"/>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TextBox 242">
            <a:extLst>
              <a:ext uri="{FF2B5EF4-FFF2-40B4-BE49-F238E27FC236}">
                <a16:creationId xmlns:a16="http://schemas.microsoft.com/office/drawing/2014/main" id="{CFF0B0C0-CE6F-2AF7-CC59-3FD1AC783974}"/>
              </a:ext>
            </a:extLst>
          </p:cNvPr>
          <p:cNvSpPr txBox="1"/>
          <p:nvPr/>
        </p:nvSpPr>
        <p:spPr>
          <a:xfrm>
            <a:off x="4102100" y="4543336"/>
            <a:ext cx="10083800" cy="1200329"/>
          </a:xfrm>
          <a:prstGeom prst="rect">
            <a:avLst/>
          </a:prstGeom>
          <a:noFill/>
        </p:spPr>
        <p:txBody>
          <a:bodyPr wrap="square" rtlCol="0">
            <a:spAutoFit/>
          </a:bodyPr>
          <a:lstStyle/>
          <a:p>
            <a:pPr algn="ctr" defTabSz="1828800">
              <a:buClr>
                <a:srgbClr val="000000"/>
              </a:buClr>
            </a:pPr>
            <a:r>
              <a:rPr lang="en-US" sz="7200" b="1" kern="0">
                <a:solidFill>
                  <a:srgbClr val="4684CE"/>
                </a:solidFill>
                <a:latin typeface="Arial"/>
                <a:cs typeface="Arial"/>
                <a:sym typeface="Arial"/>
              </a:rPr>
              <a:t>LUYỆN TẬP</a:t>
            </a:r>
          </a:p>
        </p:txBody>
      </p:sp>
    </p:spTree>
    <p:extLst>
      <p:ext uri="{BB962C8B-B14F-4D97-AF65-F5344CB8AC3E}">
        <p14:creationId xmlns:p14="http://schemas.microsoft.com/office/powerpoint/2010/main" val="2188344112"/>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grpSp>
        <p:nvGrpSpPr>
          <p:cNvPr id="2156" name="Group 2155">
            <a:extLst>
              <a:ext uri="{FF2B5EF4-FFF2-40B4-BE49-F238E27FC236}">
                <a16:creationId xmlns:a16="http://schemas.microsoft.com/office/drawing/2014/main" id="{C85BF72E-F530-7388-D0E3-15840305456C}"/>
              </a:ext>
            </a:extLst>
          </p:cNvPr>
          <p:cNvGrpSpPr/>
          <p:nvPr/>
        </p:nvGrpSpPr>
        <p:grpSpPr>
          <a:xfrm>
            <a:off x="-2082636" y="-1866900"/>
            <a:ext cx="21042778" cy="13546943"/>
            <a:chOff x="-556557" y="-649262"/>
            <a:chExt cx="10046090" cy="6467483"/>
          </a:xfrm>
        </p:grpSpPr>
        <p:sp>
          <p:nvSpPr>
            <p:cNvPr id="2121" name="Google Shape;1298;p22">
              <a:extLst>
                <a:ext uri="{FF2B5EF4-FFF2-40B4-BE49-F238E27FC236}">
                  <a16:creationId xmlns:a16="http://schemas.microsoft.com/office/drawing/2014/main" id="{909A8009-F190-844D-9AF0-DF9856B91F67}"/>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1312;p22">
              <a:extLst>
                <a:ext uri="{FF2B5EF4-FFF2-40B4-BE49-F238E27FC236}">
                  <a16:creationId xmlns:a16="http://schemas.microsoft.com/office/drawing/2014/main" id="{784A5845-6D98-B2D3-1B54-8C5B0EF671D3}"/>
                </a:ext>
              </a:extLst>
            </p:cNvPr>
            <p:cNvSpPr/>
            <p:nvPr/>
          </p:nvSpPr>
          <p:spPr>
            <a:xfrm>
              <a:off x="8430765" y="-649262"/>
              <a:ext cx="1058768" cy="1369466"/>
            </a:xfrm>
            <a:custGeom>
              <a:avLst/>
              <a:gdLst/>
              <a:ahLst/>
              <a:cxnLst/>
              <a:rect l="l" t="t" r="r" b="b"/>
              <a:pathLst>
                <a:path w="32881" h="42530" extrusionOk="0">
                  <a:moveTo>
                    <a:pt x="28949" y="0"/>
                  </a:moveTo>
                  <a:lnTo>
                    <a:pt x="28624" y="33"/>
                  </a:lnTo>
                  <a:lnTo>
                    <a:pt x="28267" y="98"/>
                  </a:lnTo>
                  <a:lnTo>
                    <a:pt x="27942" y="228"/>
                  </a:lnTo>
                  <a:lnTo>
                    <a:pt x="27617" y="358"/>
                  </a:lnTo>
                  <a:lnTo>
                    <a:pt x="27292" y="520"/>
                  </a:lnTo>
                  <a:lnTo>
                    <a:pt x="27000" y="715"/>
                  </a:lnTo>
                  <a:lnTo>
                    <a:pt x="26708" y="943"/>
                  </a:lnTo>
                  <a:lnTo>
                    <a:pt x="26448" y="1203"/>
                  </a:lnTo>
                  <a:lnTo>
                    <a:pt x="26220" y="1495"/>
                  </a:lnTo>
                  <a:lnTo>
                    <a:pt x="683" y="36714"/>
                  </a:lnTo>
                  <a:lnTo>
                    <a:pt x="488" y="37039"/>
                  </a:lnTo>
                  <a:lnTo>
                    <a:pt x="326" y="37364"/>
                  </a:lnTo>
                  <a:lnTo>
                    <a:pt x="196" y="37689"/>
                  </a:lnTo>
                  <a:lnTo>
                    <a:pt x="98" y="38046"/>
                  </a:lnTo>
                  <a:lnTo>
                    <a:pt x="33" y="38404"/>
                  </a:lnTo>
                  <a:lnTo>
                    <a:pt x="1" y="38761"/>
                  </a:lnTo>
                  <a:lnTo>
                    <a:pt x="1" y="39086"/>
                  </a:lnTo>
                  <a:lnTo>
                    <a:pt x="33" y="39443"/>
                  </a:lnTo>
                  <a:lnTo>
                    <a:pt x="98" y="39801"/>
                  </a:lnTo>
                  <a:lnTo>
                    <a:pt x="228" y="40126"/>
                  </a:lnTo>
                  <a:lnTo>
                    <a:pt x="358" y="40450"/>
                  </a:lnTo>
                  <a:lnTo>
                    <a:pt x="521" y="40775"/>
                  </a:lnTo>
                  <a:lnTo>
                    <a:pt x="715" y="41068"/>
                  </a:lnTo>
                  <a:lnTo>
                    <a:pt x="943" y="41360"/>
                  </a:lnTo>
                  <a:lnTo>
                    <a:pt x="1235" y="41620"/>
                  </a:lnTo>
                  <a:lnTo>
                    <a:pt x="1528" y="41847"/>
                  </a:lnTo>
                  <a:lnTo>
                    <a:pt x="1820" y="42042"/>
                  </a:lnTo>
                  <a:lnTo>
                    <a:pt x="2145" y="42237"/>
                  </a:lnTo>
                  <a:lnTo>
                    <a:pt x="2502" y="42367"/>
                  </a:lnTo>
                  <a:lnTo>
                    <a:pt x="2827" y="42465"/>
                  </a:lnTo>
                  <a:lnTo>
                    <a:pt x="3185" y="42530"/>
                  </a:lnTo>
                  <a:lnTo>
                    <a:pt x="3899" y="42530"/>
                  </a:lnTo>
                  <a:lnTo>
                    <a:pt x="4257" y="42497"/>
                  </a:lnTo>
                  <a:lnTo>
                    <a:pt x="4582" y="42432"/>
                  </a:lnTo>
                  <a:lnTo>
                    <a:pt x="4939" y="42335"/>
                  </a:lnTo>
                  <a:lnTo>
                    <a:pt x="5264" y="42172"/>
                  </a:lnTo>
                  <a:lnTo>
                    <a:pt x="5589" y="42010"/>
                  </a:lnTo>
                  <a:lnTo>
                    <a:pt x="5881" y="41815"/>
                  </a:lnTo>
                  <a:lnTo>
                    <a:pt x="6141" y="41588"/>
                  </a:lnTo>
                  <a:lnTo>
                    <a:pt x="6401" y="41328"/>
                  </a:lnTo>
                  <a:lnTo>
                    <a:pt x="6661" y="41035"/>
                  </a:lnTo>
                  <a:lnTo>
                    <a:pt x="32166" y="5816"/>
                  </a:lnTo>
                  <a:lnTo>
                    <a:pt x="32361" y="5524"/>
                  </a:lnTo>
                  <a:lnTo>
                    <a:pt x="32556" y="5166"/>
                  </a:lnTo>
                  <a:lnTo>
                    <a:pt x="32686" y="4841"/>
                  </a:lnTo>
                  <a:lnTo>
                    <a:pt x="32783" y="4484"/>
                  </a:lnTo>
                  <a:lnTo>
                    <a:pt x="32848" y="4159"/>
                  </a:lnTo>
                  <a:lnTo>
                    <a:pt x="32881" y="3802"/>
                  </a:lnTo>
                  <a:lnTo>
                    <a:pt x="32848" y="3444"/>
                  </a:lnTo>
                  <a:lnTo>
                    <a:pt x="32816" y="3087"/>
                  </a:lnTo>
                  <a:lnTo>
                    <a:pt x="32751" y="2730"/>
                  </a:lnTo>
                  <a:lnTo>
                    <a:pt x="32653" y="2405"/>
                  </a:lnTo>
                  <a:lnTo>
                    <a:pt x="32523" y="2080"/>
                  </a:lnTo>
                  <a:lnTo>
                    <a:pt x="32328" y="1755"/>
                  </a:lnTo>
                  <a:lnTo>
                    <a:pt x="32133" y="1462"/>
                  </a:lnTo>
                  <a:lnTo>
                    <a:pt x="31906" y="1170"/>
                  </a:lnTo>
                  <a:lnTo>
                    <a:pt x="31646" y="910"/>
                  </a:lnTo>
                  <a:lnTo>
                    <a:pt x="31354" y="683"/>
                  </a:lnTo>
                  <a:lnTo>
                    <a:pt x="31029" y="488"/>
                  </a:lnTo>
                  <a:lnTo>
                    <a:pt x="30704" y="325"/>
                  </a:lnTo>
                  <a:lnTo>
                    <a:pt x="30379" y="195"/>
                  </a:lnTo>
                  <a:lnTo>
                    <a:pt x="30021" y="98"/>
                  </a:lnTo>
                  <a:lnTo>
                    <a:pt x="29664" y="33"/>
                  </a:lnTo>
                  <a:lnTo>
                    <a:pt x="293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1313;p22">
              <a:extLst>
                <a:ext uri="{FF2B5EF4-FFF2-40B4-BE49-F238E27FC236}">
                  <a16:creationId xmlns:a16="http://schemas.microsoft.com/office/drawing/2014/main" id="{A4BD90D8-0970-34F0-DF30-2352720C8F6F}"/>
                </a:ext>
              </a:extLst>
            </p:cNvPr>
            <p:cNvSpPr/>
            <p:nvPr/>
          </p:nvSpPr>
          <p:spPr>
            <a:xfrm>
              <a:off x="8430786" y="173037"/>
              <a:ext cx="1058736" cy="1369498"/>
            </a:xfrm>
            <a:custGeom>
              <a:avLst/>
              <a:gdLst/>
              <a:ahLst/>
              <a:cxnLst/>
              <a:rect l="l" t="t" r="r" b="b"/>
              <a:pathLst>
                <a:path w="32880" h="42531" extrusionOk="0">
                  <a:moveTo>
                    <a:pt x="28981" y="1"/>
                  </a:moveTo>
                  <a:lnTo>
                    <a:pt x="28624" y="33"/>
                  </a:lnTo>
                  <a:lnTo>
                    <a:pt x="28266" y="98"/>
                  </a:lnTo>
                  <a:lnTo>
                    <a:pt x="27942" y="196"/>
                  </a:lnTo>
                  <a:lnTo>
                    <a:pt x="27617" y="358"/>
                  </a:lnTo>
                  <a:lnTo>
                    <a:pt x="27292" y="521"/>
                  </a:lnTo>
                  <a:lnTo>
                    <a:pt x="26999" y="715"/>
                  </a:lnTo>
                  <a:lnTo>
                    <a:pt x="26707" y="943"/>
                  </a:lnTo>
                  <a:lnTo>
                    <a:pt x="26447" y="1203"/>
                  </a:lnTo>
                  <a:lnTo>
                    <a:pt x="26220" y="1495"/>
                  </a:lnTo>
                  <a:lnTo>
                    <a:pt x="715" y="36714"/>
                  </a:lnTo>
                  <a:lnTo>
                    <a:pt x="487" y="37039"/>
                  </a:lnTo>
                  <a:lnTo>
                    <a:pt x="325" y="37364"/>
                  </a:lnTo>
                  <a:lnTo>
                    <a:pt x="195" y="37689"/>
                  </a:lnTo>
                  <a:lnTo>
                    <a:pt x="98" y="38046"/>
                  </a:lnTo>
                  <a:lnTo>
                    <a:pt x="33" y="38404"/>
                  </a:lnTo>
                  <a:lnTo>
                    <a:pt x="0" y="38729"/>
                  </a:lnTo>
                  <a:lnTo>
                    <a:pt x="0" y="39086"/>
                  </a:lnTo>
                  <a:lnTo>
                    <a:pt x="33" y="39444"/>
                  </a:lnTo>
                  <a:lnTo>
                    <a:pt x="130" y="39801"/>
                  </a:lnTo>
                  <a:lnTo>
                    <a:pt x="228" y="40126"/>
                  </a:lnTo>
                  <a:lnTo>
                    <a:pt x="357" y="40451"/>
                  </a:lnTo>
                  <a:lnTo>
                    <a:pt x="520" y="40776"/>
                  </a:lnTo>
                  <a:lnTo>
                    <a:pt x="747" y="41068"/>
                  </a:lnTo>
                  <a:lnTo>
                    <a:pt x="975" y="41360"/>
                  </a:lnTo>
                  <a:lnTo>
                    <a:pt x="1235" y="41620"/>
                  </a:lnTo>
                  <a:lnTo>
                    <a:pt x="1527" y="41848"/>
                  </a:lnTo>
                  <a:lnTo>
                    <a:pt x="1852" y="42043"/>
                  </a:lnTo>
                  <a:lnTo>
                    <a:pt x="2177" y="42238"/>
                  </a:lnTo>
                  <a:lnTo>
                    <a:pt x="2502" y="42368"/>
                  </a:lnTo>
                  <a:lnTo>
                    <a:pt x="2859" y="42465"/>
                  </a:lnTo>
                  <a:lnTo>
                    <a:pt x="3217" y="42530"/>
                  </a:lnTo>
                  <a:lnTo>
                    <a:pt x="3899" y="42530"/>
                  </a:lnTo>
                  <a:lnTo>
                    <a:pt x="4256" y="42498"/>
                  </a:lnTo>
                  <a:lnTo>
                    <a:pt x="4614" y="42433"/>
                  </a:lnTo>
                  <a:lnTo>
                    <a:pt x="4939" y="42335"/>
                  </a:lnTo>
                  <a:lnTo>
                    <a:pt x="5263" y="42173"/>
                  </a:lnTo>
                  <a:lnTo>
                    <a:pt x="5588" y="42010"/>
                  </a:lnTo>
                  <a:lnTo>
                    <a:pt x="5881" y="41815"/>
                  </a:lnTo>
                  <a:lnTo>
                    <a:pt x="6173" y="41588"/>
                  </a:lnTo>
                  <a:lnTo>
                    <a:pt x="6433" y="41328"/>
                  </a:lnTo>
                  <a:lnTo>
                    <a:pt x="6661" y="41036"/>
                  </a:lnTo>
                  <a:lnTo>
                    <a:pt x="32165" y="5816"/>
                  </a:lnTo>
                  <a:lnTo>
                    <a:pt x="32393" y="5524"/>
                  </a:lnTo>
                  <a:lnTo>
                    <a:pt x="32555" y="5167"/>
                  </a:lnTo>
                  <a:lnTo>
                    <a:pt x="32685" y="4842"/>
                  </a:lnTo>
                  <a:lnTo>
                    <a:pt x="32783" y="4484"/>
                  </a:lnTo>
                  <a:lnTo>
                    <a:pt x="32848" y="4159"/>
                  </a:lnTo>
                  <a:lnTo>
                    <a:pt x="32880" y="3802"/>
                  </a:lnTo>
                  <a:lnTo>
                    <a:pt x="32880" y="3445"/>
                  </a:lnTo>
                  <a:lnTo>
                    <a:pt x="32815" y="3087"/>
                  </a:lnTo>
                  <a:lnTo>
                    <a:pt x="32750" y="2730"/>
                  </a:lnTo>
                  <a:lnTo>
                    <a:pt x="32653" y="2405"/>
                  </a:lnTo>
                  <a:lnTo>
                    <a:pt x="32523" y="2080"/>
                  </a:lnTo>
                  <a:lnTo>
                    <a:pt x="32360" y="1755"/>
                  </a:lnTo>
                  <a:lnTo>
                    <a:pt x="32133" y="1463"/>
                  </a:lnTo>
                  <a:lnTo>
                    <a:pt x="31905" y="1170"/>
                  </a:lnTo>
                  <a:lnTo>
                    <a:pt x="31645" y="910"/>
                  </a:lnTo>
                  <a:lnTo>
                    <a:pt x="31353" y="683"/>
                  </a:lnTo>
                  <a:lnTo>
                    <a:pt x="31028" y="488"/>
                  </a:lnTo>
                  <a:lnTo>
                    <a:pt x="30703" y="326"/>
                  </a:lnTo>
                  <a:lnTo>
                    <a:pt x="30378" y="196"/>
                  </a:lnTo>
                  <a:lnTo>
                    <a:pt x="30021" y="98"/>
                  </a:lnTo>
                  <a:lnTo>
                    <a:pt x="29664" y="33"/>
                  </a:lnTo>
                  <a:lnTo>
                    <a:pt x="293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1314;p22">
              <a:extLst>
                <a:ext uri="{FF2B5EF4-FFF2-40B4-BE49-F238E27FC236}">
                  <a16:creationId xmlns:a16="http://schemas.microsoft.com/office/drawing/2014/main" id="{66CAEBA7-6C97-96DB-C292-C1A3414EB102}"/>
                </a:ext>
              </a:extLst>
            </p:cNvPr>
            <p:cNvSpPr/>
            <p:nvPr/>
          </p:nvSpPr>
          <p:spPr>
            <a:xfrm>
              <a:off x="5439351" y="-3967"/>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0" y="1170"/>
                  </a:lnTo>
                  <a:lnTo>
                    <a:pt x="1268" y="1073"/>
                  </a:lnTo>
                  <a:lnTo>
                    <a:pt x="1333" y="943"/>
                  </a:lnTo>
                  <a:lnTo>
                    <a:pt x="1365" y="813"/>
                  </a:lnTo>
                  <a:lnTo>
                    <a:pt x="1398" y="683"/>
                  </a:lnTo>
                  <a:lnTo>
                    <a:pt x="1365" y="553"/>
                  </a:lnTo>
                  <a:lnTo>
                    <a:pt x="1333" y="423"/>
                  </a:lnTo>
                  <a:lnTo>
                    <a:pt x="1268" y="293"/>
                  </a:lnTo>
                  <a:lnTo>
                    <a:pt x="1170" y="196"/>
                  </a:lnTo>
                  <a:lnTo>
                    <a:pt x="1073"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1315;p22">
              <a:extLst>
                <a:ext uri="{FF2B5EF4-FFF2-40B4-BE49-F238E27FC236}">
                  <a16:creationId xmlns:a16="http://schemas.microsoft.com/office/drawing/2014/main" id="{6A2F5A63-635D-F20F-0883-8773A169E7F0}"/>
                </a:ext>
              </a:extLst>
            </p:cNvPr>
            <p:cNvSpPr/>
            <p:nvPr/>
          </p:nvSpPr>
          <p:spPr>
            <a:xfrm>
              <a:off x="5536659" y="-3967"/>
              <a:ext cx="45016" cy="45016"/>
            </a:xfrm>
            <a:custGeom>
              <a:avLst/>
              <a:gdLst/>
              <a:ahLst/>
              <a:cxnLst/>
              <a:rect l="l" t="t" r="r" b="b"/>
              <a:pathLst>
                <a:path w="1398" h="1398"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3" y="1365"/>
                  </a:lnTo>
                  <a:lnTo>
                    <a:pt x="943" y="1333"/>
                  </a:lnTo>
                  <a:lnTo>
                    <a:pt x="1072" y="1268"/>
                  </a:lnTo>
                  <a:lnTo>
                    <a:pt x="1170" y="1170"/>
                  </a:lnTo>
                  <a:lnTo>
                    <a:pt x="1267" y="1073"/>
                  </a:lnTo>
                  <a:lnTo>
                    <a:pt x="1332" y="943"/>
                  </a:lnTo>
                  <a:lnTo>
                    <a:pt x="1365" y="813"/>
                  </a:lnTo>
                  <a:lnTo>
                    <a:pt x="1397" y="683"/>
                  </a:lnTo>
                  <a:lnTo>
                    <a:pt x="1365" y="553"/>
                  </a:lnTo>
                  <a:lnTo>
                    <a:pt x="1332" y="423"/>
                  </a:lnTo>
                  <a:lnTo>
                    <a:pt x="1267" y="293"/>
                  </a:lnTo>
                  <a:lnTo>
                    <a:pt x="1170" y="196"/>
                  </a:lnTo>
                  <a:lnTo>
                    <a:pt x="1072"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1316;p22">
              <a:extLst>
                <a:ext uri="{FF2B5EF4-FFF2-40B4-BE49-F238E27FC236}">
                  <a16:creationId xmlns:a16="http://schemas.microsoft.com/office/drawing/2014/main" id="{78F0DB80-2D82-5B69-0BEA-8CB63912C82D}"/>
                </a:ext>
              </a:extLst>
            </p:cNvPr>
            <p:cNvSpPr/>
            <p:nvPr/>
          </p:nvSpPr>
          <p:spPr>
            <a:xfrm>
              <a:off x="5633936" y="-3967"/>
              <a:ext cx="45016" cy="45016"/>
            </a:xfrm>
            <a:custGeom>
              <a:avLst/>
              <a:gdLst/>
              <a:ahLst/>
              <a:cxnLst/>
              <a:rect l="l" t="t" r="r" b="b"/>
              <a:pathLst>
                <a:path w="1398" h="1398" extrusionOk="0">
                  <a:moveTo>
                    <a:pt x="553" y="1"/>
                  </a:moveTo>
                  <a:lnTo>
                    <a:pt x="423" y="33"/>
                  </a:lnTo>
                  <a:lnTo>
                    <a:pt x="293" y="98"/>
                  </a:lnTo>
                  <a:lnTo>
                    <a:pt x="196" y="196"/>
                  </a:lnTo>
                  <a:lnTo>
                    <a:pt x="98" y="293"/>
                  </a:lnTo>
                  <a:lnTo>
                    <a:pt x="33" y="423"/>
                  </a:lnTo>
                  <a:lnTo>
                    <a:pt x="1" y="553"/>
                  </a:lnTo>
                  <a:lnTo>
                    <a:pt x="1" y="683"/>
                  </a:lnTo>
                  <a:lnTo>
                    <a:pt x="1" y="813"/>
                  </a:lnTo>
                  <a:lnTo>
                    <a:pt x="33" y="943"/>
                  </a:lnTo>
                  <a:lnTo>
                    <a:pt x="98" y="1073"/>
                  </a:lnTo>
                  <a:lnTo>
                    <a:pt x="196" y="1170"/>
                  </a:lnTo>
                  <a:lnTo>
                    <a:pt x="293" y="1268"/>
                  </a:lnTo>
                  <a:lnTo>
                    <a:pt x="423" y="1333"/>
                  </a:lnTo>
                  <a:lnTo>
                    <a:pt x="553" y="1365"/>
                  </a:lnTo>
                  <a:lnTo>
                    <a:pt x="683" y="1398"/>
                  </a:lnTo>
                  <a:lnTo>
                    <a:pt x="813" y="1365"/>
                  </a:lnTo>
                  <a:lnTo>
                    <a:pt x="943" y="1333"/>
                  </a:lnTo>
                  <a:lnTo>
                    <a:pt x="1073" y="1268"/>
                  </a:lnTo>
                  <a:lnTo>
                    <a:pt x="1171" y="1170"/>
                  </a:lnTo>
                  <a:lnTo>
                    <a:pt x="1268" y="1073"/>
                  </a:lnTo>
                  <a:lnTo>
                    <a:pt x="1333" y="943"/>
                  </a:lnTo>
                  <a:lnTo>
                    <a:pt x="1365" y="813"/>
                  </a:lnTo>
                  <a:lnTo>
                    <a:pt x="1398" y="683"/>
                  </a:lnTo>
                  <a:lnTo>
                    <a:pt x="1365" y="553"/>
                  </a:lnTo>
                  <a:lnTo>
                    <a:pt x="1333" y="423"/>
                  </a:lnTo>
                  <a:lnTo>
                    <a:pt x="1268" y="293"/>
                  </a:lnTo>
                  <a:lnTo>
                    <a:pt x="1171" y="196"/>
                  </a:lnTo>
                  <a:lnTo>
                    <a:pt x="1073" y="98"/>
                  </a:lnTo>
                  <a:lnTo>
                    <a:pt x="943" y="33"/>
                  </a:lnTo>
                  <a:lnTo>
                    <a:pt x="8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1317;p22">
              <a:extLst>
                <a:ext uri="{FF2B5EF4-FFF2-40B4-BE49-F238E27FC236}">
                  <a16:creationId xmlns:a16="http://schemas.microsoft.com/office/drawing/2014/main" id="{12457E8F-FDC4-2E4E-6E26-6F699C956193}"/>
                </a:ext>
              </a:extLst>
            </p:cNvPr>
            <p:cNvSpPr/>
            <p:nvPr/>
          </p:nvSpPr>
          <p:spPr>
            <a:xfrm rot="-5400000">
              <a:off x="288879" y="-287320"/>
              <a:ext cx="402822" cy="957306"/>
            </a:xfrm>
            <a:custGeom>
              <a:avLst/>
              <a:gdLst/>
              <a:ahLst/>
              <a:cxnLst/>
              <a:rect l="l" t="t" r="r" b="b"/>
              <a:pathLst>
                <a:path w="12510" h="29730" fill="none" extrusionOk="0">
                  <a:moveTo>
                    <a:pt x="12509" y="27552"/>
                  </a:moveTo>
                  <a:lnTo>
                    <a:pt x="12509" y="27552"/>
                  </a:lnTo>
                  <a:lnTo>
                    <a:pt x="11957" y="27423"/>
                  </a:lnTo>
                  <a:lnTo>
                    <a:pt x="11405" y="27293"/>
                  </a:lnTo>
                  <a:lnTo>
                    <a:pt x="10885" y="27098"/>
                  </a:lnTo>
                  <a:lnTo>
                    <a:pt x="10365" y="26903"/>
                  </a:lnTo>
                  <a:lnTo>
                    <a:pt x="9845" y="26708"/>
                  </a:lnTo>
                  <a:lnTo>
                    <a:pt x="9358" y="26480"/>
                  </a:lnTo>
                  <a:lnTo>
                    <a:pt x="8870" y="26220"/>
                  </a:lnTo>
                  <a:lnTo>
                    <a:pt x="8383" y="25928"/>
                  </a:lnTo>
                  <a:lnTo>
                    <a:pt x="7928" y="25636"/>
                  </a:lnTo>
                  <a:lnTo>
                    <a:pt x="7473" y="25343"/>
                  </a:lnTo>
                  <a:lnTo>
                    <a:pt x="7051" y="25018"/>
                  </a:lnTo>
                  <a:lnTo>
                    <a:pt x="6629" y="24661"/>
                  </a:lnTo>
                  <a:lnTo>
                    <a:pt x="6239" y="24303"/>
                  </a:lnTo>
                  <a:lnTo>
                    <a:pt x="5849" y="23914"/>
                  </a:lnTo>
                  <a:lnTo>
                    <a:pt x="5459" y="23524"/>
                  </a:lnTo>
                  <a:lnTo>
                    <a:pt x="5102" y="23101"/>
                  </a:lnTo>
                  <a:lnTo>
                    <a:pt x="4777" y="22679"/>
                  </a:lnTo>
                  <a:lnTo>
                    <a:pt x="4452" y="22224"/>
                  </a:lnTo>
                  <a:lnTo>
                    <a:pt x="4159" y="21769"/>
                  </a:lnTo>
                  <a:lnTo>
                    <a:pt x="3867" y="21314"/>
                  </a:lnTo>
                  <a:lnTo>
                    <a:pt x="3607" y="20827"/>
                  </a:lnTo>
                  <a:lnTo>
                    <a:pt x="3347" y="20340"/>
                  </a:lnTo>
                  <a:lnTo>
                    <a:pt x="3152" y="19820"/>
                  </a:lnTo>
                  <a:lnTo>
                    <a:pt x="2925" y="19333"/>
                  </a:lnTo>
                  <a:lnTo>
                    <a:pt x="2762" y="18780"/>
                  </a:lnTo>
                  <a:lnTo>
                    <a:pt x="2600" y="18260"/>
                  </a:lnTo>
                  <a:lnTo>
                    <a:pt x="2470" y="17708"/>
                  </a:lnTo>
                  <a:lnTo>
                    <a:pt x="2340" y="17156"/>
                  </a:lnTo>
                  <a:lnTo>
                    <a:pt x="2275" y="16603"/>
                  </a:lnTo>
                  <a:lnTo>
                    <a:pt x="2210" y="16019"/>
                  </a:lnTo>
                  <a:lnTo>
                    <a:pt x="2178" y="15466"/>
                  </a:lnTo>
                  <a:lnTo>
                    <a:pt x="2145" y="14881"/>
                  </a:lnTo>
                  <a:lnTo>
                    <a:pt x="2145" y="14881"/>
                  </a:lnTo>
                  <a:lnTo>
                    <a:pt x="2178" y="14297"/>
                  </a:lnTo>
                  <a:lnTo>
                    <a:pt x="2210" y="13712"/>
                  </a:lnTo>
                  <a:lnTo>
                    <a:pt x="2275" y="13127"/>
                  </a:lnTo>
                  <a:lnTo>
                    <a:pt x="2340" y="12575"/>
                  </a:lnTo>
                  <a:lnTo>
                    <a:pt x="2470" y="12022"/>
                  </a:lnTo>
                  <a:lnTo>
                    <a:pt x="2600" y="11470"/>
                  </a:lnTo>
                  <a:lnTo>
                    <a:pt x="2762" y="10950"/>
                  </a:lnTo>
                  <a:lnTo>
                    <a:pt x="2925" y="10430"/>
                  </a:lnTo>
                  <a:lnTo>
                    <a:pt x="3152" y="9910"/>
                  </a:lnTo>
                  <a:lnTo>
                    <a:pt x="3347" y="9391"/>
                  </a:lnTo>
                  <a:lnTo>
                    <a:pt x="3607" y="8903"/>
                  </a:lnTo>
                  <a:lnTo>
                    <a:pt x="3867" y="8416"/>
                  </a:lnTo>
                  <a:lnTo>
                    <a:pt x="4159" y="7961"/>
                  </a:lnTo>
                  <a:lnTo>
                    <a:pt x="4452" y="7506"/>
                  </a:lnTo>
                  <a:lnTo>
                    <a:pt x="4777" y="7051"/>
                  </a:lnTo>
                  <a:lnTo>
                    <a:pt x="5102" y="6629"/>
                  </a:lnTo>
                  <a:lnTo>
                    <a:pt x="5459" y="6239"/>
                  </a:lnTo>
                  <a:lnTo>
                    <a:pt x="5849" y="5817"/>
                  </a:lnTo>
                  <a:lnTo>
                    <a:pt x="6239" y="5459"/>
                  </a:lnTo>
                  <a:lnTo>
                    <a:pt x="6629" y="5069"/>
                  </a:lnTo>
                  <a:lnTo>
                    <a:pt x="7051" y="4745"/>
                  </a:lnTo>
                  <a:lnTo>
                    <a:pt x="7473" y="4420"/>
                  </a:lnTo>
                  <a:lnTo>
                    <a:pt x="7928" y="4095"/>
                  </a:lnTo>
                  <a:lnTo>
                    <a:pt x="8383" y="3802"/>
                  </a:lnTo>
                  <a:lnTo>
                    <a:pt x="8870" y="3510"/>
                  </a:lnTo>
                  <a:lnTo>
                    <a:pt x="9358" y="3282"/>
                  </a:lnTo>
                  <a:lnTo>
                    <a:pt x="9845" y="3023"/>
                  </a:lnTo>
                  <a:lnTo>
                    <a:pt x="10365" y="2828"/>
                  </a:lnTo>
                  <a:lnTo>
                    <a:pt x="10885" y="2633"/>
                  </a:lnTo>
                  <a:lnTo>
                    <a:pt x="11405" y="2470"/>
                  </a:lnTo>
                  <a:lnTo>
                    <a:pt x="11957" y="2308"/>
                  </a:lnTo>
                  <a:lnTo>
                    <a:pt x="12509" y="2178"/>
                  </a:lnTo>
                  <a:lnTo>
                    <a:pt x="12509" y="1"/>
                  </a:lnTo>
                  <a:lnTo>
                    <a:pt x="12509" y="1"/>
                  </a:lnTo>
                  <a:lnTo>
                    <a:pt x="11860" y="131"/>
                  </a:lnTo>
                  <a:lnTo>
                    <a:pt x="11210" y="293"/>
                  </a:lnTo>
                  <a:lnTo>
                    <a:pt x="10560" y="488"/>
                  </a:lnTo>
                  <a:lnTo>
                    <a:pt x="9943" y="683"/>
                  </a:lnTo>
                  <a:lnTo>
                    <a:pt x="9325" y="943"/>
                  </a:lnTo>
                  <a:lnTo>
                    <a:pt x="8708" y="1203"/>
                  </a:lnTo>
                  <a:lnTo>
                    <a:pt x="8123" y="1496"/>
                  </a:lnTo>
                  <a:lnTo>
                    <a:pt x="7571" y="1820"/>
                  </a:lnTo>
                  <a:lnTo>
                    <a:pt x="7019" y="2145"/>
                  </a:lnTo>
                  <a:lnTo>
                    <a:pt x="6466" y="2503"/>
                  </a:lnTo>
                  <a:lnTo>
                    <a:pt x="5946" y="2893"/>
                  </a:lnTo>
                  <a:lnTo>
                    <a:pt x="5427" y="3282"/>
                  </a:lnTo>
                  <a:lnTo>
                    <a:pt x="4939" y="3705"/>
                  </a:lnTo>
                  <a:lnTo>
                    <a:pt x="4484" y="4160"/>
                  </a:lnTo>
                  <a:lnTo>
                    <a:pt x="4029" y="4615"/>
                  </a:lnTo>
                  <a:lnTo>
                    <a:pt x="3607" y="5102"/>
                  </a:lnTo>
                  <a:lnTo>
                    <a:pt x="3185" y="5622"/>
                  </a:lnTo>
                  <a:lnTo>
                    <a:pt x="2795" y="6142"/>
                  </a:lnTo>
                  <a:lnTo>
                    <a:pt x="2437" y="6661"/>
                  </a:lnTo>
                  <a:lnTo>
                    <a:pt x="2080" y="7214"/>
                  </a:lnTo>
                  <a:lnTo>
                    <a:pt x="1788" y="7799"/>
                  </a:lnTo>
                  <a:lnTo>
                    <a:pt x="1495" y="8383"/>
                  </a:lnTo>
                  <a:lnTo>
                    <a:pt x="1203" y="8968"/>
                  </a:lnTo>
                  <a:lnTo>
                    <a:pt x="975" y="9586"/>
                  </a:lnTo>
                  <a:lnTo>
                    <a:pt x="748" y="10203"/>
                  </a:lnTo>
                  <a:lnTo>
                    <a:pt x="553" y="10853"/>
                  </a:lnTo>
                  <a:lnTo>
                    <a:pt x="391" y="11502"/>
                  </a:lnTo>
                  <a:lnTo>
                    <a:pt x="261" y="12152"/>
                  </a:lnTo>
                  <a:lnTo>
                    <a:pt x="163" y="12802"/>
                  </a:lnTo>
                  <a:lnTo>
                    <a:pt x="66" y="13484"/>
                  </a:lnTo>
                  <a:lnTo>
                    <a:pt x="33" y="14167"/>
                  </a:lnTo>
                  <a:lnTo>
                    <a:pt x="1" y="14881"/>
                  </a:lnTo>
                  <a:lnTo>
                    <a:pt x="1" y="14881"/>
                  </a:lnTo>
                  <a:lnTo>
                    <a:pt x="33" y="15564"/>
                  </a:lnTo>
                  <a:lnTo>
                    <a:pt x="66" y="16246"/>
                  </a:lnTo>
                  <a:lnTo>
                    <a:pt x="163" y="16928"/>
                  </a:lnTo>
                  <a:lnTo>
                    <a:pt x="261" y="17578"/>
                  </a:lnTo>
                  <a:lnTo>
                    <a:pt x="391" y="18260"/>
                  </a:lnTo>
                  <a:lnTo>
                    <a:pt x="553" y="18910"/>
                  </a:lnTo>
                  <a:lnTo>
                    <a:pt x="748" y="19527"/>
                  </a:lnTo>
                  <a:lnTo>
                    <a:pt x="975" y="20145"/>
                  </a:lnTo>
                  <a:lnTo>
                    <a:pt x="1203" y="20762"/>
                  </a:lnTo>
                  <a:lnTo>
                    <a:pt x="1495" y="21347"/>
                  </a:lnTo>
                  <a:lnTo>
                    <a:pt x="1788" y="21932"/>
                  </a:lnTo>
                  <a:lnTo>
                    <a:pt x="2080" y="22517"/>
                  </a:lnTo>
                  <a:lnTo>
                    <a:pt x="2437" y="23069"/>
                  </a:lnTo>
                  <a:lnTo>
                    <a:pt x="2795" y="23589"/>
                  </a:lnTo>
                  <a:lnTo>
                    <a:pt x="3185" y="24109"/>
                  </a:lnTo>
                  <a:lnTo>
                    <a:pt x="3607" y="24628"/>
                  </a:lnTo>
                  <a:lnTo>
                    <a:pt x="4029" y="25116"/>
                  </a:lnTo>
                  <a:lnTo>
                    <a:pt x="4484" y="25571"/>
                  </a:lnTo>
                  <a:lnTo>
                    <a:pt x="4939" y="26025"/>
                  </a:lnTo>
                  <a:lnTo>
                    <a:pt x="5427" y="26448"/>
                  </a:lnTo>
                  <a:lnTo>
                    <a:pt x="5946" y="26838"/>
                  </a:lnTo>
                  <a:lnTo>
                    <a:pt x="6466" y="27228"/>
                  </a:lnTo>
                  <a:lnTo>
                    <a:pt x="7019" y="27585"/>
                  </a:lnTo>
                  <a:lnTo>
                    <a:pt x="7571" y="27942"/>
                  </a:lnTo>
                  <a:lnTo>
                    <a:pt x="8123" y="28235"/>
                  </a:lnTo>
                  <a:lnTo>
                    <a:pt x="8708" y="28527"/>
                  </a:lnTo>
                  <a:lnTo>
                    <a:pt x="9325" y="28787"/>
                  </a:lnTo>
                  <a:lnTo>
                    <a:pt x="9943" y="29047"/>
                  </a:lnTo>
                  <a:lnTo>
                    <a:pt x="10560" y="29242"/>
                  </a:lnTo>
                  <a:lnTo>
                    <a:pt x="11210" y="29437"/>
                  </a:lnTo>
                  <a:lnTo>
                    <a:pt x="11860" y="29599"/>
                  </a:lnTo>
                  <a:lnTo>
                    <a:pt x="12509" y="29729"/>
                  </a:lnTo>
                  <a:lnTo>
                    <a:pt x="12509" y="27552"/>
                  </a:lnTo>
                  <a:close/>
                </a:path>
              </a:pathLst>
            </a:custGeom>
            <a:noFill/>
            <a:ln w="89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1318;p22">
              <a:extLst>
                <a:ext uri="{FF2B5EF4-FFF2-40B4-BE49-F238E27FC236}">
                  <a16:creationId xmlns:a16="http://schemas.microsoft.com/office/drawing/2014/main" id="{1FD34094-E7E8-D90D-845A-2A28D167DE86}"/>
                </a:ext>
              </a:extLst>
            </p:cNvPr>
            <p:cNvSpPr/>
            <p:nvPr/>
          </p:nvSpPr>
          <p:spPr>
            <a:xfrm>
              <a:off x="5439351" y="110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0" y="1202"/>
                  </a:lnTo>
                  <a:lnTo>
                    <a:pt x="1268" y="1105"/>
                  </a:lnTo>
                  <a:lnTo>
                    <a:pt x="1333" y="975"/>
                  </a:lnTo>
                  <a:lnTo>
                    <a:pt x="1365" y="845"/>
                  </a:lnTo>
                  <a:lnTo>
                    <a:pt x="1398" y="715"/>
                  </a:lnTo>
                  <a:lnTo>
                    <a:pt x="1365" y="552"/>
                  </a:lnTo>
                  <a:lnTo>
                    <a:pt x="1333" y="422"/>
                  </a:lnTo>
                  <a:lnTo>
                    <a:pt x="1268" y="325"/>
                  </a:lnTo>
                  <a:lnTo>
                    <a:pt x="1170"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1319;p22">
              <a:extLst>
                <a:ext uri="{FF2B5EF4-FFF2-40B4-BE49-F238E27FC236}">
                  <a16:creationId xmlns:a16="http://schemas.microsoft.com/office/drawing/2014/main" id="{81E01D0E-8ABA-28B9-EF9C-C17A85B8DCEE}"/>
                </a:ext>
              </a:extLst>
            </p:cNvPr>
            <p:cNvSpPr/>
            <p:nvPr/>
          </p:nvSpPr>
          <p:spPr>
            <a:xfrm>
              <a:off x="5536659" y="110086"/>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2"/>
                  </a:lnTo>
                  <a:lnTo>
                    <a:pt x="0" y="552"/>
                  </a:lnTo>
                  <a:lnTo>
                    <a:pt x="0" y="715"/>
                  </a:lnTo>
                  <a:lnTo>
                    <a:pt x="0" y="845"/>
                  </a:lnTo>
                  <a:lnTo>
                    <a:pt x="33" y="975"/>
                  </a:lnTo>
                  <a:lnTo>
                    <a:pt x="98" y="1105"/>
                  </a:lnTo>
                  <a:lnTo>
                    <a:pt x="195" y="1202"/>
                  </a:lnTo>
                  <a:lnTo>
                    <a:pt x="293" y="1300"/>
                  </a:lnTo>
                  <a:lnTo>
                    <a:pt x="423" y="1365"/>
                  </a:lnTo>
                  <a:lnTo>
                    <a:pt x="553" y="1397"/>
                  </a:lnTo>
                  <a:lnTo>
                    <a:pt x="813" y="1397"/>
                  </a:lnTo>
                  <a:lnTo>
                    <a:pt x="943" y="1365"/>
                  </a:lnTo>
                  <a:lnTo>
                    <a:pt x="1072" y="1300"/>
                  </a:lnTo>
                  <a:lnTo>
                    <a:pt x="1170" y="1202"/>
                  </a:lnTo>
                  <a:lnTo>
                    <a:pt x="1267" y="1105"/>
                  </a:lnTo>
                  <a:lnTo>
                    <a:pt x="1332" y="975"/>
                  </a:lnTo>
                  <a:lnTo>
                    <a:pt x="1365" y="845"/>
                  </a:lnTo>
                  <a:lnTo>
                    <a:pt x="1397" y="715"/>
                  </a:lnTo>
                  <a:lnTo>
                    <a:pt x="1365" y="552"/>
                  </a:lnTo>
                  <a:lnTo>
                    <a:pt x="1332" y="422"/>
                  </a:lnTo>
                  <a:lnTo>
                    <a:pt x="1267" y="325"/>
                  </a:lnTo>
                  <a:lnTo>
                    <a:pt x="1170" y="228"/>
                  </a:lnTo>
                  <a:lnTo>
                    <a:pt x="1072"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1320;p22">
              <a:extLst>
                <a:ext uri="{FF2B5EF4-FFF2-40B4-BE49-F238E27FC236}">
                  <a16:creationId xmlns:a16="http://schemas.microsoft.com/office/drawing/2014/main" id="{42BC6E2E-E00A-CBF8-8F6E-D744DFD8E6E9}"/>
                </a:ext>
              </a:extLst>
            </p:cNvPr>
            <p:cNvSpPr/>
            <p:nvPr/>
          </p:nvSpPr>
          <p:spPr>
            <a:xfrm>
              <a:off x="5633936" y="110086"/>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2"/>
                  </a:lnTo>
                  <a:lnTo>
                    <a:pt x="1" y="552"/>
                  </a:lnTo>
                  <a:lnTo>
                    <a:pt x="1" y="715"/>
                  </a:lnTo>
                  <a:lnTo>
                    <a:pt x="1" y="845"/>
                  </a:lnTo>
                  <a:lnTo>
                    <a:pt x="33" y="975"/>
                  </a:lnTo>
                  <a:lnTo>
                    <a:pt x="98" y="1105"/>
                  </a:lnTo>
                  <a:lnTo>
                    <a:pt x="196" y="1202"/>
                  </a:lnTo>
                  <a:lnTo>
                    <a:pt x="293" y="1300"/>
                  </a:lnTo>
                  <a:lnTo>
                    <a:pt x="423" y="1365"/>
                  </a:lnTo>
                  <a:lnTo>
                    <a:pt x="553" y="1397"/>
                  </a:lnTo>
                  <a:lnTo>
                    <a:pt x="813" y="1397"/>
                  </a:lnTo>
                  <a:lnTo>
                    <a:pt x="943" y="1365"/>
                  </a:lnTo>
                  <a:lnTo>
                    <a:pt x="1073" y="1300"/>
                  </a:lnTo>
                  <a:lnTo>
                    <a:pt x="1171" y="1202"/>
                  </a:lnTo>
                  <a:lnTo>
                    <a:pt x="1268" y="1105"/>
                  </a:lnTo>
                  <a:lnTo>
                    <a:pt x="1333" y="975"/>
                  </a:lnTo>
                  <a:lnTo>
                    <a:pt x="1365" y="845"/>
                  </a:lnTo>
                  <a:lnTo>
                    <a:pt x="1398" y="715"/>
                  </a:lnTo>
                  <a:lnTo>
                    <a:pt x="1365" y="552"/>
                  </a:lnTo>
                  <a:lnTo>
                    <a:pt x="1333" y="422"/>
                  </a:lnTo>
                  <a:lnTo>
                    <a:pt x="1268" y="325"/>
                  </a:lnTo>
                  <a:lnTo>
                    <a:pt x="1171" y="228"/>
                  </a:lnTo>
                  <a:lnTo>
                    <a:pt x="1073" y="130"/>
                  </a:lnTo>
                  <a:lnTo>
                    <a:pt x="943" y="65"/>
                  </a:lnTo>
                  <a:lnTo>
                    <a:pt x="813" y="33"/>
                  </a:lnTo>
                  <a:lnTo>
                    <a:pt x="6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1321;p22">
              <a:extLst>
                <a:ext uri="{FF2B5EF4-FFF2-40B4-BE49-F238E27FC236}">
                  <a16:creationId xmlns:a16="http://schemas.microsoft.com/office/drawing/2014/main" id="{9D0C91EA-1753-2991-989A-7E719D0471CC}"/>
                </a:ext>
              </a:extLst>
            </p:cNvPr>
            <p:cNvSpPr/>
            <p:nvPr/>
          </p:nvSpPr>
          <p:spPr>
            <a:xfrm>
              <a:off x="5439351" y="225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0" y="1170"/>
                  </a:lnTo>
                  <a:lnTo>
                    <a:pt x="1268" y="1072"/>
                  </a:lnTo>
                  <a:lnTo>
                    <a:pt x="1333" y="975"/>
                  </a:lnTo>
                  <a:lnTo>
                    <a:pt x="1365" y="845"/>
                  </a:lnTo>
                  <a:lnTo>
                    <a:pt x="1398" y="682"/>
                  </a:lnTo>
                  <a:lnTo>
                    <a:pt x="1365" y="552"/>
                  </a:lnTo>
                  <a:lnTo>
                    <a:pt x="1333" y="422"/>
                  </a:lnTo>
                  <a:lnTo>
                    <a:pt x="1268" y="292"/>
                  </a:lnTo>
                  <a:lnTo>
                    <a:pt x="1170" y="195"/>
                  </a:lnTo>
                  <a:lnTo>
                    <a:pt x="1073"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1322;p22">
              <a:extLst>
                <a:ext uri="{FF2B5EF4-FFF2-40B4-BE49-F238E27FC236}">
                  <a16:creationId xmlns:a16="http://schemas.microsoft.com/office/drawing/2014/main" id="{04E3038C-DE2B-D24C-75E1-89E91BB2614E}"/>
                </a:ext>
              </a:extLst>
            </p:cNvPr>
            <p:cNvSpPr/>
            <p:nvPr/>
          </p:nvSpPr>
          <p:spPr>
            <a:xfrm>
              <a:off x="5536659" y="225169"/>
              <a:ext cx="45016" cy="45016"/>
            </a:xfrm>
            <a:custGeom>
              <a:avLst/>
              <a:gdLst/>
              <a:ahLst/>
              <a:cxnLst/>
              <a:rect l="l" t="t" r="r" b="b"/>
              <a:pathLst>
                <a:path w="1398" h="1398" extrusionOk="0">
                  <a:moveTo>
                    <a:pt x="553" y="0"/>
                  </a:moveTo>
                  <a:lnTo>
                    <a:pt x="423" y="33"/>
                  </a:lnTo>
                  <a:lnTo>
                    <a:pt x="293" y="97"/>
                  </a:lnTo>
                  <a:lnTo>
                    <a:pt x="195" y="195"/>
                  </a:lnTo>
                  <a:lnTo>
                    <a:pt x="98" y="292"/>
                  </a:lnTo>
                  <a:lnTo>
                    <a:pt x="33" y="422"/>
                  </a:lnTo>
                  <a:lnTo>
                    <a:pt x="0" y="552"/>
                  </a:lnTo>
                  <a:lnTo>
                    <a:pt x="0" y="682"/>
                  </a:lnTo>
                  <a:lnTo>
                    <a:pt x="0" y="845"/>
                  </a:lnTo>
                  <a:lnTo>
                    <a:pt x="33" y="975"/>
                  </a:lnTo>
                  <a:lnTo>
                    <a:pt x="98" y="1072"/>
                  </a:lnTo>
                  <a:lnTo>
                    <a:pt x="195" y="1170"/>
                  </a:lnTo>
                  <a:lnTo>
                    <a:pt x="293" y="1267"/>
                  </a:lnTo>
                  <a:lnTo>
                    <a:pt x="423" y="1332"/>
                  </a:lnTo>
                  <a:lnTo>
                    <a:pt x="553" y="1365"/>
                  </a:lnTo>
                  <a:lnTo>
                    <a:pt x="683" y="1397"/>
                  </a:lnTo>
                  <a:lnTo>
                    <a:pt x="813" y="1365"/>
                  </a:lnTo>
                  <a:lnTo>
                    <a:pt x="943" y="1332"/>
                  </a:lnTo>
                  <a:lnTo>
                    <a:pt x="1072" y="1267"/>
                  </a:lnTo>
                  <a:lnTo>
                    <a:pt x="1170" y="1170"/>
                  </a:lnTo>
                  <a:lnTo>
                    <a:pt x="1267" y="1072"/>
                  </a:lnTo>
                  <a:lnTo>
                    <a:pt x="1332" y="975"/>
                  </a:lnTo>
                  <a:lnTo>
                    <a:pt x="1365" y="845"/>
                  </a:lnTo>
                  <a:lnTo>
                    <a:pt x="1397" y="682"/>
                  </a:lnTo>
                  <a:lnTo>
                    <a:pt x="1365" y="552"/>
                  </a:lnTo>
                  <a:lnTo>
                    <a:pt x="1332" y="422"/>
                  </a:lnTo>
                  <a:lnTo>
                    <a:pt x="1267" y="292"/>
                  </a:lnTo>
                  <a:lnTo>
                    <a:pt x="1170" y="195"/>
                  </a:lnTo>
                  <a:lnTo>
                    <a:pt x="1072"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1323;p22">
              <a:extLst>
                <a:ext uri="{FF2B5EF4-FFF2-40B4-BE49-F238E27FC236}">
                  <a16:creationId xmlns:a16="http://schemas.microsoft.com/office/drawing/2014/main" id="{4B17D8A1-713F-F68F-2D0C-21B38FD7D0BE}"/>
                </a:ext>
              </a:extLst>
            </p:cNvPr>
            <p:cNvSpPr/>
            <p:nvPr/>
          </p:nvSpPr>
          <p:spPr>
            <a:xfrm>
              <a:off x="5633936" y="225169"/>
              <a:ext cx="45016" cy="45016"/>
            </a:xfrm>
            <a:custGeom>
              <a:avLst/>
              <a:gdLst/>
              <a:ahLst/>
              <a:cxnLst/>
              <a:rect l="l" t="t" r="r" b="b"/>
              <a:pathLst>
                <a:path w="1398" h="1398" extrusionOk="0">
                  <a:moveTo>
                    <a:pt x="553" y="0"/>
                  </a:moveTo>
                  <a:lnTo>
                    <a:pt x="423" y="33"/>
                  </a:lnTo>
                  <a:lnTo>
                    <a:pt x="293" y="97"/>
                  </a:lnTo>
                  <a:lnTo>
                    <a:pt x="196" y="195"/>
                  </a:lnTo>
                  <a:lnTo>
                    <a:pt x="98" y="292"/>
                  </a:lnTo>
                  <a:lnTo>
                    <a:pt x="33" y="422"/>
                  </a:lnTo>
                  <a:lnTo>
                    <a:pt x="1" y="552"/>
                  </a:lnTo>
                  <a:lnTo>
                    <a:pt x="1" y="682"/>
                  </a:lnTo>
                  <a:lnTo>
                    <a:pt x="1" y="845"/>
                  </a:lnTo>
                  <a:lnTo>
                    <a:pt x="33" y="975"/>
                  </a:lnTo>
                  <a:lnTo>
                    <a:pt x="98" y="1072"/>
                  </a:lnTo>
                  <a:lnTo>
                    <a:pt x="196" y="1170"/>
                  </a:lnTo>
                  <a:lnTo>
                    <a:pt x="293" y="1267"/>
                  </a:lnTo>
                  <a:lnTo>
                    <a:pt x="423" y="1332"/>
                  </a:lnTo>
                  <a:lnTo>
                    <a:pt x="553" y="1365"/>
                  </a:lnTo>
                  <a:lnTo>
                    <a:pt x="683" y="1397"/>
                  </a:lnTo>
                  <a:lnTo>
                    <a:pt x="813" y="1365"/>
                  </a:lnTo>
                  <a:lnTo>
                    <a:pt x="943" y="1332"/>
                  </a:lnTo>
                  <a:lnTo>
                    <a:pt x="1073" y="1267"/>
                  </a:lnTo>
                  <a:lnTo>
                    <a:pt x="1171" y="1170"/>
                  </a:lnTo>
                  <a:lnTo>
                    <a:pt x="1268" y="1072"/>
                  </a:lnTo>
                  <a:lnTo>
                    <a:pt x="1333" y="975"/>
                  </a:lnTo>
                  <a:lnTo>
                    <a:pt x="1365" y="845"/>
                  </a:lnTo>
                  <a:lnTo>
                    <a:pt x="1398" y="682"/>
                  </a:lnTo>
                  <a:lnTo>
                    <a:pt x="1365" y="552"/>
                  </a:lnTo>
                  <a:lnTo>
                    <a:pt x="1333" y="422"/>
                  </a:lnTo>
                  <a:lnTo>
                    <a:pt x="1268" y="292"/>
                  </a:lnTo>
                  <a:lnTo>
                    <a:pt x="1171" y="195"/>
                  </a:lnTo>
                  <a:lnTo>
                    <a:pt x="1073" y="97"/>
                  </a:lnTo>
                  <a:lnTo>
                    <a:pt x="943" y="33"/>
                  </a:lnTo>
                  <a:lnTo>
                    <a:pt x="8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1327;p22">
              <a:extLst>
                <a:ext uri="{FF2B5EF4-FFF2-40B4-BE49-F238E27FC236}">
                  <a16:creationId xmlns:a16="http://schemas.microsoft.com/office/drawing/2014/main" id="{5EEAD491-D9D4-EA7B-FE26-48F23B8FC0E3}"/>
                </a:ext>
              </a:extLst>
            </p:cNvPr>
            <p:cNvSpPr/>
            <p:nvPr/>
          </p:nvSpPr>
          <p:spPr>
            <a:xfrm rot="5400000">
              <a:off x="8161709" y="25933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5C9AE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1328;p22">
              <a:extLst>
                <a:ext uri="{FF2B5EF4-FFF2-40B4-BE49-F238E27FC236}">
                  <a16:creationId xmlns:a16="http://schemas.microsoft.com/office/drawing/2014/main" id="{8C8E3EB2-721A-AE82-DEDE-8FA3CD418271}"/>
                </a:ext>
              </a:extLst>
            </p:cNvPr>
            <p:cNvSpPr/>
            <p:nvPr/>
          </p:nvSpPr>
          <p:spPr>
            <a:xfrm>
              <a:off x="-556557" y="4236397"/>
              <a:ext cx="978204" cy="1332855"/>
            </a:xfrm>
            <a:custGeom>
              <a:avLst/>
              <a:gdLst/>
              <a:ahLst/>
              <a:cxnLst/>
              <a:rect l="l" t="t" r="r" b="b"/>
              <a:pathLst>
                <a:path w="30379" h="41393" extrusionOk="0">
                  <a:moveTo>
                    <a:pt x="29631" y="0"/>
                  </a:moveTo>
                  <a:lnTo>
                    <a:pt x="29501" y="33"/>
                  </a:lnTo>
                  <a:lnTo>
                    <a:pt x="29371" y="98"/>
                  </a:lnTo>
                  <a:lnTo>
                    <a:pt x="29274" y="163"/>
                  </a:lnTo>
                  <a:lnTo>
                    <a:pt x="29176" y="260"/>
                  </a:lnTo>
                  <a:lnTo>
                    <a:pt x="130" y="40353"/>
                  </a:lnTo>
                  <a:lnTo>
                    <a:pt x="65" y="40483"/>
                  </a:lnTo>
                  <a:lnTo>
                    <a:pt x="33" y="40580"/>
                  </a:lnTo>
                  <a:lnTo>
                    <a:pt x="0" y="40710"/>
                  </a:lnTo>
                  <a:lnTo>
                    <a:pt x="0" y="40840"/>
                  </a:lnTo>
                  <a:lnTo>
                    <a:pt x="33" y="40970"/>
                  </a:lnTo>
                  <a:lnTo>
                    <a:pt x="98" y="41067"/>
                  </a:lnTo>
                  <a:lnTo>
                    <a:pt x="163" y="41197"/>
                  </a:lnTo>
                  <a:lnTo>
                    <a:pt x="260" y="41262"/>
                  </a:lnTo>
                  <a:lnTo>
                    <a:pt x="390" y="41327"/>
                  </a:lnTo>
                  <a:lnTo>
                    <a:pt x="520" y="41392"/>
                  </a:lnTo>
                  <a:lnTo>
                    <a:pt x="780" y="41392"/>
                  </a:lnTo>
                  <a:lnTo>
                    <a:pt x="877" y="41360"/>
                  </a:lnTo>
                  <a:lnTo>
                    <a:pt x="1007" y="41295"/>
                  </a:lnTo>
                  <a:lnTo>
                    <a:pt x="1105" y="41230"/>
                  </a:lnTo>
                  <a:lnTo>
                    <a:pt x="1202" y="41132"/>
                  </a:lnTo>
                  <a:lnTo>
                    <a:pt x="30248" y="1040"/>
                  </a:lnTo>
                  <a:lnTo>
                    <a:pt x="30313" y="910"/>
                  </a:lnTo>
                  <a:lnTo>
                    <a:pt x="30378" y="780"/>
                  </a:lnTo>
                  <a:lnTo>
                    <a:pt x="30378" y="682"/>
                  </a:lnTo>
                  <a:lnTo>
                    <a:pt x="30378" y="553"/>
                  </a:lnTo>
                  <a:lnTo>
                    <a:pt x="30346" y="423"/>
                  </a:lnTo>
                  <a:lnTo>
                    <a:pt x="30281" y="293"/>
                  </a:lnTo>
                  <a:lnTo>
                    <a:pt x="30216" y="195"/>
                  </a:lnTo>
                  <a:lnTo>
                    <a:pt x="30119" y="130"/>
                  </a:lnTo>
                  <a:lnTo>
                    <a:pt x="29989" y="33"/>
                  </a:lnTo>
                  <a:lnTo>
                    <a:pt x="298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1329;p22">
              <a:extLst>
                <a:ext uri="{FF2B5EF4-FFF2-40B4-BE49-F238E27FC236}">
                  <a16:creationId xmlns:a16="http://schemas.microsoft.com/office/drawing/2014/main" id="{D2BCDFC3-69B9-3469-594A-4F5629076B41}"/>
                </a:ext>
              </a:extLst>
            </p:cNvPr>
            <p:cNvSpPr/>
            <p:nvPr/>
          </p:nvSpPr>
          <p:spPr>
            <a:xfrm>
              <a:off x="-51551" y="4447725"/>
              <a:ext cx="1058768" cy="1370496"/>
            </a:xfrm>
            <a:custGeom>
              <a:avLst/>
              <a:gdLst/>
              <a:ahLst/>
              <a:cxnLst/>
              <a:rect l="l" t="t" r="r" b="b"/>
              <a:pathLst>
                <a:path w="32881" h="42562" extrusionOk="0">
                  <a:moveTo>
                    <a:pt x="28949" y="0"/>
                  </a:moveTo>
                  <a:lnTo>
                    <a:pt x="28624" y="33"/>
                  </a:lnTo>
                  <a:lnTo>
                    <a:pt x="28266" y="130"/>
                  </a:lnTo>
                  <a:lnTo>
                    <a:pt x="27942" y="228"/>
                  </a:lnTo>
                  <a:lnTo>
                    <a:pt x="27584" y="358"/>
                  </a:lnTo>
                  <a:lnTo>
                    <a:pt x="27292" y="520"/>
                  </a:lnTo>
                  <a:lnTo>
                    <a:pt x="26999" y="715"/>
                  </a:lnTo>
                  <a:lnTo>
                    <a:pt x="26707" y="975"/>
                  </a:lnTo>
                  <a:lnTo>
                    <a:pt x="26447" y="1235"/>
                  </a:lnTo>
                  <a:lnTo>
                    <a:pt x="26220" y="1527"/>
                  </a:lnTo>
                  <a:lnTo>
                    <a:pt x="682" y="36714"/>
                  </a:lnTo>
                  <a:lnTo>
                    <a:pt x="487" y="37039"/>
                  </a:lnTo>
                  <a:lnTo>
                    <a:pt x="325" y="37364"/>
                  </a:lnTo>
                  <a:lnTo>
                    <a:pt x="195" y="37689"/>
                  </a:lnTo>
                  <a:lnTo>
                    <a:pt x="98" y="38046"/>
                  </a:lnTo>
                  <a:lnTo>
                    <a:pt x="33" y="38403"/>
                  </a:lnTo>
                  <a:lnTo>
                    <a:pt x="0" y="38761"/>
                  </a:lnTo>
                  <a:lnTo>
                    <a:pt x="0" y="39118"/>
                  </a:lnTo>
                  <a:lnTo>
                    <a:pt x="33" y="39443"/>
                  </a:lnTo>
                  <a:lnTo>
                    <a:pt x="98" y="39800"/>
                  </a:lnTo>
                  <a:lnTo>
                    <a:pt x="228" y="40125"/>
                  </a:lnTo>
                  <a:lnTo>
                    <a:pt x="357" y="40483"/>
                  </a:lnTo>
                  <a:lnTo>
                    <a:pt x="520" y="40775"/>
                  </a:lnTo>
                  <a:lnTo>
                    <a:pt x="715" y="41067"/>
                  </a:lnTo>
                  <a:lnTo>
                    <a:pt x="942" y="41360"/>
                  </a:lnTo>
                  <a:lnTo>
                    <a:pt x="1202" y="41620"/>
                  </a:lnTo>
                  <a:lnTo>
                    <a:pt x="1527" y="41847"/>
                  </a:lnTo>
                  <a:lnTo>
                    <a:pt x="1820" y="42075"/>
                  </a:lnTo>
                  <a:lnTo>
                    <a:pt x="2144" y="42237"/>
                  </a:lnTo>
                  <a:lnTo>
                    <a:pt x="2502" y="42367"/>
                  </a:lnTo>
                  <a:lnTo>
                    <a:pt x="2827" y="42465"/>
                  </a:lnTo>
                  <a:lnTo>
                    <a:pt x="3184" y="42530"/>
                  </a:lnTo>
                  <a:lnTo>
                    <a:pt x="3541" y="42562"/>
                  </a:lnTo>
                  <a:lnTo>
                    <a:pt x="3899" y="42562"/>
                  </a:lnTo>
                  <a:lnTo>
                    <a:pt x="4256" y="42497"/>
                  </a:lnTo>
                  <a:lnTo>
                    <a:pt x="4581" y="42432"/>
                  </a:lnTo>
                  <a:lnTo>
                    <a:pt x="4939" y="42335"/>
                  </a:lnTo>
                  <a:lnTo>
                    <a:pt x="5263" y="42205"/>
                  </a:lnTo>
                  <a:lnTo>
                    <a:pt x="5588" y="42042"/>
                  </a:lnTo>
                  <a:lnTo>
                    <a:pt x="5881" y="41815"/>
                  </a:lnTo>
                  <a:lnTo>
                    <a:pt x="6141" y="41587"/>
                  </a:lnTo>
                  <a:lnTo>
                    <a:pt x="6401" y="41327"/>
                  </a:lnTo>
                  <a:lnTo>
                    <a:pt x="6661" y="41035"/>
                  </a:lnTo>
                  <a:lnTo>
                    <a:pt x="32165" y="5848"/>
                  </a:lnTo>
                  <a:lnTo>
                    <a:pt x="32360" y="5523"/>
                  </a:lnTo>
                  <a:lnTo>
                    <a:pt x="32555" y="5199"/>
                  </a:lnTo>
                  <a:lnTo>
                    <a:pt x="32685" y="4841"/>
                  </a:lnTo>
                  <a:lnTo>
                    <a:pt x="32783" y="4516"/>
                  </a:lnTo>
                  <a:lnTo>
                    <a:pt x="32848" y="4159"/>
                  </a:lnTo>
                  <a:lnTo>
                    <a:pt x="32880" y="3801"/>
                  </a:lnTo>
                  <a:lnTo>
                    <a:pt x="32848" y="3444"/>
                  </a:lnTo>
                  <a:lnTo>
                    <a:pt x="32815" y="3087"/>
                  </a:lnTo>
                  <a:lnTo>
                    <a:pt x="32750" y="2762"/>
                  </a:lnTo>
                  <a:lnTo>
                    <a:pt x="32653" y="2404"/>
                  </a:lnTo>
                  <a:lnTo>
                    <a:pt x="32490" y="2080"/>
                  </a:lnTo>
                  <a:lnTo>
                    <a:pt x="32328" y="1787"/>
                  </a:lnTo>
                  <a:lnTo>
                    <a:pt x="32133" y="1462"/>
                  </a:lnTo>
                  <a:lnTo>
                    <a:pt x="31905" y="1202"/>
                  </a:lnTo>
                  <a:lnTo>
                    <a:pt x="31645" y="942"/>
                  </a:lnTo>
                  <a:lnTo>
                    <a:pt x="31353" y="682"/>
                  </a:lnTo>
                  <a:lnTo>
                    <a:pt x="31028" y="488"/>
                  </a:lnTo>
                  <a:lnTo>
                    <a:pt x="30703" y="325"/>
                  </a:lnTo>
                  <a:lnTo>
                    <a:pt x="30378" y="195"/>
                  </a:lnTo>
                  <a:lnTo>
                    <a:pt x="30021" y="98"/>
                  </a:lnTo>
                  <a:lnTo>
                    <a:pt x="29663" y="33"/>
                  </a:lnTo>
                  <a:lnTo>
                    <a:pt x="29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1330;p22">
              <a:extLst>
                <a:ext uri="{FF2B5EF4-FFF2-40B4-BE49-F238E27FC236}">
                  <a16:creationId xmlns:a16="http://schemas.microsoft.com/office/drawing/2014/main" id="{26C210B2-3097-E668-AF06-6FF081D76E4D}"/>
                </a:ext>
              </a:extLst>
            </p:cNvPr>
            <p:cNvSpPr/>
            <p:nvPr/>
          </p:nvSpPr>
          <p:spPr>
            <a:xfrm>
              <a:off x="289480" y="4476995"/>
              <a:ext cx="303421" cy="391327"/>
            </a:xfrm>
            <a:custGeom>
              <a:avLst/>
              <a:gdLst/>
              <a:ahLst/>
              <a:cxnLst/>
              <a:rect l="l" t="t" r="r" b="b"/>
              <a:pathLst>
                <a:path w="9423" h="12153" extrusionOk="0">
                  <a:moveTo>
                    <a:pt x="8286" y="1"/>
                  </a:moveTo>
                  <a:lnTo>
                    <a:pt x="8058" y="33"/>
                  </a:lnTo>
                  <a:lnTo>
                    <a:pt x="7831" y="98"/>
                  </a:lnTo>
                  <a:lnTo>
                    <a:pt x="7636" y="196"/>
                  </a:lnTo>
                  <a:lnTo>
                    <a:pt x="7441" y="326"/>
                  </a:lnTo>
                  <a:lnTo>
                    <a:pt x="7311" y="488"/>
                  </a:lnTo>
                  <a:lnTo>
                    <a:pt x="196" y="10268"/>
                  </a:lnTo>
                  <a:lnTo>
                    <a:pt x="98" y="10495"/>
                  </a:lnTo>
                  <a:lnTo>
                    <a:pt x="1" y="10690"/>
                  </a:lnTo>
                  <a:lnTo>
                    <a:pt x="1" y="10918"/>
                  </a:lnTo>
                  <a:lnTo>
                    <a:pt x="1" y="11145"/>
                  </a:lnTo>
                  <a:lnTo>
                    <a:pt x="66" y="11372"/>
                  </a:lnTo>
                  <a:lnTo>
                    <a:pt x="163" y="11567"/>
                  </a:lnTo>
                  <a:lnTo>
                    <a:pt x="293" y="11762"/>
                  </a:lnTo>
                  <a:lnTo>
                    <a:pt x="456" y="11925"/>
                  </a:lnTo>
                  <a:lnTo>
                    <a:pt x="683" y="12022"/>
                  </a:lnTo>
                  <a:lnTo>
                    <a:pt x="878" y="12120"/>
                  </a:lnTo>
                  <a:lnTo>
                    <a:pt x="1105" y="12152"/>
                  </a:lnTo>
                  <a:lnTo>
                    <a:pt x="1333" y="12120"/>
                  </a:lnTo>
                  <a:lnTo>
                    <a:pt x="1560" y="12055"/>
                  </a:lnTo>
                  <a:lnTo>
                    <a:pt x="1755" y="11957"/>
                  </a:lnTo>
                  <a:lnTo>
                    <a:pt x="1950" y="11827"/>
                  </a:lnTo>
                  <a:lnTo>
                    <a:pt x="2113" y="11665"/>
                  </a:lnTo>
                  <a:lnTo>
                    <a:pt x="9196" y="1885"/>
                  </a:lnTo>
                  <a:lnTo>
                    <a:pt x="9325" y="1658"/>
                  </a:lnTo>
                  <a:lnTo>
                    <a:pt x="9390" y="1463"/>
                  </a:lnTo>
                  <a:lnTo>
                    <a:pt x="9423" y="1235"/>
                  </a:lnTo>
                  <a:lnTo>
                    <a:pt x="9390" y="1008"/>
                  </a:lnTo>
                  <a:lnTo>
                    <a:pt x="9358" y="781"/>
                  </a:lnTo>
                  <a:lnTo>
                    <a:pt x="9260" y="586"/>
                  </a:lnTo>
                  <a:lnTo>
                    <a:pt x="9098" y="391"/>
                  </a:lnTo>
                  <a:lnTo>
                    <a:pt x="8936" y="228"/>
                  </a:lnTo>
                  <a:lnTo>
                    <a:pt x="8741" y="131"/>
                  </a:lnTo>
                  <a:lnTo>
                    <a:pt x="8513" y="33"/>
                  </a:lnTo>
                  <a:lnTo>
                    <a:pt x="82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1331;p22">
              <a:extLst>
                <a:ext uri="{FF2B5EF4-FFF2-40B4-BE49-F238E27FC236}">
                  <a16:creationId xmlns:a16="http://schemas.microsoft.com/office/drawing/2014/main" id="{10EA5F6A-AA6F-B9D1-E79B-91A2F7A5EAE1}"/>
                </a:ext>
              </a:extLst>
            </p:cNvPr>
            <p:cNvSpPr/>
            <p:nvPr/>
          </p:nvSpPr>
          <p:spPr>
            <a:xfrm>
              <a:off x="8435650" y="47842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1332;p22">
              <a:extLst>
                <a:ext uri="{FF2B5EF4-FFF2-40B4-BE49-F238E27FC236}">
                  <a16:creationId xmlns:a16="http://schemas.microsoft.com/office/drawing/2014/main" id="{731E67AC-472C-8684-DA38-5D5B83C083D8}"/>
                </a:ext>
              </a:extLst>
            </p:cNvPr>
            <p:cNvSpPr/>
            <p:nvPr/>
          </p:nvSpPr>
          <p:spPr>
            <a:xfrm>
              <a:off x="8550733" y="47842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1333;p22">
              <a:extLst>
                <a:ext uri="{FF2B5EF4-FFF2-40B4-BE49-F238E27FC236}">
                  <a16:creationId xmlns:a16="http://schemas.microsoft.com/office/drawing/2014/main" id="{06D64CC7-35CA-C7C7-F8F0-4C7EF11F1559}"/>
                </a:ext>
              </a:extLst>
            </p:cNvPr>
            <p:cNvSpPr/>
            <p:nvPr/>
          </p:nvSpPr>
          <p:spPr>
            <a:xfrm>
              <a:off x="8664753" y="47842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1334;p22">
              <a:extLst>
                <a:ext uri="{FF2B5EF4-FFF2-40B4-BE49-F238E27FC236}">
                  <a16:creationId xmlns:a16="http://schemas.microsoft.com/office/drawing/2014/main" id="{C722F862-DD0F-8E37-AFDA-8A86FD5BC6D5}"/>
                </a:ext>
              </a:extLst>
            </p:cNvPr>
            <p:cNvSpPr/>
            <p:nvPr/>
          </p:nvSpPr>
          <p:spPr>
            <a:xfrm>
              <a:off x="8779836" y="47842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1335;p22">
              <a:extLst>
                <a:ext uri="{FF2B5EF4-FFF2-40B4-BE49-F238E27FC236}">
                  <a16:creationId xmlns:a16="http://schemas.microsoft.com/office/drawing/2014/main" id="{9B3809D3-C9CA-1132-7868-38C345045D50}"/>
                </a:ext>
              </a:extLst>
            </p:cNvPr>
            <p:cNvSpPr/>
            <p:nvPr/>
          </p:nvSpPr>
          <p:spPr>
            <a:xfrm>
              <a:off x="8894918" y="47842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1336;p22">
              <a:extLst>
                <a:ext uri="{FF2B5EF4-FFF2-40B4-BE49-F238E27FC236}">
                  <a16:creationId xmlns:a16="http://schemas.microsoft.com/office/drawing/2014/main" id="{ADCEF93F-D9AE-6BE8-6830-74634082C870}"/>
                </a:ext>
              </a:extLst>
            </p:cNvPr>
            <p:cNvSpPr/>
            <p:nvPr/>
          </p:nvSpPr>
          <p:spPr>
            <a:xfrm>
              <a:off x="8435650" y="48815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1337;p22">
              <a:extLst>
                <a:ext uri="{FF2B5EF4-FFF2-40B4-BE49-F238E27FC236}">
                  <a16:creationId xmlns:a16="http://schemas.microsoft.com/office/drawing/2014/main" id="{53B94738-0444-CA13-CFAF-464F19CD07A5}"/>
                </a:ext>
              </a:extLst>
            </p:cNvPr>
            <p:cNvSpPr/>
            <p:nvPr/>
          </p:nvSpPr>
          <p:spPr>
            <a:xfrm>
              <a:off x="8550733" y="48815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1338;p22">
              <a:extLst>
                <a:ext uri="{FF2B5EF4-FFF2-40B4-BE49-F238E27FC236}">
                  <a16:creationId xmlns:a16="http://schemas.microsoft.com/office/drawing/2014/main" id="{B9894FD5-74B1-6B98-BA5A-2CF83558FF0F}"/>
                </a:ext>
              </a:extLst>
            </p:cNvPr>
            <p:cNvSpPr/>
            <p:nvPr/>
          </p:nvSpPr>
          <p:spPr>
            <a:xfrm>
              <a:off x="8664753" y="48815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1339;p22">
              <a:extLst>
                <a:ext uri="{FF2B5EF4-FFF2-40B4-BE49-F238E27FC236}">
                  <a16:creationId xmlns:a16="http://schemas.microsoft.com/office/drawing/2014/main" id="{0E351904-7367-B9C5-B8B8-A19A632F7456}"/>
                </a:ext>
              </a:extLst>
            </p:cNvPr>
            <p:cNvSpPr/>
            <p:nvPr/>
          </p:nvSpPr>
          <p:spPr>
            <a:xfrm>
              <a:off x="8779836" y="48815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1340;p22">
              <a:extLst>
                <a:ext uri="{FF2B5EF4-FFF2-40B4-BE49-F238E27FC236}">
                  <a16:creationId xmlns:a16="http://schemas.microsoft.com/office/drawing/2014/main" id="{DD8EC610-9256-0745-0225-B997F9703F8B}"/>
                </a:ext>
              </a:extLst>
            </p:cNvPr>
            <p:cNvSpPr/>
            <p:nvPr/>
          </p:nvSpPr>
          <p:spPr>
            <a:xfrm>
              <a:off x="8894918" y="48815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1341;p22">
              <a:extLst>
                <a:ext uri="{FF2B5EF4-FFF2-40B4-BE49-F238E27FC236}">
                  <a16:creationId xmlns:a16="http://schemas.microsoft.com/office/drawing/2014/main" id="{A0F0BD8F-B6A2-D735-7441-420C062846C6}"/>
                </a:ext>
              </a:extLst>
            </p:cNvPr>
            <p:cNvSpPr/>
            <p:nvPr/>
          </p:nvSpPr>
          <p:spPr>
            <a:xfrm>
              <a:off x="8435650" y="49788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1342;p22">
              <a:extLst>
                <a:ext uri="{FF2B5EF4-FFF2-40B4-BE49-F238E27FC236}">
                  <a16:creationId xmlns:a16="http://schemas.microsoft.com/office/drawing/2014/main" id="{8FAAC9BC-CAA6-BF1A-9175-E56BA6E0DF2E}"/>
                </a:ext>
              </a:extLst>
            </p:cNvPr>
            <p:cNvSpPr/>
            <p:nvPr/>
          </p:nvSpPr>
          <p:spPr>
            <a:xfrm>
              <a:off x="8550733" y="49788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1343;p22">
              <a:extLst>
                <a:ext uri="{FF2B5EF4-FFF2-40B4-BE49-F238E27FC236}">
                  <a16:creationId xmlns:a16="http://schemas.microsoft.com/office/drawing/2014/main" id="{03B209AC-F8E0-A078-FCE2-470420BFD341}"/>
                </a:ext>
              </a:extLst>
            </p:cNvPr>
            <p:cNvSpPr/>
            <p:nvPr/>
          </p:nvSpPr>
          <p:spPr>
            <a:xfrm>
              <a:off x="8664753" y="49788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1344;p22">
              <a:extLst>
                <a:ext uri="{FF2B5EF4-FFF2-40B4-BE49-F238E27FC236}">
                  <a16:creationId xmlns:a16="http://schemas.microsoft.com/office/drawing/2014/main" id="{4E6A6F11-53A3-8F3B-56FC-45F126921B7F}"/>
                </a:ext>
              </a:extLst>
            </p:cNvPr>
            <p:cNvSpPr/>
            <p:nvPr/>
          </p:nvSpPr>
          <p:spPr>
            <a:xfrm>
              <a:off x="8779836" y="49788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1345;p22">
              <a:extLst>
                <a:ext uri="{FF2B5EF4-FFF2-40B4-BE49-F238E27FC236}">
                  <a16:creationId xmlns:a16="http://schemas.microsoft.com/office/drawing/2014/main" id="{AFA1BC62-3F18-2FB2-C589-0ABD8CD4116C}"/>
                </a:ext>
              </a:extLst>
            </p:cNvPr>
            <p:cNvSpPr/>
            <p:nvPr/>
          </p:nvSpPr>
          <p:spPr>
            <a:xfrm>
              <a:off x="8894918" y="49788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1346;p22">
              <a:extLst>
                <a:ext uri="{FF2B5EF4-FFF2-40B4-BE49-F238E27FC236}">
                  <a16:creationId xmlns:a16="http://schemas.microsoft.com/office/drawing/2014/main" id="{7FACFB6C-09E6-6B54-84D3-22F6BC64995A}"/>
                </a:ext>
              </a:extLst>
            </p:cNvPr>
            <p:cNvSpPr/>
            <p:nvPr/>
          </p:nvSpPr>
          <p:spPr>
            <a:xfrm>
              <a:off x="6509785" y="4900033"/>
              <a:ext cx="442557" cy="443587"/>
            </a:xfrm>
            <a:custGeom>
              <a:avLst/>
              <a:gdLst/>
              <a:ahLst/>
              <a:cxnLst/>
              <a:rect l="l" t="t" r="r" b="b"/>
              <a:pathLst>
                <a:path w="13744" h="13776" extrusionOk="0">
                  <a:moveTo>
                    <a:pt x="6856" y="0"/>
                  </a:moveTo>
                  <a:lnTo>
                    <a:pt x="6174" y="65"/>
                  </a:lnTo>
                  <a:lnTo>
                    <a:pt x="5491" y="163"/>
                  </a:lnTo>
                  <a:lnTo>
                    <a:pt x="4809" y="325"/>
                  </a:lnTo>
                  <a:lnTo>
                    <a:pt x="4192" y="553"/>
                  </a:lnTo>
                  <a:lnTo>
                    <a:pt x="3575" y="845"/>
                  </a:lnTo>
                  <a:lnTo>
                    <a:pt x="3022" y="1202"/>
                  </a:lnTo>
                  <a:lnTo>
                    <a:pt x="2502" y="1592"/>
                  </a:lnTo>
                  <a:lnTo>
                    <a:pt x="2015" y="2047"/>
                  </a:lnTo>
                  <a:lnTo>
                    <a:pt x="1560" y="2534"/>
                  </a:lnTo>
                  <a:lnTo>
                    <a:pt x="1170" y="3054"/>
                  </a:lnTo>
                  <a:lnTo>
                    <a:pt x="813" y="3607"/>
                  </a:lnTo>
                  <a:lnTo>
                    <a:pt x="521" y="4224"/>
                  </a:lnTo>
                  <a:lnTo>
                    <a:pt x="293" y="4841"/>
                  </a:lnTo>
                  <a:lnTo>
                    <a:pt x="131" y="5524"/>
                  </a:lnTo>
                  <a:lnTo>
                    <a:pt x="33" y="6206"/>
                  </a:lnTo>
                  <a:lnTo>
                    <a:pt x="1" y="6888"/>
                  </a:lnTo>
                  <a:lnTo>
                    <a:pt x="33" y="7603"/>
                  </a:lnTo>
                  <a:lnTo>
                    <a:pt x="131" y="8285"/>
                  </a:lnTo>
                  <a:lnTo>
                    <a:pt x="293" y="8935"/>
                  </a:lnTo>
                  <a:lnTo>
                    <a:pt x="521" y="9585"/>
                  </a:lnTo>
                  <a:lnTo>
                    <a:pt x="813" y="10170"/>
                  </a:lnTo>
                  <a:lnTo>
                    <a:pt x="1170" y="10754"/>
                  </a:lnTo>
                  <a:lnTo>
                    <a:pt x="1560" y="11274"/>
                  </a:lnTo>
                  <a:lnTo>
                    <a:pt x="2015" y="11762"/>
                  </a:lnTo>
                  <a:lnTo>
                    <a:pt x="2502" y="12216"/>
                  </a:lnTo>
                  <a:lnTo>
                    <a:pt x="3022" y="12606"/>
                  </a:lnTo>
                  <a:lnTo>
                    <a:pt x="3575" y="12964"/>
                  </a:lnTo>
                  <a:lnTo>
                    <a:pt x="4192" y="13224"/>
                  </a:lnTo>
                  <a:lnTo>
                    <a:pt x="4809" y="13484"/>
                  </a:lnTo>
                  <a:lnTo>
                    <a:pt x="5491" y="13646"/>
                  </a:lnTo>
                  <a:lnTo>
                    <a:pt x="6174" y="13743"/>
                  </a:lnTo>
                  <a:lnTo>
                    <a:pt x="6856" y="13776"/>
                  </a:lnTo>
                  <a:lnTo>
                    <a:pt x="7571" y="13743"/>
                  </a:lnTo>
                  <a:lnTo>
                    <a:pt x="8253" y="13646"/>
                  </a:lnTo>
                  <a:lnTo>
                    <a:pt x="8903" y="13484"/>
                  </a:lnTo>
                  <a:lnTo>
                    <a:pt x="9553" y="13224"/>
                  </a:lnTo>
                  <a:lnTo>
                    <a:pt x="10138" y="12964"/>
                  </a:lnTo>
                  <a:lnTo>
                    <a:pt x="10722" y="12606"/>
                  </a:lnTo>
                  <a:lnTo>
                    <a:pt x="11242" y="12216"/>
                  </a:lnTo>
                  <a:lnTo>
                    <a:pt x="11730" y="11762"/>
                  </a:lnTo>
                  <a:lnTo>
                    <a:pt x="12184" y="11274"/>
                  </a:lnTo>
                  <a:lnTo>
                    <a:pt x="12574" y="10754"/>
                  </a:lnTo>
                  <a:lnTo>
                    <a:pt x="12932" y="10170"/>
                  </a:lnTo>
                  <a:lnTo>
                    <a:pt x="13224" y="9585"/>
                  </a:lnTo>
                  <a:lnTo>
                    <a:pt x="13452" y="8935"/>
                  </a:lnTo>
                  <a:lnTo>
                    <a:pt x="13614" y="8285"/>
                  </a:lnTo>
                  <a:lnTo>
                    <a:pt x="13711" y="7603"/>
                  </a:lnTo>
                  <a:lnTo>
                    <a:pt x="13744" y="6888"/>
                  </a:lnTo>
                  <a:lnTo>
                    <a:pt x="13711" y="6206"/>
                  </a:lnTo>
                  <a:lnTo>
                    <a:pt x="13614" y="5524"/>
                  </a:lnTo>
                  <a:lnTo>
                    <a:pt x="13452" y="4841"/>
                  </a:lnTo>
                  <a:lnTo>
                    <a:pt x="13224" y="4224"/>
                  </a:lnTo>
                  <a:lnTo>
                    <a:pt x="12932" y="3607"/>
                  </a:lnTo>
                  <a:lnTo>
                    <a:pt x="12574" y="3054"/>
                  </a:lnTo>
                  <a:lnTo>
                    <a:pt x="12184" y="2534"/>
                  </a:lnTo>
                  <a:lnTo>
                    <a:pt x="11730" y="2047"/>
                  </a:lnTo>
                  <a:lnTo>
                    <a:pt x="11242" y="1592"/>
                  </a:lnTo>
                  <a:lnTo>
                    <a:pt x="10722" y="1202"/>
                  </a:lnTo>
                  <a:lnTo>
                    <a:pt x="10138" y="845"/>
                  </a:lnTo>
                  <a:lnTo>
                    <a:pt x="9553" y="553"/>
                  </a:lnTo>
                  <a:lnTo>
                    <a:pt x="8903" y="325"/>
                  </a:lnTo>
                  <a:lnTo>
                    <a:pt x="8253" y="163"/>
                  </a:lnTo>
                  <a:lnTo>
                    <a:pt x="7571" y="65"/>
                  </a:lnTo>
                  <a:lnTo>
                    <a:pt x="6856"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p:cNvGrpSpPr/>
          <p:nvPr/>
        </p:nvGrpSpPr>
        <p:grpSpPr>
          <a:xfrm>
            <a:off x="1533169" y="2218368"/>
            <a:ext cx="2889566" cy="3372708"/>
            <a:chOff x="603964" y="1116491"/>
            <a:chExt cx="1444783" cy="1686354"/>
          </a:xfrm>
        </p:grpSpPr>
        <p:sp>
          <p:nvSpPr>
            <p:cNvPr id="2122"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35"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01</a:t>
              </a:r>
              <a:endParaRPr sz="3000" b="1" kern="0">
                <a:solidFill>
                  <a:srgbClr val="FFFFFF"/>
                </a:solidFill>
                <a:latin typeface="Arial"/>
                <a:cs typeface="Arial"/>
                <a:sym typeface="Arial"/>
              </a:endParaRPr>
            </a:p>
          </p:txBody>
        </p:sp>
      </p:grpSp>
      <p:sp>
        <p:nvSpPr>
          <p:cNvPr id="47" name="TextBox 46"/>
          <p:cNvSpPr txBox="1"/>
          <p:nvPr/>
        </p:nvSpPr>
        <p:spPr>
          <a:xfrm>
            <a:off x="0" y="979066"/>
            <a:ext cx="18288000" cy="861774"/>
          </a:xfrm>
          <a:prstGeom prst="rect">
            <a:avLst/>
          </a:prstGeom>
          <a:noFill/>
        </p:spPr>
        <p:txBody>
          <a:bodyPr wrap="square" rtlCol="0">
            <a:spAutoFit/>
          </a:bodyPr>
          <a:lstStyle/>
          <a:p>
            <a:pPr algn="ctr" defTabSz="1828800">
              <a:buClr>
                <a:srgbClr val="000000"/>
              </a:buClr>
            </a:pPr>
            <a:r>
              <a:rPr lang="en-US" sz="5000" b="1" kern="0">
                <a:solidFill>
                  <a:srgbClr val="000000"/>
                </a:solidFill>
                <a:latin typeface="Arial"/>
                <a:cs typeface="Arial"/>
                <a:sym typeface="Arial"/>
              </a:rPr>
              <a:t>TRÒ CHƠI CUỐN SÁCH MAY MẮN</a:t>
            </a:r>
          </a:p>
        </p:txBody>
      </p:sp>
      <p:pic>
        <p:nvPicPr>
          <p:cNvPr id="3074" name="Picture 2" descr="https://cdn-icons-png.flaticon.com/128/536/53694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362" y="3559075"/>
            <a:ext cx="1781176" cy="178117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5549187" y="2218368"/>
            <a:ext cx="2889566" cy="3372708"/>
            <a:chOff x="603964" y="1116491"/>
            <a:chExt cx="1444783" cy="1686354"/>
          </a:xfrm>
        </p:grpSpPr>
        <p:sp>
          <p:nvSpPr>
            <p:cNvPr id="51"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02</a:t>
              </a:r>
              <a:endParaRPr sz="3000" b="1" kern="0">
                <a:solidFill>
                  <a:srgbClr val="FFFFFF"/>
                </a:solidFill>
                <a:latin typeface="Arial"/>
                <a:cs typeface="Arial"/>
                <a:sym typeface="Arial"/>
              </a:endParaRPr>
            </a:p>
          </p:txBody>
        </p:sp>
      </p:grpSp>
      <p:grpSp>
        <p:nvGrpSpPr>
          <p:cNvPr id="53" name="Group 52"/>
          <p:cNvGrpSpPr/>
          <p:nvPr/>
        </p:nvGrpSpPr>
        <p:grpSpPr>
          <a:xfrm>
            <a:off x="9565205" y="2218368"/>
            <a:ext cx="2889566" cy="3372708"/>
            <a:chOff x="603964" y="1116491"/>
            <a:chExt cx="1444783" cy="1686354"/>
          </a:xfrm>
        </p:grpSpPr>
        <p:sp>
          <p:nvSpPr>
            <p:cNvPr id="54"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03</a:t>
              </a:r>
              <a:endParaRPr sz="3000" b="1" kern="0">
                <a:solidFill>
                  <a:srgbClr val="FFFFFF"/>
                </a:solidFill>
                <a:latin typeface="Arial"/>
                <a:cs typeface="Arial"/>
                <a:sym typeface="Arial"/>
              </a:endParaRPr>
            </a:p>
          </p:txBody>
        </p:sp>
      </p:grpSp>
      <p:grpSp>
        <p:nvGrpSpPr>
          <p:cNvPr id="56" name="Group 55"/>
          <p:cNvGrpSpPr/>
          <p:nvPr/>
        </p:nvGrpSpPr>
        <p:grpSpPr>
          <a:xfrm>
            <a:off x="13581223" y="2218368"/>
            <a:ext cx="2889566" cy="3372708"/>
            <a:chOff x="603964" y="1116491"/>
            <a:chExt cx="1444783" cy="1686354"/>
          </a:xfrm>
        </p:grpSpPr>
        <p:sp>
          <p:nvSpPr>
            <p:cNvPr id="57"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04</a:t>
              </a:r>
              <a:endParaRPr sz="3000" b="1" kern="0">
                <a:solidFill>
                  <a:srgbClr val="FFFFFF"/>
                </a:solidFill>
                <a:latin typeface="Arial"/>
                <a:cs typeface="Arial"/>
                <a:sym typeface="Arial"/>
              </a:endParaRPr>
            </a:p>
          </p:txBody>
        </p:sp>
      </p:grpSp>
      <p:grpSp>
        <p:nvGrpSpPr>
          <p:cNvPr id="59" name="Group 58"/>
          <p:cNvGrpSpPr/>
          <p:nvPr/>
        </p:nvGrpSpPr>
        <p:grpSpPr>
          <a:xfrm>
            <a:off x="3528653" y="6150984"/>
            <a:ext cx="2889566" cy="3372708"/>
            <a:chOff x="603964" y="1116491"/>
            <a:chExt cx="1444783" cy="1686354"/>
          </a:xfrm>
        </p:grpSpPr>
        <p:sp>
          <p:nvSpPr>
            <p:cNvPr id="60"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1"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05</a:t>
              </a:r>
              <a:endParaRPr sz="3000" b="1" kern="0">
                <a:solidFill>
                  <a:srgbClr val="FFFFFF"/>
                </a:solidFill>
                <a:latin typeface="Arial"/>
                <a:cs typeface="Arial"/>
                <a:sym typeface="Arial"/>
              </a:endParaRPr>
            </a:p>
          </p:txBody>
        </p:sp>
      </p:grpSp>
      <p:grpSp>
        <p:nvGrpSpPr>
          <p:cNvPr id="62" name="Group 61"/>
          <p:cNvGrpSpPr/>
          <p:nvPr/>
        </p:nvGrpSpPr>
        <p:grpSpPr>
          <a:xfrm>
            <a:off x="7555945" y="6150984"/>
            <a:ext cx="2889566" cy="3372708"/>
            <a:chOff x="603964" y="1116491"/>
            <a:chExt cx="1444783" cy="1686354"/>
          </a:xfrm>
        </p:grpSpPr>
        <p:sp>
          <p:nvSpPr>
            <p:cNvPr id="63"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4"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06</a:t>
              </a:r>
              <a:endParaRPr sz="3000" b="1" kern="0">
                <a:solidFill>
                  <a:srgbClr val="FFFFFF"/>
                </a:solidFill>
                <a:latin typeface="Arial"/>
                <a:cs typeface="Arial"/>
                <a:sym typeface="Arial"/>
              </a:endParaRPr>
            </a:p>
          </p:txBody>
        </p:sp>
      </p:grpSp>
      <p:grpSp>
        <p:nvGrpSpPr>
          <p:cNvPr id="65" name="Group 64"/>
          <p:cNvGrpSpPr/>
          <p:nvPr/>
        </p:nvGrpSpPr>
        <p:grpSpPr>
          <a:xfrm>
            <a:off x="11583237" y="6150984"/>
            <a:ext cx="2889566" cy="3372708"/>
            <a:chOff x="603964" y="1116491"/>
            <a:chExt cx="1444783" cy="1686354"/>
          </a:xfrm>
        </p:grpSpPr>
        <p:sp>
          <p:nvSpPr>
            <p:cNvPr id="66" name="Google Shape;2122;p48"/>
            <p:cNvSpPr/>
            <p:nvPr/>
          </p:nvSpPr>
          <p:spPr>
            <a:xfrm flipH="1">
              <a:off x="603964" y="1396445"/>
              <a:ext cx="1444783" cy="1406400"/>
            </a:xfrm>
            <a:prstGeom prst="roundRect">
              <a:avLst>
                <a:gd name="adj" fmla="val 20143"/>
              </a:avLst>
            </a:prstGeom>
            <a:solidFill>
              <a:schemeClr val="lt1"/>
            </a:solidFill>
            <a:ln>
              <a:noFill/>
            </a:ln>
            <a:effectLst>
              <a:outerShdw dist="95250" dir="2100000" algn="bl" rotWithShape="0">
                <a:srgbClr val="CDD9E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7" name="Google Shape;2135;p48"/>
            <p:cNvSpPr/>
            <p:nvPr/>
          </p:nvSpPr>
          <p:spPr>
            <a:xfrm>
              <a:off x="1045369" y="1116491"/>
              <a:ext cx="561974" cy="559909"/>
            </a:xfrm>
            <a:prstGeom prst="roundRect">
              <a:avLst>
                <a:gd name="adj" fmla="val 50000"/>
              </a:avLst>
            </a:prstGeom>
            <a:solidFill>
              <a:schemeClr val="accent3"/>
            </a:solidFill>
            <a:ln>
              <a:noFill/>
            </a:ln>
            <a:effectLst>
              <a:outerShdw dist="57150" dir="3000000" algn="bl" rotWithShape="0">
                <a:schemeClr val="accent5"/>
              </a:outerShdw>
            </a:effectLst>
          </p:spPr>
          <p:txBody>
            <a:bodyPr spcFirstLastPara="1" wrap="square" lIns="182850" tIns="182850" rIns="182850" bIns="182850" anchor="ctr" anchorCtr="0">
              <a:noAutofit/>
            </a:bodyPr>
            <a:lstStyle/>
            <a:p>
              <a:pPr defTabSz="1828800">
                <a:buClr>
                  <a:srgbClr val="000000"/>
                </a:buClr>
              </a:pPr>
              <a:r>
                <a:rPr lang="en-US" sz="3000" b="1" kern="0">
                  <a:solidFill>
                    <a:srgbClr val="FFFFFF"/>
                  </a:solidFill>
                  <a:latin typeface="Arial"/>
                  <a:cs typeface="Arial"/>
                  <a:sym typeface="Arial"/>
                </a:rPr>
                <a:t>07</a:t>
              </a:r>
              <a:endParaRPr sz="3000" b="1" kern="0">
                <a:solidFill>
                  <a:srgbClr val="FFFFFF"/>
                </a:solidFill>
                <a:latin typeface="Arial"/>
                <a:cs typeface="Arial"/>
                <a:sym typeface="Arial"/>
              </a:endParaRPr>
            </a:p>
          </p:txBody>
        </p:sp>
      </p:grpSp>
      <p:pic>
        <p:nvPicPr>
          <p:cNvPr id="3076" name="Picture 4" descr="https://cdn-icons-png.flaticon.com/128/3459/3459034.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1172" y="7471695"/>
            <a:ext cx="1764524" cy="17645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dn-icons-png.flaticon.com/128/858/858794.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3654" y="3623381"/>
            <a:ext cx="1512664" cy="15126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cdn-icons-png.flaticon.com/128/13807/13807095.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2730" y="7620001"/>
            <a:ext cx="1498660" cy="142247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cdn-icons-png.flaticon.com/128/10089/10089766.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50223" y="7553440"/>
            <a:ext cx="1555590" cy="155559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cdn-icons-png.flaticon.com/128/8135/8135501.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87027">
            <a:off x="14163603" y="3580282"/>
            <a:ext cx="1724802" cy="172480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cdn-icons-png.flaticon.com/128/3561/3561339.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7640" y="3708973"/>
            <a:ext cx="1419360" cy="1419362"/>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cdn-icons-png.flaticon.com/128/9356/9356318.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1948" y="364328"/>
            <a:ext cx="1150148" cy="115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2687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090"/>
                                        </p:tgtEl>
                                        <p:attrNameLst>
                                          <p:attrName>r</p:attrName>
                                        </p:attrNameLst>
                                      </p:cBhvr>
                                    </p:animRot>
                                    <p:animRot by="-240000">
                                      <p:cBhvr>
                                        <p:cTn id="13" dur="200" fill="hold">
                                          <p:stCondLst>
                                            <p:cond delay="200"/>
                                          </p:stCondLst>
                                        </p:cTn>
                                        <p:tgtEl>
                                          <p:spTgt spid="3090"/>
                                        </p:tgtEl>
                                        <p:attrNameLst>
                                          <p:attrName>r</p:attrName>
                                        </p:attrNameLst>
                                      </p:cBhvr>
                                    </p:animRot>
                                    <p:animRot by="240000">
                                      <p:cBhvr>
                                        <p:cTn id="14" dur="200" fill="hold">
                                          <p:stCondLst>
                                            <p:cond delay="400"/>
                                          </p:stCondLst>
                                        </p:cTn>
                                        <p:tgtEl>
                                          <p:spTgt spid="3090"/>
                                        </p:tgtEl>
                                        <p:attrNameLst>
                                          <p:attrName>r</p:attrName>
                                        </p:attrNameLst>
                                      </p:cBhvr>
                                    </p:animRot>
                                    <p:animRot by="-240000">
                                      <p:cBhvr>
                                        <p:cTn id="15" dur="200" fill="hold">
                                          <p:stCondLst>
                                            <p:cond delay="600"/>
                                          </p:stCondLst>
                                        </p:cTn>
                                        <p:tgtEl>
                                          <p:spTgt spid="3090"/>
                                        </p:tgtEl>
                                        <p:attrNameLst>
                                          <p:attrName>r</p:attrName>
                                        </p:attrNameLst>
                                      </p:cBhvr>
                                    </p:animRot>
                                    <p:animRot by="120000">
                                      <p:cBhvr>
                                        <p:cTn id="16" dur="200" fill="hold">
                                          <p:stCondLst>
                                            <p:cond delay="800"/>
                                          </p:stCondLst>
                                        </p:cTn>
                                        <p:tgtEl>
                                          <p:spTgt spid="309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078"/>
                                        </p:tgtEl>
                                        <p:attrNameLst>
                                          <p:attrName>r</p:attrName>
                                        </p:attrNameLst>
                                      </p:cBhvr>
                                    </p:animRot>
                                    <p:animRot by="-240000">
                                      <p:cBhvr>
                                        <p:cTn id="19" dur="200" fill="hold">
                                          <p:stCondLst>
                                            <p:cond delay="200"/>
                                          </p:stCondLst>
                                        </p:cTn>
                                        <p:tgtEl>
                                          <p:spTgt spid="3078"/>
                                        </p:tgtEl>
                                        <p:attrNameLst>
                                          <p:attrName>r</p:attrName>
                                        </p:attrNameLst>
                                      </p:cBhvr>
                                    </p:animRot>
                                    <p:animRot by="240000">
                                      <p:cBhvr>
                                        <p:cTn id="20" dur="200" fill="hold">
                                          <p:stCondLst>
                                            <p:cond delay="400"/>
                                          </p:stCondLst>
                                        </p:cTn>
                                        <p:tgtEl>
                                          <p:spTgt spid="3078"/>
                                        </p:tgtEl>
                                        <p:attrNameLst>
                                          <p:attrName>r</p:attrName>
                                        </p:attrNameLst>
                                      </p:cBhvr>
                                    </p:animRot>
                                    <p:animRot by="-240000">
                                      <p:cBhvr>
                                        <p:cTn id="21" dur="200" fill="hold">
                                          <p:stCondLst>
                                            <p:cond delay="600"/>
                                          </p:stCondLst>
                                        </p:cTn>
                                        <p:tgtEl>
                                          <p:spTgt spid="3078"/>
                                        </p:tgtEl>
                                        <p:attrNameLst>
                                          <p:attrName>r</p:attrName>
                                        </p:attrNameLst>
                                      </p:cBhvr>
                                    </p:animRot>
                                    <p:animRot by="120000">
                                      <p:cBhvr>
                                        <p:cTn id="22" dur="200" fill="hold">
                                          <p:stCondLst>
                                            <p:cond delay="800"/>
                                          </p:stCondLst>
                                        </p:cTn>
                                        <p:tgtEl>
                                          <p:spTgt spid="307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88"/>
                                        </p:tgtEl>
                                        <p:attrNameLst>
                                          <p:attrName>r</p:attrName>
                                        </p:attrNameLst>
                                      </p:cBhvr>
                                    </p:animRot>
                                    <p:animRot by="-240000">
                                      <p:cBhvr>
                                        <p:cTn id="25" dur="200" fill="hold">
                                          <p:stCondLst>
                                            <p:cond delay="200"/>
                                          </p:stCondLst>
                                        </p:cTn>
                                        <p:tgtEl>
                                          <p:spTgt spid="3088"/>
                                        </p:tgtEl>
                                        <p:attrNameLst>
                                          <p:attrName>r</p:attrName>
                                        </p:attrNameLst>
                                      </p:cBhvr>
                                    </p:animRot>
                                    <p:animRot by="240000">
                                      <p:cBhvr>
                                        <p:cTn id="26" dur="200" fill="hold">
                                          <p:stCondLst>
                                            <p:cond delay="400"/>
                                          </p:stCondLst>
                                        </p:cTn>
                                        <p:tgtEl>
                                          <p:spTgt spid="3088"/>
                                        </p:tgtEl>
                                        <p:attrNameLst>
                                          <p:attrName>r</p:attrName>
                                        </p:attrNameLst>
                                      </p:cBhvr>
                                    </p:animRot>
                                    <p:animRot by="-240000">
                                      <p:cBhvr>
                                        <p:cTn id="27" dur="200" fill="hold">
                                          <p:stCondLst>
                                            <p:cond delay="600"/>
                                          </p:stCondLst>
                                        </p:cTn>
                                        <p:tgtEl>
                                          <p:spTgt spid="3088"/>
                                        </p:tgtEl>
                                        <p:attrNameLst>
                                          <p:attrName>r</p:attrName>
                                        </p:attrNameLst>
                                      </p:cBhvr>
                                    </p:animRot>
                                    <p:animRot by="120000">
                                      <p:cBhvr>
                                        <p:cTn id="28" dur="200" fill="hold">
                                          <p:stCondLst>
                                            <p:cond delay="800"/>
                                          </p:stCondLst>
                                        </p:cTn>
                                        <p:tgtEl>
                                          <p:spTgt spid="308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076"/>
                                        </p:tgtEl>
                                        <p:attrNameLst>
                                          <p:attrName>r</p:attrName>
                                        </p:attrNameLst>
                                      </p:cBhvr>
                                    </p:animRot>
                                    <p:animRot by="-240000">
                                      <p:cBhvr>
                                        <p:cTn id="31" dur="200" fill="hold">
                                          <p:stCondLst>
                                            <p:cond delay="200"/>
                                          </p:stCondLst>
                                        </p:cTn>
                                        <p:tgtEl>
                                          <p:spTgt spid="3076"/>
                                        </p:tgtEl>
                                        <p:attrNameLst>
                                          <p:attrName>r</p:attrName>
                                        </p:attrNameLst>
                                      </p:cBhvr>
                                    </p:animRot>
                                    <p:animRot by="240000">
                                      <p:cBhvr>
                                        <p:cTn id="32" dur="200" fill="hold">
                                          <p:stCondLst>
                                            <p:cond delay="400"/>
                                          </p:stCondLst>
                                        </p:cTn>
                                        <p:tgtEl>
                                          <p:spTgt spid="3076"/>
                                        </p:tgtEl>
                                        <p:attrNameLst>
                                          <p:attrName>r</p:attrName>
                                        </p:attrNameLst>
                                      </p:cBhvr>
                                    </p:animRot>
                                    <p:animRot by="-240000">
                                      <p:cBhvr>
                                        <p:cTn id="33" dur="200" fill="hold">
                                          <p:stCondLst>
                                            <p:cond delay="600"/>
                                          </p:stCondLst>
                                        </p:cTn>
                                        <p:tgtEl>
                                          <p:spTgt spid="3076"/>
                                        </p:tgtEl>
                                        <p:attrNameLst>
                                          <p:attrName>r</p:attrName>
                                        </p:attrNameLst>
                                      </p:cBhvr>
                                    </p:animRot>
                                    <p:animRot by="120000">
                                      <p:cBhvr>
                                        <p:cTn id="34" dur="200" fill="hold">
                                          <p:stCondLst>
                                            <p:cond delay="800"/>
                                          </p:stCondLst>
                                        </p:cTn>
                                        <p:tgtEl>
                                          <p:spTgt spid="307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082"/>
                                        </p:tgtEl>
                                        <p:attrNameLst>
                                          <p:attrName>r</p:attrName>
                                        </p:attrNameLst>
                                      </p:cBhvr>
                                    </p:animRot>
                                    <p:animRot by="-240000">
                                      <p:cBhvr>
                                        <p:cTn id="37" dur="200" fill="hold">
                                          <p:stCondLst>
                                            <p:cond delay="200"/>
                                          </p:stCondLst>
                                        </p:cTn>
                                        <p:tgtEl>
                                          <p:spTgt spid="3082"/>
                                        </p:tgtEl>
                                        <p:attrNameLst>
                                          <p:attrName>r</p:attrName>
                                        </p:attrNameLst>
                                      </p:cBhvr>
                                    </p:animRot>
                                    <p:animRot by="240000">
                                      <p:cBhvr>
                                        <p:cTn id="38" dur="200" fill="hold">
                                          <p:stCondLst>
                                            <p:cond delay="400"/>
                                          </p:stCondLst>
                                        </p:cTn>
                                        <p:tgtEl>
                                          <p:spTgt spid="3082"/>
                                        </p:tgtEl>
                                        <p:attrNameLst>
                                          <p:attrName>r</p:attrName>
                                        </p:attrNameLst>
                                      </p:cBhvr>
                                    </p:animRot>
                                    <p:animRot by="-240000">
                                      <p:cBhvr>
                                        <p:cTn id="39" dur="200" fill="hold">
                                          <p:stCondLst>
                                            <p:cond delay="600"/>
                                          </p:stCondLst>
                                        </p:cTn>
                                        <p:tgtEl>
                                          <p:spTgt spid="3082"/>
                                        </p:tgtEl>
                                        <p:attrNameLst>
                                          <p:attrName>r</p:attrName>
                                        </p:attrNameLst>
                                      </p:cBhvr>
                                    </p:animRot>
                                    <p:animRot by="120000">
                                      <p:cBhvr>
                                        <p:cTn id="40" dur="200" fill="hold">
                                          <p:stCondLst>
                                            <p:cond delay="800"/>
                                          </p:stCondLst>
                                        </p:cTn>
                                        <p:tgtEl>
                                          <p:spTgt spid="308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3086"/>
                                        </p:tgtEl>
                                        <p:attrNameLst>
                                          <p:attrName>r</p:attrName>
                                        </p:attrNameLst>
                                      </p:cBhvr>
                                    </p:animRot>
                                    <p:animRot by="-240000">
                                      <p:cBhvr>
                                        <p:cTn id="43" dur="200" fill="hold">
                                          <p:stCondLst>
                                            <p:cond delay="200"/>
                                          </p:stCondLst>
                                        </p:cTn>
                                        <p:tgtEl>
                                          <p:spTgt spid="3086"/>
                                        </p:tgtEl>
                                        <p:attrNameLst>
                                          <p:attrName>r</p:attrName>
                                        </p:attrNameLst>
                                      </p:cBhvr>
                                    </p:animRot>
                                    <p:animRot by="240000">
                                      <p:cBhvr>
                                        <p:cTn id="44" dur="200" fill="hold">
                                          <p:stCondLst>
                                            <p:cond delay="400"/>
                                          </p:stCondLst>
                                        </p:cTn>
                                        <p:tgtEl>
                                          <p:spTgt spid="3086"/>
                                        </p:tgtEl>
                                        <p:attrNameLst>
                                          <p:attrName>r</p:attrName>
                                        </p:attrNameLst>
                                      </p:cBhvr>
                                    </p:animRot>
                                    <p:animRot by="-240000">
                                      <p:cBhvr>
                                        <p:cTn id="45" dur="200" fill="hold">
                                          <p:stCondLst>
                                            <p:cond delay="600"/>
                                          </p:stCondLst>
                                        </p:cTn>
                                        <p:tgtEl>
                                          <p:spTgt spid="3086"/>
                                        </p:tgtEl>
                                        <p:attrNameLst>
                                          <p:attrName>r</p:attrName>
                                        </p:attrNameLst>
                                      </p:cBhvr>
                                    </p:animRot>
                                    <p:animRot by="120000">
                                      <p:cBhvr>
                                        <p:cTn id="46" dur="200" fill="hold">
                                          <p:stCondLst>
                                            <p:cond delay="800"/>
                                          </p:stCondLst>
                                        </p:cTn>
                                        <p:tgtEl>
                                          <p:spTgt spid="30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074"/>
                    </p:tgtEl>
                  </p:cond>
                </p:stCondLst>
                <p:endSync evt="end" delay="0">
                  <p:rtn val="all"/>
                </p:endSync>
                <p:childTnLst>
                  <p:par>
                    <p:cTn id="48" fill="hold">
                      <p:stCondLst>
                        <p:cond delay="0"/>
                      </p:stCondLst>
                      <p:childTnLst>
                        <p:par>
                          <p:cTn id="49" fill="hold">
                            <p:stCondLst>
                              <p:cond delay="0"/>
                            </p:stCondLst>
                            <p:childTnLst>
                              <p:par>
                                <p:cTn id="50" presetID="23" presetClass="exit" presetSubtype="32" fill="hold" nodeType="clickEffect">
                                  <p:stCondLst>
                                    <p:cond delay="0"/>
                                  </p:stCondLst>
                                  <p:childTnLst>
                                    <p:anim calcmode="lin" valueType="num">
                                      <p:cBhvr>
                                        <p:cTn id="51" dur="500"/>
                                        <p:tgtEl>
                                          <p:spTgt spid="3074"/>
                                        </p:tgtEl>
                                        <p:attrNameLst>
                                          <p:attrName>ppt_w</p:attrName>
                                        </p:attrNameLst>
                                      </p:cBhvr>
                                      <p:tavLst>
                                        <p:tav tm="0">
                                          <p:val>
                                            <p:strVal val="ppt_w"/>
                                          </p:val>
                                        </p:tav>
                                        <p:tav tm="100000">
                                          <p:val>
                                            <p:fltVal val="0"/>
                                          </p:val>
                                        </p:tav>
                                      </p:tavLst>
                                    </p:anim>
                                    <p:anim calcmode="lin" valueType="num">
                                      <p:cBhvr>
                                        <p:cTn id="52" dur="500"/>
                                        <p:tgtEl>
                                          <p:spTgt spid="3074"/>
                                        </p:tgtEl>
                                        <p:attrNameLst>
                                          <p:attrName>ppt_h</p:attrName>
                                        </p:attrNameLst>
                                      </p:cBhvr>
                                      <p:tavLst>
                                        <p:tav tm="0">
                                          <p:val>
                                            <p:strVal val="ppt_h"/>
                                          </p:val>
                                        </p:tav>
                                        <p:tav tm="100000">
                                          <p:val>
                                            <p:fltVal val="0"/>
                                          </p:val>
                                        </p:tav>
                                      </p:tavLst>
                                    </p:anim>
                                    <p:set>
                                      <p:cBhvr>
                                        <p:cTn id="53" dur="1" fill="hold">
                                          <p:stCondLst>
                                            <p:cond delay="499"/>
                                          </p:stCondLst>
                                        </p:cTn>
                                        <p:tgtEl>
                                          <p:spTgt spid="3074"/>
                                        </p:tgtEl>
                                        <p:attrNameLst>
                                          <p:attrName>style.visibility</p:attrName>
                                        </p:attrNameLst>
                                      </p:cBhvr>
                                      <p:to>
                                        <p:strVal val="hidden"/>
                                      </p:to>
                                    </p:set>
                                  </p:childTnLst>
                                </p:cTn>
                              </p:par>
                            </p:childTnLst>
                          </p:cTn>
                        </p:par>
                      </p:childTnLst>
                    </p:cTn>
                  </p:par>
                </p:childTnLst>
              </p:cTn>
              <p:nextCondLst>
                <p:cond evt="onClick" delay="0">
                  <p:tgtEl>
                    <p:spTgt spid="3074"/>
                  </p:tgtEl>
                </p:cond>
              </p:nextCondLst>
            </p:seq>
            <p:seq concurrent="1" nextAc="seek">
              <p:cTn id="54" restart="whenNotActive" fill="hold" evtFilter="cancelBubble" nodeType="interactiveSeq">
                <p:stCondLst>
                  <p:cond evt="onClick" delay="0">
                    <p:tgtEl>
                      <p:spTgt spid="3090"/>
                    </p:tgtEl>
                  </p:cond>
                </p:stCondLst>
                <p:endSync evt="end" delay="0">
                  <p:rtn val="all"/>
                </p:endSync>
                <p:childTnLst>
                  <p:par>
                    <p:cTn id="55" fill="hold">
                      <p:stCondLst>
                        <p:cond delay="0"/>
                      </p:stCondLst>
                      <p:childTnLst>
                        <p:par>
                          <p:cTn id="56" fill="hold">
                            <p:stCondLst>
                              <p:cond delay="0"/>
                            </p:stCondLst>
                            <p:childTnLst>
                              <p:par>
                                <p:cTn id="57" presetID="23" presetClass="exit" presetSubtype="32" fill="hold" nodeType="clickEffect">
                                  <p:stCondLst>
                                    <p:cond delay="0"/>
                                  </p:stCondLst>
                                  <p:childTnLst>
                                    <p:anim calcmode="lin" valueType="num">
                                      <p:cBhvr>
                                        <p:cTn id="58" dur="500"/>
                                        <p:tgtEl>
                                          <p:spTgt spid="3090"/>
                                        </p:tgtEl>
                                        <p:attrNameLst>
                                          <p:attrName>ppt_w</p:attrName>
                                        </p:attrNameLst>
                                      </p:cBhvr>
                                      <p:tavLst>
                                        <p:tav tm="0">
                                          <p:val>
                                            <p:strVal val="ppt_w"/>
                                          </p:val>
                                        </p:tav>
                                        <p:tav tm="100000">
                                          <p:val>
                                            <p:fltVal val="0"/>
                                          </p:val>
                                        </p:tav>
                                      </p:tavLst>
                                    </p:anim>
                                    <p:anim calcmode="lin" valueType="num">
                                      <p:cBhvr>
                                        <p:cTn id="59" dur="500"/>
                                        <p:tgtEl>
                                          <p:spTgt spid="3090"/>
                                        </p:tgtEl>
                                        <p:attrNameLst>
                                          <p:attrName>ppt_h</p:attrName>
                                        </p:attrNameLst>
                                      </p:cBhvr>
                                      <p:tavLst>
                                        <p:tav tm="0">
                                          <p:val>
                                            <p:strVal val="ppt_h"/>
                                          </p:val>
                                        </p:tav>
                                        <p:tav tm="100000">
                                          <p:val>
                                            <p:fltVal val="0"/>
                                          </p:val>
                                        </p:tav>
                                      </p:tavLst>
                                    </p:anim>
                                    <p:set>
                                      <p:cBhvr>
                                        <p:cTn id="60" dur="1" fill="hold">
                                          <p:stCondLst>
                                            <p:cond delay="499"/>
                                          </p:stCondLst>
                                        </p:cTn>
                                        <p:tgtEl>
                                          <p:spTgt spid="3090"/>
                                        </p:tgtEl>
                                        <p:attrNameLst>
                                          <p:attrName>style.visibility</p:attrName>
                                        </p:attrNameLst>
                                      </p:cBhvr>
                                      <p:to>
                                        <p:strVal val="hidden"/>
                                      </p:to>
                                    </p:set>
                                  </p:childTnLst>
                                </p:cTn>
                              </p:par>
                            </p:childTnLst>
                          </p:cTn>
                        </p:par>
                      </p:childTnLst>
                    </p:cTn>
                  </p:par>
                </p:childTnLst>
              </p:cTn>
              <p:nextCondLst>
                <p:cond evt="onClick" delay="0">
                  <p:tgtEl>
                    <p:spTgt spid="3090"/>
                  </p:tgtEl>
                </p:cond>
              </p:nextCondLst>
            </p:seq>
            <p:seq concurrent="1" nextAc="seek">
              <p:cTn id="61" restart="whenNotActive" fill="hold" evtFilter="cancelBubble" nodeType="interactiveSeq">
                <p:stCondLst>
                  <p:cond evt="onClick" delay="0">
                    <p:tgtEl>
                      <p:spTgt spid="3078"/>
                    </p:tgtEl>
                  </p:cond>
                </p:stCondLst>
                <p:endSync evt="end" delay="0">
                  <p:rtn val="all"/>
                </p:endSync>
                <p:childTnLst>
                  <p:par>
                    <p:cTn id="62" fill="hold">
                      <p:stCondLst>
                        <p:cond delay="0"/>
                      </p:stCondLst>
                      <p:childTnLst>
                        <p:par>
                          <p:cTn id="63" fill="hold">
                            <p:stCondLst>
                              <p:cond delay="0"/>
                            </p:stCondLst>
                            <p:childTnLst>
                              <p:par>
                                <p:cTn id="64" presetID="23" presetClass="exit" presetSubtype="32" fill="hold" nodeType="clickEffect">
                                  <p:stCondLst>
                                    <p:cond delay="0"/>
                                  </p:stCondLst>
                                  <p:childTnLst>
                                    <p:anim calcmode="lin" valueType="num">
                                      <p:cBhvr>
                                        <p:cTn id="65" dur="500"/>
                                        <p:tgtEl>
                                          <p:spTgt spid="3078"/>
                                        </p:tgtEl>
                                        <p:attrNameLst>
                                          <p:attrName>ppt_w</p:attrName>
                                        </p:attrNameLst>
                                      </p:cBhvr>
                                      <p:tavLst>
                                        <p:tav tm="0">
                                          <p:val>
                                            <p:strVal val="ppt_w"/>
                                          </p:val>
                                        </p:tav>
                                        <p:tav tm="100000">
                                          <p:val>
                                            <p:fltVal val="0"/>
                                          </p:val>
                                        </p:tav>
                                      </p:tavLst>
                                    </p:anim>
                                    <p:anim calcmode="lin" valueType="num">
                                      <p:cBhvr>
                                        <p:cTn id="66" dur="500"/>
                                        <p:tgtEl>
                                          <p:spTgt spid="3078"/>
                                        </p:tgtEl>
                                        <p:attrNameLst>
                                          <p:attrName>ppt_h</p:attrName>
                                        </p:attrNameLst>
                                      </p:cBhvr>
                                      <p:tavLst>
                                        <p:tav tm="0">
                                          <p:val>
                                            <p:strVal val="ppt_h"/>
                                          </p:val>
                                        </p:tav>
                                        <p:tav tm="100000">
                                          <p:val>
                                            <p:fltVal val="0"/>
                                          </p:val>
                                        </p:tav>
                                      </p:tavLst>
                                    </p:anim>
                                    <p:set>
                                      <p:cBhvr>
                                        <p:cTn id="67" dur="1" fill="hold">
                                          <p:stCondLst>
                                            <p:cond delay="499"/>
                                          </p:stCondLst>
                                        </p:cTn>
                                        <p:tgtEl>
                                          <p:spTgt spid="3078"/>
                                        </p:tgtEl>
                                        <p:attrNameLst>
                                          <p:attrName>style.visibility</p:attrName>
                                        </p:attrNameLst>
                                      </p:cBhvr>
                                      <p:to>
                                        <p:strVal val="hidden"/>
                                      </p:to>
                                    </p:set>
                                  </p:childTnLst>
                                </p:cTn>
                              </p:par>
                            </p:childTnLst>
                          </p:cTn>
                        </p:par>
                      </p:childTnLst>
                    </p:cTn>
                  </p:par>
                </p:childTnLst>
              </p:cTn>
              <p:nextCondLst>
                <p:cond evt="onClick" delay="0">
                  <p:tgtEl>
                    <p:spTgt spid="3078"/>
                  </p:tgtEl>
                </p:cond>
              </p:nextCondLst>
            </p:seq>
            <p:seq concurrent="1" nextAc="seek">
              <p:cTn id="68" restart="whenNotActive" fill="hold" evtFilter="cancelBubble" nodeType="interactiveSeq">
                <p:stCondLst>
                  <p:cond evt="onClick" delay="0">
                    <p:tgtEl>
                      <p:spTgt spid="3088"/>
                    </p:tgtEl>
                  </p:cond>
                </p:stCondLst>
                <p:endSync evt="end" delay="0">
                  <p:rtn val="all"/>
                </p:endSync>
                <p:childTnLst>
                  <p:par>
                    <p:cTn id="69" fill="hold">
                      <p:stCondLst>
                        <p:cond delay="0"/>
                      </p:stCondLst>
                      <p:childTnLst>
                        <p:par>
                          <p:cTn id="70" fill="hold">
                            <p:stCondLst>
                              <p:cond delay="0"/>
                            </p:stCondLst>
                            <p:childTnLst>
                              <p:par>
                                <p:cTn id="71" presetID="23" presetClass="exit" presetSubtype="32" fill="hold" nodeType="clickEffect">
                                  <p:stCondLst>
                                    <p:cond delay="0"/>
                                  </p:stCondLst>
                                  <p:childTnLst>
                                    <p:anim calcmode="lin" valueType="num">
                                      <p:cBhvr>
                                        <p:cTn id="72" dur="500"/>
                                        <p:tgtEl>
                                          <p:spTgt spid="3088"/>
                                        </p:tgtEl>
                                        <p:attrNameLst>
                                          <p:attrName>ppt_w</p:attrName>
                                        </p:attrNameLst>
                                      </p:cBhvr>
                                      <p:tavLst>
                                        <p:tav tm="0">
                                          <p:val>
                                            <p:strVal val="ppt_w"/>
                                          </p:val>
                                        </p:tav>
                                        <p:tav tm="100000">
                                          <p:val>
                                            <p:fltVal val="0"/>
                                          </p:val>
                                        </p:tav>
                                      </p:tavLst>
                                    </p:anim>
                                    <p:anim calcmode="lin" valueType="num">
                                      <p:cBhvr>
                                        <p:cTn id="73" dur="500"/>
                                        <p:tgtEl>
                                          <p:spTgt spid="3088"/>
                                        </p:tgtEl>
                                        <p:attrNameLst>
                                          <p:attrName>ppt_h</p:attrName>
                                        </p:attrNameLst>
                                      </p:cBhvr>
                                      <p:tavLst>
                                        <p:tav tm="0">
                                          <p:val>
                                            <p:strVal val="ppt_h"/>
                                          </p:val>
                                        </p:tav>
                                        <p:tav tm="100000">
                                          <p:val>
                                            <p:fltVal val="0"/>
                                          </p:val>
                                        </p:tav>
                                      </p:tavLst>
                                    </p:anim>
                                    <p:set>
                                      <p:cBhvr>
                                        <p:cTn id="74" dur="1" fill="hold">
                                          <p:stCondLst>
                                            <p:cond delay="499"/>
                                          </p:stCondLst>
                                        </p:cTn>
                                        <p:tgtEl>
                                          <p:spTgt spid="3088"/>
                                        </p:tgtEl>
                                        <p:attrNameLst>
                                          <p:attrName>style.visibility</p:attrName>
                                        </p:attrNameLst>
                                      </p:cBhvr>
                                      <p:to>
                                        <p:strVal val="hidden"/>
                                      </p:to>
                                    </p:set>
                                  </p:childTnLst>
                                </p:cTn>
                              </p:par>
                            </p:childTnLst>
                          </p:cTn>
                        </p:par>
                      </p:childTnLst>
                    </p:cTn>
                  </p:par>
                </p:childTnLst>
              </p:cTn>
              <p:nextCondLst>
                <p:cond evt="onClick" delay="0">
                  <p:tgtEl>
                    <p:spTgt spid="3088"/>
                  </p:tgtEl>
                </p:cond>
              </p:nextCondLst>
            </p:seq>
            <p:seq concurrent="1" nextAc="seek">
              <p:cTn id="75" restart="whenNotActive" fill="hold" evtFilter="cancelBubble" nodeType="interactiveSeq">
                <p:stCondLst>
                  <p:cond evt="onClick" delay="0">
                    <p:tgtEl>
                      <p:spTgt spid="3076"/>
                    </p:tgtEl>
                  </p:cond>
                </p:stCondLst>
                <p:endSync evt="end" delay="0">
                  <p:rtn val="all"/>
                </p:endSync>
                <p:childTnLst>
                  <p:par>
                    <p:cTn id="76" fill="hold">
                      <p:stCondLst>
                        <p:cond delay="0"/>
                      </p:stCondLst>
                      <p:childTnLst>
                        <p:par>
                          <p:cTn id="77" fill="hold">
                            <p:stCondLst>
                              <p:cond delay="0"/>
                            </p:stCondLst>
                            <p:childTnLst>
                              <p:par>
                                <p:cTn id="78" presetID="23" presetClass="exit" presetSubtype="32" fill="hold" nodeType="clickEffect">
                                  <p:stCondLst>
                                    <p:cond delay="0"/>
                                  </p:stCondLst>
                                  <p:childTnLst>
                                    <p:anim calcmode="lin" valueType="num">
                                      <p:cBhvr>
                                        <p:cTn id="79" dur="500"/>
                                        <p:tgtEl>
                                          <p:spTgt spid="3076"/>
                                        </p:tgtEl>
                                        <p:attrNameLst>
                                          <p:attrName>ppt_w</p:attrName>
                                        </p:attrNameLst>
                                      </p:cBhvr>
                                      <p:tavLst>
                                        <p:tav tm="0">
                                          <p:val>
                                            <p:strVal val="ppt_w"/>
                                          </p:val>
                                        </p:tav>
                                        <p:tav tm="100000">
                                          <p:val>
                                            <p:fltVal val="0"/>
                                          </p:val>
                                        </p:tav>
                                      </p:tavLst>
                                    </p:anim>
                                    <p:anim calcmode="lin" valueType="num">
                                      <p:cBhvr>
                                        <p:cTn id="80" dur="500"/>
                                        <p:tgtEl>
                                          <p:spTgt spid="3076"/>
                                        </p:tgtEl>
                                        <p:attrNameLst>
                                          <p:attrName>ppt_h</p:attrName>
                                        </p:attrNameLst>
                                      </p:cBhvr>
                                      <p:tavLst>
                                        <p:tav tm="0">
                                          <p:val>
                                            <p:strVal val="ppt_h"/>
                                          </p:val>
                                        </p:tav>
                                        <p:tav tm="100000">
                                          <p:val>
                                            <p:fltVal val="0"/>
                                          </p:val>
                                        </p:tav>
                                      </p:tavLst>
                                    </p:anim>
                                    <p:set>
                                      <p:cBhvr>
                                        <p:cTn id="81" dur="1" fill="hold">
                                          <p:stCondLst>
                                            <p:cond delay="499"/>
                                          </p:stCondLst>
                                        </p:cTn>
                                        <p:tgtEl>
                                          <p:spTgt spid="3076"/>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82" restart="whenNotActive" fill="hold" evtFilter="cancelBubble" nodeType="interactiveSeq">
                <p:stCondLst>
                  <p:cond evt="onClick" delay="0">
                    <p:tgtEl>
                      <p:spTgt spid="3082"/>
                    </p:tgtEl>
                  </p:cond>
                </p:stCondLst>
                <p:endSync evt="end" delay="0">
                  <p:rtn val="all"/>
                </p:endSync>
                <p:childTnLst>
                  <p:par>
                    <p:cTn id="83" fill="hold">
                      <p:stCondLst>
                        <p:cond delay="0"/>
                      </p:stCondLst>
                      <p:childTnLst>
                        <p:par>
                          <p:cTn id="84" fill="hold">
                            <p:stCondLst>
                              <p:cond delay="0"/>
                            </p:stCondLst>
                            <p:childTnLst>
                              <p:par>
                                <p:cTn id="85" presetID="23" presetClass="exit" presetSubtype="32" fill="hold" nodeType="clickEffect">
                                  <p:stCondLst>
                                    <p:cond delay="0"/>
                                  </p:stCondLst>
                                  <p:childTnLst>
                                    <p:anim calcmode="lin" valueType="num">
                                      <p:cBhvr>
                                        <p:cTn id="86" dur="500"/>
                                        <p:tgtEl>
                                          <p:spTgt spid="3082"/>
                                        </p:tgtEl>
                                        <p:attrNameLst>
                                          <p:attrName>ppt_w</p:attrName>
                                        </p:attrNameLst>
                                      </p:cBhvr>
                                      <p:tavLst>
                                        <p:tav tm="0">
                                          <p:val>
                                            <p:strVal val="ppt_w"/>
                                          </p:val>
                                        </p:tav>
                                        <p:tav tm="100000">
                                          <p:val>
                                            <p:fltVal val="0"/>
                                          </p:val>
                                        </p:tav>
                                      </p:tavLst>
                                    </p:anim>
                                    <p:anim calcmode="lin" valueType="num">
                                      <p:cBhvr>
                                        <p:cTn id="87" dur="500"/>
                                        <p:tgtEl>
                                          <p:spTgt spid="3082"/>
                                        </p:tgtEl>
                                        <p:attrNameLst>
                                          <p:attrName>ppt_h</p:attrName>
                                        </p:attrNameLst>
                                      </p:cBhvr>
                                      <p:tavLst>
                                        <p:tav tm="0">
                                          <p:val>
                                            <p:strVal val="ppt_h"/>
                                          </p:val>
                                        </p:tav>
                                        <p:tav tm="100000">
                                          <p:val>
                                            <p:fltVal val="0"/>
                                          </p:val>
                                        </p:tav>
                                      </p:tavLst>
                                    </p:anim>
                                    <p:set>
                                      <p:cBhvr>
                                        <p:cTn id="88" dur="1" fill="hold">
                                          <p:stCondLst>
                                            <p:cond delay="499"/>
                                          </p:stCondLst>
                                        </p:cTn>
                                        <p:tgtEl>
                                          <p:spTgt spid="3082"/>
                                        </p:tgtEl>
                                        <p:attrNameLst>
                                          <p:attrName>style.visibility</p:attrName>
                                        </p:attrNameLst>
                                      </p:cBhvr>
                                      <p:to>
                                        <p:strVal val="hidden"/>
                                      </p:to>
                                    </p:set>
                                  </p:childTnLst>
                                </p:cTn>
                              </p:par>
                            </p:childTnLst>
                          </p:cTn>
                        </p:par>
                      </p:childTnLst>
                    </p:cTn>
                  </p:par>
                </p:childTnLst>
              </p:cTn>
              <p:nextCondLst>
                <p:cond evt="onClick" delay="0">
                  <p:tgtEl>
                    <p:spTgt spid="3082"/>
                  </p:tgtEl>
                </p:cond>
              </p:nextCondLst>
            </p:seq>
            <p:seq concurrent="1" nextAc="seek">
              <p:cTn id="89" restart="whenNotActive" fill="hold" evtFilter="cancelBubble" nodeType="interactiveSeq">
                <p:stCondLst>
                  <p:cond evt="onClick" delay="0">
                    <p:tgtEl>
                      <p:spTgt spid="3086"/>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nodeType="clickEffect">
                                  <p:stCondLst>
                                    <p:cond delay="0"/>
                                  </p:stCondLst>
                                  <p:childTnLst>
                                    <p:anim calcmode="lin" valueType="num">
                                      <p:cBhvr>
                                        <p:cTn id="93" dur="500"/>
                                        <p:tgtEl>
                                          <p:spTgt spid="3086"/>
                                        </p:tgtEl>
                                        <p:attrNameLst>
                                          <p:attrName>ppt_w</p:attrName>
                                        </p:attrNameLst>
                                      </p:cBhvr>
                                      <p:tavLst>
                                        <p:tav tm="0">
                                          <p:val>
                                            <p:strVal val="ppt_w"/>
                                          </p:val>
                                        </p:tav>
                                        <p:tav tm="100000">
                                          <p:val>
                                            <p:fltVal val="0"/>
                                          </p:val>
                                        </p:tav>
                                      </p:tavLst>
                                    </p:anim>
                                    <p:anim calcmode="lin" valueType="num">
                                      <p:cBhvr>
                                        <p:cTn id="94" dur="500"/>
                                        <p:tgtEl>
                                          <p:spTgt spid="3086"/>
                                        </p:tgtEl>
                                        <p:attrNameLst>
                                          <p:attrName>ppt_h</p:attrName>
                                        </p:attrNameLst>
                                      </p:cBhvr>
                                      <p:tavLst>
                                        <p:tav tm="0">
                                          <p:val>
                                            <p:strVal val="ppt_h"/>
                                          </p:val>
                                        </p:tav>
                                        <p:tav tm="100000">
                                          <p:val>
                                            <p:fltVal val="0"/>
                                          </p:val>
                                        </p:tav>
                                      </p:tavLst>
                                    </p:anim>
                                    <p:set>
                                      <p:cBhvr>
                                        <p:cTn id="95" dur="1" fill="hold">
                                          <p:stCondLst>
                                            <p:cond delay="499"/>
                                          </p:stCondLst>
                                        </p:cTn>
                                        <p:tgtEl>
                                          <p:spTgt spid="30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a:extLst>
            <a:ext uri="{FF2B5EF4-FFF2-40B4-BE49-F238E27FC236}">
              <a16:creationId xmlns:a16="http://schemas.microsoft.com/office/drawing/2014/main" id="{E7B83A0C-E553-C595-F001-3F16310A924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2EE07C-8E3E-A932-EEE7-3857F1A4877E}"/>
              </a:ext>
            </a:extLst>
          </p:cNvPr>
          <p:cNvGrpSpPr/>
          <p:nvPr/>
        </p:nvGrpSpPr>
        <p:grpSpPr>
          <a:xfrm rot="442244">
            <a:off x="-2544423" y="2782076"/>
            <a:ext cx="21652783" cy="9046791"/>
            <a:chOff x="0" y="0"/>
            <a:chExt cx="4216172" cy="1761567"/>
          </a:xfrm>
        </p:grpSpPr>
        <p:sp>
          <p:nvSpPr>
            <p:cNvPr id="3" name="Freeform 3">
              <a:extLst>
                <a:ext uri="{FF2B5EF4-FFF2-40B4-BE49-F238E27FC236}">
                  <a16:creationId xmlns:a16="http://schemas.microsoft.com/office/drawing/2014/main" id="{1D90EB5E-FBE3-ADBD-EB69-10CDFE3F29C8}"/>
                </a:ext>
              </a:extLst>
            </p:cNvPr>
            <p:cNvSpPr/>
            <p:nvPr/>
          </p:nvSpPr>
          <p:spPr>
            <a:xfrm>
              <a:off x="0" y="0"/>
              <a:ext cx="4216172" cy="1761567"/>
            </a:xfrm>
            <a:custGeom>
              <a:avLst/>
              <a:gdLst/>
              <a:ahLst/>
              <a:cxnLst/>
              <a:rect l="l" t="t" r="r" b="b"/>
              <a:pathLst>
                <a:path w="4216172" h="1761567">
                  <a:moveTo>
                    <a:pt x="0" y="0"/>
                  </a:moveTo>
                  <a:lnTo>
                    <a:pt x="4216172" y="0"/>
                  </a:lnTo>
                  <a:lnTo>
                    <a:pt x="4216172" y="1761567"/>
                  </a:lnTo>
                  <a:lnTo>
                    <a:pt x="0" y="1761567"/>
                  </a:lnTo>
                  <a:close/>
                </a:path>
              </a:pathLst>
            </a:custGeom>
            <a:solidFill>
              <a:srgbClr val="76A6C6"/>
            </a:solidFill>
          </p:spPr>
          <p:txBody>
            <a:bodyPr/>
            <a:lstStyle/>
            <a:p>
              <a:endParaRPr lang="en-US" sz="720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0AAC3D9E-7B87-A15C-33A5-949DB7919843}"/>
                </a:ext>
              </a:extLst>
            </p:cNvPr>
            <p:cNvSpPr txBox="1"/>
            <p:nvPr/>
          </p:nvSpPr>
          <p:spPr>
            <a:xfrm>
              <a:off x="0" y="-9525"/>
              <a:ext cx="4216172"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4C70D8CB-5EF6-8511-360A-F3B2DCF14E69}"/>
              </a:ext>
            </a:extLst>
          </p:cNvPr>
          <p:cNvGrpSpPr/>
          <p:nvPr/>
        </p:nvGrpSpPr>
        <p:grpSpPr>
          <a:xfrm rot="-419971">
            <a:off x="-1529420" y="7147120"/>
            <a:ext cx="21775227" cy="9046791"/>
            <a:chOff x="0" y="0"/>
            <a:chExt cx="4240014" cy="1761567"/>
          </a:xfrm>
        </p:grpSpPr>
        <p:sp>
          <p:nvSpPr>
            <p:cNvPr id="6" name="Freeform 6">
              <a:extLst>
                <a:ext uri="{FF2B5EF4-FFF2-40B4-BE49-F238E27FC236}">
                  <a16:creationId xmlns:a16="http://schemas.microsoft.com/office/drawing/2014/main" id="{1FA5FF51-F796-5CA2-7C59-24328B4B59E3}"/>
                </a:ext>
              </a:extLst>
            </p:cNvPr>
            <p:cNvSpPr/>
            <p:nvPr/>
          </p:nvSpPr>
          <p:spPr>
            <a:xfrm>
              <a:off x="0" y="0"/>
              <a:ext cx="4240014" cy="1761567"/>
            </a:xfrm>
            <a:custGeom>
              <a:avLst/>
              <a:gdLst/>
              <a:ahLst/>
              <a:cxnLst/>
              <a:rect l="l" t="t" r="r" b="b"/>
              <a:pathLst>
                <a:path w="4240014" h="1761567">
                  <a:moveTo>
                    <a:pt x="0" y="0"/>
                  </a:moveTo>
                  <a:lnTo>
                    <a:pt x="4240014" y="0"/>
                  </a:lnTo>
                  <a:lnTo>
                    <a:pt x="4240014" y="1761567"/>
                  </a:lnTo>
                  <a:lnTo>
                    <a:pt x="0" y="1761567"/>
                  </a:lnTo>
                  <a:close/>
                </a:path>
              </a:pathLst>
            </a:custGeom>
            <a:solidFill>
              <a:srgbClr val="28366E"/>
            </a:solidFill>
          </p:spPr>
          <p:txBody>
            <a:bodyPr/>
            <a:lstStyle/>
            <a:p>
              <a:endParaRPr lang="en-US" sz="7200">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00276A0B-16AC-BA5B-5DF6-A18CD92D6740}"/>
                </a:ext>
              </a:extLst>
            </p:cNvPr>
            <p:cNvSpPr txBox="1"/>
            <p:nvPr/>
          </p:nvSpPr>
          <p:spPr>
            <a:xfrm>
              <a:off x="0" y="-9525"/>
              <a:ext cx="4240014"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642A4D17-3CA8-5E9F-F98C-4FA0D55C6472}"/>
              </a:ext>
            </a:extLst>
          </p:cNvPr>
          <p:cNvSpPr/>
          <p:nvPr/>
        </p:nvSpPr>
        <p:spPr>
          <a:xfrm>
            <a:off x="16901490" y="2903560"/>
            <a:ext cx="2420546" cy="2099273"/>
          </a:xfrm>
          <a:custGeom>
            <a:avLst/>
            <a:gdLst/>
            <a:ahLst/>
            <a:cxnLst/>
            <a:rect l="l" t="t" r="r" b="b"/>
            <a:pathLst>
              <a:path w="2420546" h="2099273">
                <a:moveTo>
                  <a:pt x="0" y="0"/>
                </a:moveTo>
                <a:lnTo>
                  <a:pt x="2420545" y="0"/>
                </a:lnTo>
                <a:lnTo>
                  <a:pt x="2420545" y="2099273"/>
                </a:lnTo>
                <a:lnTo>
                  <a:pt x="0" y="2099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748C6F43-B42F-DEC0-F8C1-56FA836177E8}"/>
              </a:ext>
            </a:extLst>
          </p:cNvPr>
          <p:cNvSpPr/>
          <p:nvPr/>
        </p:nvSpPr>
        <p:spPr>
          <a:xfrm>
            <a:off x="-151016" y="5143500"/>
            <a:ext cx="1971896" cy="2302639"/>
          </a:xfrm>
          <a:custGeom>
            <a:avLst/>
            <a:gdLst/>
            <a:ahLst/>
            <a:cxnLst/>
            <a:rect l="l" t="t" r="r" b="b"/>
            <a:pathLst>
              <a:path w="1971896" h="2302639">
                <a:moveTo>
                  <a:pt x="0" y="0"/>
                </a:moveTo>
                <a:lnTo>
                  <a:pt x="1971896" y="0"/>
                </a:lnTo>
                <a:lnTo>
                  <a:pt x="1971896" y="2302639"/>
                </a:lnTo>
                <a:lnTo>
                  <a:pt x="0" y="2302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0" name="Freeform 10">
            <a:extLst>
              <a:ext uri="{FF2B5EF4-FFF2-40B4-BE49-F238E27FC236}">
                <a16:creationId xmlns:a16="http://schemas.microsoft.com/office/drawing/2014/main" id="{66A8074B-229F-57B5-B2AF-25493C1218D2}"/>
              </a:ext>
            </a:extLst>
          </p:cNvPr>
          <p:cNvSpPr/>
          <p:nvPr/>
        </p:nvSpPr>
        <p:spPr>
          <a:xfrm>
            <a:off x="13625110" y="-866690"/>
            <a:ext cx="2231074" cy="2097210"/>
          </a:xfrm>
          <a:custGeom>
            <a:avLst/>
            <a:gdLst/>
            <a:ahLst/>
            <a:cxnLst/>
            <a:rect l="l" t="t" r="r" b="b"/>
            <a:pathLst>
              <a:path w="2231074" h="2097210">
                <a:moveTo>
                  <a:pt x="0" y="0"/>
                </a:moveTo>
                <a:lnTo>
                  <a:pt x="2231074" y="0"/>
                </a:lnTo>
                <a:lnTo>
                  <a:pt x="2231074" y="2097210"/>
                </a:lnTo>
                <a:lnTo>
                  <a:pt x="0" y="2097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grpSp>
        <p:nvGrpSpPr>
          <p:cNvPr id="11" name="Group 11">
            <a:extLst>
              <a:ext uri="{FF2B5EF4-FFF2-40B4-BE49-F238E27FC236}">
                <a16:creationId xmlns:a16="http://schemas.microsoft.com/office/drawing/2014/main" id="{0AB9A7D0-BB47-84F8-6159-AA4393A20413}"/>
              </a:ext>
            </a:extLst>
          </p:cNvPr>
          <p:cNvGrpSpPr/>
          <p:nvPr/>
        </p:nvGrpSpPr>
        <p:grpSpPr>
          <a:xfrm>
            <a:off x="2431816" y="1667393"/>
            <a:ext cx="13424368" cy="6952214"/>
            <a:chOff x="0" y="0"/>
            <a:chExt cx="2405495" cy="1289949"/>
          </a:xfrm>
        </p:grpSpPr>
        <p:sp>
          <p:nvSpPr>
            <p:cNvPr id="12" name="Freeform 12">
              <a:extLst>
                <a:ext uri="{FF2B5EF4-FFF2-40B4-BE49-F238E27FC236}">
                  <a16:creationId xmlns:a16="http://schemas.microsoft.com/office/drawing/2014/main" id="{F198FF4A-D08F-E99D-AE4C-703C94F79526}"/>
                </a:ext>
              </a:extLst>
            </p:cNvPr>
            <p:cNvSpPr/>
            <p:nvPr/>
          </p:nvSpPr>
          <p:spPr>
            <a:xfrm>
              <a:off x="0" y="0"/>
              <a:ext cx="2405495" cy="1289949"/>
            </a:xfrm>
            <a:custGeom>
              <a:avLst/>
              <a:gdLst/>
              <a:ahLst/>
              <a:cxnLst/>
              <a:rect l="l" t="t" r="r" b="b"/>
              <a:pathLst>
                <a:path w="2405495" h="1289949">
                  <a:moveTo>
                    <a:pt x="12688" y="0"/>
                  </a:moveTo>
                  <a:lnTo>
                    <a:pt x="2392808" y="0"/>
                  </a:lnTo>
                  <a:cubicBezTo>
                    <a:pt x="2396173" y="0"/>
                    <a:pt x="2399400" y="1337"/>
                    <a:pt x="2401779" y="3716"/>
                  </a:cubicBezTo>
                  <a:cubicBezTo>
                    <a:pt x="2404158" y="6095"/>
                    <a:pt x="2405495" y="9323"/>
                    <a:pt x="2405495" y="12688"/>
                  </a:cubicBezTo>
                  <a:lnTo>
                    <a:pt x="2405495" y="1277261"/>
                  </a:lnTo>
                  <a:cubicBezTo>
                    <a:pt x="2405495" y="1284269"/>
                    <a:pt x="2399815" y="1289949"/>
                    <a:pt x="2392808" y="1289949"/>
                  </a:cubicBezTo>
                  <a:lnTo>
                    <a:pt x="12688" y="1289949"/>
                  </a:lnTo>
                  <a:cubicBezTo>
                    <a:pt x="5680" y="1289949"/>
                    <a:pt x="0" y="1284269"/>
                    <a:pt x="0" y="1277261"/>
                  </a:cubicBezTo>
                  <a:lnTo>
                    <a:pt x="0" y="12688"/>
                  </a:lnTo>
                  <a:cubicBezTo>
                    <a:pt x="0" y="5680"/>
                    <a:pt x="5680" y="0"/>
                    <a:pt x="12688" y="0"/>
                  </a:cubicBezTo>
                  <a:close/>
                </a:path>
              </a:pathLst>
            </a:custGeom>
            <a:solidFill>
              <a:srgbClr val="FAFAF2"/>
            </a:solidFill>
            <a:ln w="38100" cap="rnd">
              <a:solidFill>
                <a:srgbClr val="28366E"/>
              </a:solidFill>
              <a:prstDash val="sysDot"/>
              <a:round/>
            </a:ln>
          </p:spPr>
          <p:txBody>
            <a:bodyPr/>
            <a:lstStyle/>
            <a:p>
              <a:endParaRPr lang="en-US" sz="7200">
                <a:latin typeface="Arial" panose="020B0604020202020204" pitchFamily="34" charset="0"/>
                <a:cs typeface="Arial" panose="020B0604020202020204" pitchFamily="34" charset="0"/>
              </a:endParaRPr>
            </a:p>
          </p:txBody>
        </p:sp>
        <p:sp>
          <p:nvSpPr>
            <p:cNvPr id="13" name="TextBox 13">
              <a:extLst>
                <a:ext uri="{FF2B5EF4-FFF2-40B4-BE49-F238E27FC236}">
                  <a16:creationId xmlns:a16="http://schemas.microsoft.com/office/drawing/2014/main" id="{3222071B-93C3-8314-C0B9-AECD07B5773F}"/>
                </a:ext>
              </a:extLst>
            </p:cNvPr>
            <p:cNvSpPr txBox="1"/>
            <p:nvPr/>
          </p:nvSpPr>
          <p:spPr>
            <a:xfrm>
              <a:off x="0" y="-28575"/>
              <a:ext cx="2405495" cy="1318524"/>
            </a:xfrm>
            <a:prstGeom prst="rect">
              <a:avLst/>
            </a:prstGeom>
          </p:spPr>
          <p:txBody>
            <a:bodyPr lIns="50800" tIns="50800" rIns="50800" bIns="50800" rtlCol="0" anchor="ctr"/>
            <a:lstStyle/>
            <a:p>
              <a:pPr algn="ctr">
                <a:lnSpc>
                  <a:spcPts val="3249"/>
                </a:lnSpc>
              </a:pPr>
              <a:endParaRPr sz="7200">
                <a:latin typeface="Arial" panose="020B0604020202020204" pitchFamily="34" charset="0"/>
                <a:cs typeface="Arial" panose="020B0604020202020204" pitchFamily="34" charset="0"/>
              </a:endParaRPr>
            </a:p>
          </p:txBody>
        </p:sp>
      </p:grpSp>
      <p:sp>
        <p:nvSpPr>
          <p:cNvPr id="17" name="Freeform 17">
            <a:extLst>
              <a:ext uri="{FF2B5EF4-FFF2-40B4-BE49-F238E27FC236}">
                <a16:creationId xmlns:a16="http://schemas.microsoft.com/office/drawing/2014/main" id="{6C1BB9AB-0A9B-35ED-239C-DE1F94030A30}"/>
              </a:ext>
            </a:extLst>
          </p:cNvPr>
          <p:cNvSpPr/>
          <p:nvPr/>
        </p:nvSpPr>
        <p:spPr>
          <a:xfrm>
            <a:off x="7501057" y="-1080431"/>
            <a:ext cx="2775159" cy="2310950"/>
          </a:xfrm>
          <a:custGeom>
            <a:avLst/>
            <a:gdLst/>
            <a:ahLst/>
            <a:cxnLst/>
            <a:rect l="l" t="t" r="r" b="b"/>
            <a:pathLst>
              <a:path w="2775159" h="2310950">
                <a:moveTo>
                  <a:pt x="0" y="0"/>
                </a:moveTo>
                <a:lnTo>
                  <a:pt x="2775158" y="0"/>
                </a:lnTo>
                <a:lnTo>
                  <a:pt x="2775158" y="2310951"/>
                </a:lnTo>
                <a:lnTo>
                  <a:pt x="0" y="2310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8" name="Freeform 18">
            <a:extLst>
              <a:ext uri="{FF2B5EF4-FFF2-40B4-BE49-F238E27FC236}">
                <a16:creationId xmlns:a16="http://schemas.microsoft.com/office/drawing/2014/main" id="{BD3AE257-1211-12B9-4147-BED9C952F874}"/>
              </a:ext>
            </a:extLst>
          </p:cNvPr>
          <p:cNvSpPr/>
          <p:nvPr/>
        </p:nvSpPr>
        <p:spPr>
          <a:xfrm>
            <a:off x="8281969" y="8947502"/>
            <a:ext cx="2894789" cy="2678996"/>
          </a:xfrm>
          <a:custGeom>
            <a:avLst/>
            <a:gdLst/>
            <a:ahLst/>
            <a:cxnLst/>
            <a:rect l="l" t="t" r="r" b="b"/>
            <a:pathLst>
              <a:path w="2894789" h="2678996">
                <a:moveTo>
                  <a:pt x="0" y="0"/>
                </a:moveTo>
                <a:lnTo>
                  <a:pt x="2894789" y="0"/>
                </a:lnTo>
                <a:lnTo>
                  <a:pt x="2894789" y="2678996"/>
                </a:lnTo>
                <a:lnTo>
                  <a:pt x="0" y="26789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9" name="Freeform 19">
            <a:extLst>
              <a:ext uri="{FF2B5EF4-FFF2-40B4-BE49-F238E27FC236}">
                <a16:creationId xmlns:a16="http://schemas.microsoft.com/office/drawing/2014/main" id="{ECCA8868-6EFE-35E6-7EC8-0A891AF6FAB0}"/>
              </a:ext>
            </a:extLst>
          </p:cNvPr>
          <p:cNvSpPr/>
          <p:nvPr/>
        </p:nvSpPr>
        <p:spPr>
          <a:xfrm rot="2496177">
            <a:off x="1777564" y="346851"/>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A117A5F0-89DB-78A9-BEB2-75770AD41ACF}"/>
              </a:ext>
            </a:extLst>
          </p:cNvPr>
          <p:cNvSpPr/>
          <p:nvPr/>
        </p:nvSpPr>
        <p:spPr>
          <a:xfrm rot="4051356">
            <a:off x="15164565" y="7044743"/>
            <a:ext cx="1383238" cy="3396343"/>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1" name="Freeform 21">
            <a:extLst>
              <a:ext uri="{FF2B5EF4-FFF2-40B4-BE49-F238E27FC236}">
                <a16:creationId xmlns:a16="http://schemas.microsoft.com/office/drawing/2014/main" id="{951797BF-5CC6-7711-0A88-98411C7E2665}"/>
              </a:ext>
            </a:extLst>
          </p:cNvPr>
          <p:cNvSpPr/>
          <p:nvPr/>
        </p:nvSpPr>
        <p:spPr>
          <a:xfrm>
            <a:off x="2671708" y="9251284"/>
            <a:ext cx="2233897" cy="2071432"/>
          </a:xfrm>
          <a:custGeom>
            <a:avLst/>
            <a:gdLst/>
            <a:ahLst/>
            <a:cxnLst/>
            <a:rect l="l" t="t" r="r" b="b"/>
            <a:pathLst>
              <a:path w="2233897" h="2071432">
                <a:moveTo>
                  <a:pt x="0" y="0"/>
                </a:moveTo>
                <a:lnTo>
                  <a:pt x="2233897" y="0"/>
                </a:lnTo>
                <a:lnTo>
                  <a:pt x="2233897" y="2071432"/>
                </a:lnTo>
                <a:lnTo>
                  <a:pt x="0" y="2071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5" name="TextBox 15">
            <a:extLst>
              <a:ext uri="{FF2B5EF4-FFF2-40B4-BE49-F238E27FC236}">
                <a16:creationId xmlns:a16="http://schemas.microsoft.com/office/drawing/2014/main" id="{4337E983-F2E5-40F1-522F-1FA355F8EBFF}"/>
              </a:ext>
            </a:extLst>
          </p:cNvPr>
          <p:cNvSpPr txBox="1"/>
          <p:nvPr/>
        </p:nvSpPr>
        <p:spPr>
          <a:xfrm>
            <a:off x="3011604" y="4311528"/>
            <a:ext cx="12264792" cy="3118674"/>
          </a:xfrm>
          <a:prstGeom prst="rect">
            <a:avLst/>
          </a:prstGeom>
        </p:spPr>
        <p:txBody>
          <a:bodyPr wrap="square" lIns="0" tIns="0" rIns="0" bIns="0" rtlCol="0" anchor="t">
            <a:spAutoFit/>
          </a:bodyPr>
          <a:lstStyle/>
          <a:p>
            <a:pPr algn="ctr">
              <a:lnSpc>
                <a:spcPct val="150000"/>
              </a:lnSpc>
              <a:spcAft>
                <a:spcPts val="800"/>
              </a:spcAft>
            </a:pPr>
            <a:r>
              <a:rPr lang="vi-VN" sz="7200" b="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ỨNG DỤNG CÔNG NGHỆ DI TRUYỀN VÀO ĐỜI SỐNG</a:t>
            </a:r>
            <a:r>
              <a:rPr lang="vi-VN" sz="720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2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FAB535D-44A3-8A4A-6697-D1012613553B}"/>
              </a:ext>
            </a:extLst>
          </p:cNvPr>
          <p:cNvSpPr/>
          <p:nvPr/>
        </p:nvSpPr>
        <p:spPr>
          <a:xfrm>
            <a:off x="7315200" y="2856799"/>
            <a:ext cx="4002760" cy="1348045"/>
          </a:xfrm>
          <a:prstGeom prst="roundRect">
            <a:avLst/>
          </a:prstGeom>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b="1">
                <a:latin typeface="Arial" panose="020B0604020202020204" pitchFamily="34" charset="0"/>
                <a:cs typeface="Arial" panose="020B0604020202020204" pitchFamily="34" charset="0"/>
              </a:rPr>
              <a:t>BÀI 41</a:t>
            </a:r>
            <a:endParaRPr lang="en-US"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019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grpSp>
        <p:nvGrpSpPr>
          <p:cNvPr id="60" name="Group 59">
            <a:extLst>
              <a:ext uri="{FF2B5EF4-FFF2-40B4-BE49-F238E27FC236}">
                <a16:creationId xmlns:a16="http://schemas.microsoft.com/office/drawing/2014/main" id="{763F53E1-7F13-F634-81BE-7AAFE167354C}"/>
              </a:ext>
            </a:extLst>
          </p:cNvPr>
          <p:cNvGrpSpPr/>
          <p:nvPr/>
        </p:nvGrpSpPr>
        <p:grpSpPr>
          <a:xfrm>
            <a:off x="0" y="-1243201"/>
            <a:ext cx="21793200" cy="12355154"/>
            <a:chOff x="-327663" y="-983332"/>
            <a:chExt cx="10883997" cy="6170432"/>
          </a:xfrm>
        </p:grpSpPr>
        <p:sp>
          <p:nvSpPr>
            <p:cNvPr id="3" name="Google Shape;211;p4">
              <a:extLst>
                <a:ext uri="{FF2B5EF4-FFF2-40B4-BE49-F238E27FC236}">
                  <a16:creationId xmlns:a16="http://schemas.microsoft.com/office/drawing/2014/main" id="{023267F3-C6AC-84F0-FB2A-DD97FA01F115}"/>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12;p4">
              <a:extLst>
                <a:ext uri="{FF2B5EF4-FFF2-40B4-BE49-F238E27FC236}">
                  <a16:creationId xmlns:a16="http://schemas.microsoft.com/office/drawing/2014/main" id="{602FFF3D-13E9-3059-78A2-9AB4E4EA02D0}"/>
                </a:ext>
              </a:extLst>
            </p:cNvPr>
            <p:cNvGrpSpPr/>
            <p:nvPr/>
          </p:nvGrpSpPr>
          <p:grpSpPr>
            <a:xfrm>
              <a:off x="-327663" y="-983332"/>
              <a:ext cx="10883997" cy="5930977"/>
              <a:chOff x="-327663" y="-983332"/>
              <a:chExt cx="10883997" cy="5930977"/>
            </a:xfrm>
          </p:grpSpPr>
          <p:sp>
            <p:nvSpPr>
              <p:cNvPr id="5" name="Google Shape;213;p4">
                <a:extLst>
                  <a:ext uri="{FF2B5EF4-FFF2-40B4-BE49-F238E27FC236}">
                    <a16:creationId xmlns:a16="http://schemas.microsoft.com/office/drawing/2014/main" id="{08BF1518-C9A1-D3CC-68AE-F56F42430B73}"/>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4;p4">
                <a:extLst>
                  <a:ext uri="{FF2B5EF4-FFF2-40B4-BE49-F238E27FC236}">
                    <a16:creationId xmlns:a16="http://schemas.microsoft.com/office/drawing/2014/main" id="{110C1C5B-72D5-C22B-1D27-F14FDCBC20D6}"/>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5;p4">
                <a:extLst>
                  <a:ext uri="{FF2B5EF4-FFF2-40B4-BE49-F238E27FC236}">
                    <a16:creationId xmlns:a16="http://schemas.microsoft.com/office/drawing/2014/main" id="{B9D1C0ED-E563-5ECB-B93F-B8193753E98E}"/>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6;p4">
                <a:extLst>
                  <a:ext uri="{FF2B5EF4-FFF2-40B4-BE49-F238E27FC236}">
                    <a16:creationId xmlns:a16="http://schemas.microsoft.com/office/drawing/2014/main" id="{00803A40-A1AC-B3BC-69A9-1C178793F5A6}"/>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7;p4">
                <a:extLst>
                  <a:ext uri="{FF2B5EF4-FFF2-40B4-BE49-F238E27FC236}">
                    <a16:creationId xmlns:a16="http://schemas.microsoft.com/office/drawing/2014/main" id="{6AF66856-BC34-8053-3FEE-5D55C45CB560}"/>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8;p4">
                <a:extLst>
                  <a:ext uri="{FF2B5EF4-FFF2-40B4-BE49-F238E27FC236}">
                    <a16:creationId xmlns:a16="http://schemas.microsoft.com/office/drawing/2014/main" id="{02D9F609-42FC-610A-02B4-AC512AD2A0F4}"/>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9;p4">
                <a:extLst>
                  <a:ext uri="{FF2B5EF4-FFF2-40B4-BE49-F238E27FC236}">
                    <a16:creationId xmlns:a16="http://schemas.microsoft.com/office/drawing/2014/main" id="{81398A2F-174F-2B8B-DCE7-30A3AE05C62F}"/>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0;p4">
                <a:extLst>
                  <a:ext uri="{FF2B5EF4-FFF2-40B4-BE49-F238E27FC236}">
                    <a16:creationId xmlns:a16="http://schemas.microsoft.com/office/drawing/2014/main" id="{ABEC8B07-3FBD-3124-49A4-0A70733D7898}"/>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1;p4">
                <a:extLst>
                  <a:ext uri="{FF2B5EF4-FFF2-40B4-BE49-F238E27FC236}">
                    <a16:creationId xmlns:a16="http://schemas.microsoft.com/office/drawing/2014/main" id="{E483F19F-EB75-A0FE-42F1-EE68EC780440}"/>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2;p4">
                <a:extLst>
                  <a:ext uri="{FF2B5EF4-FFF2-40B4-BE49-F238E27FC236}">
                    <a16:creationId xmlns:a16="http://schemas.microsoft.com/office/drawing/2014/main" id="{5016416B-2F6E-2328-3B4F-57B35763C094}"/>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3;p4">
                <a:extLst>
                  <a:ext uri="{FF2B5EF4-FFF2-40B4-BE49-F238E27FC236}">
                    <a16:creationId xmlns:a16="http://schemas.microsoft.com/office/drawing/2014/main" id="{530947C9-F3D5-271A-4F64-F77D43419F7C}"/>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4;p4">
                <a:extLst>
                  <a:ext uri="{FF2B5EF4-FFF2-40B4-BE49-F238E27FC236}">
                    <a16:creationId xmlns:a16="http://schemas.microsoft.com/office/drawing/2014/main" id="{1496AA37-AF72-58B1-A022-244E2562A712}"/>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5;p4">
                <a:extLst>
                  <a:ext uri="{FF2B5EF4-FFF2-40B4-BE49-F238E27FC236}">
                    <a16:creationId xmlns:a16="http://schemas.microsoft.com/office/drawing/2014/main" id="{88678FBC-43C6-1407-25C0-AC92ADC1C6A2}"/>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6;p4">
                <a:extLst>
                  <a:ext uri="{FF2B5EF4-FFF2-40B4-BE49-F238E27FC236}">
                    <a16:creationId xmlns:a16="http://schemas.microsoft.com/office/drawing/2014/main" id="{4B6F0B99-765A-3593-7E14-CE4260565D21}"/>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7;p4">
                <a:extLst>
                  <a:ext uri="{FF2B5EF4-FFF2-40B4-BE49-F238E27FC236}">
                    <a16:creationId xmlns:a16="http://schemas.microsoft.com/office/drawing/2014/main" id="{5E9806FC-6996-3582-7440-F5563389860C}"/>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8;p4">
                <a:extLst>
                  <a:ext uri="{FF2B5EF4-FFF2-40B4-BE49-F238E27FC236}">
                    <a16:creationId xmlns:a16="http://schemas.microsoft.com/office/drawing/2014/main" id="{15176950-2DAF-1D52-678C-F07DB0281154}"/>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9;p4">
                <a:extLst>
                  <a:ext uri="{FF2B5EF4-FFF2-40B4-BE49-F238E27FC236}">
                    <a16:creationId xmlns:a16="http://schemas.microsoft.com/office/drawing/2014/main" id="{4FCDCD68-2D9C-E3EB-B3B8-D3DB9A2F4DF9}"/>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0;p4">
                <a:extLst>
                  <a:ext uri="{FF2B5EF4-FFF2-40B4-BE49-F238E27FC236}">
                    <a16:creationId xmlns:a16="http://schemas.microsoft.com/office/drawing/2014/main" id="{A1B4CC8C-A676-680B-D62D-3F387E711400}"/>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p4">
                <a:extLst>
                  <a:ext uri="{FF2B5EF4-FFF2-40B4-BE49-F238E27FC236}">
                    <a16:creationId xmlns:a16="http://schemas.microsoft.com/office/drawing/2014/main" id="{03624DFB-3E83-7146-B5E3-FFD3579A0D59}"/>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2;p4">
                <a:extLst>
                  <a:ext uri="{FF2B5EF4-FFF2-40B4-BE49-F238E27FC236}">
                    <a16:creationId xmlns:a16="http://schemas.microsoft.com/office/drawing/2014/main" id="{9B17AD0A-4527-2031-8636-C717508E201E}"/>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3;p4">
                <a:extLst>
                  <a:ext uri="{FF2B5EF4-FFF2-40B4-BE49-F238E27FC236}">
                    <a16:creationId xmlns:a16="http://schemas.microsoft.com/office/drawing/2014/main" id="{8DFE03B8-DB75-F57F-CE26-05EDD99E5F7E}"/>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p4">
                <a:extLst>
                  <a:ext uri="{FF2B5EF4-FFF2-40B4-BE49-F238E27FC236}">
                    <a16:creationId xmlns:a16="http://schemas.microsoft.com/office/drawing/2014/main" id="{8806ABEB-2651-6933-B2C9-F40032FFD41D}"/>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5;p4">
                <a:extLst>
                  <a:ext uri="{FF2B5EF4-FFF2-40B4-BE49-F238E27FC236}">
                    <a16:creationId xmlns:a16="http://schemas.microsoft.com/office/drawing/2014/main" id="{567349B8-3652-DEA6-BD0A-C61906ABBCF9}"/>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p4">
                <a:extLst>
                  <a:ext uri="{FF2B5EF4-FFF2-40B4-BE49-F238E27FC236}">
                    <a16:creationId xmlns:a16="http://schemas.microsoft.com/office/drawing/2014/main" id="{6F4C9E7D-4C28-D9D4-15E3-E62B7A671B38}"/>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p4">
                <a:extLst>
                  <a:ext uri="{FF2B5EF4-FFF2-40B4-BE49-F238E27FC236}">
                    <a16:creationId xmlns:a16="http://schemas.microsoft.com/office/drawing/2014/main" id="{EF8DDFBB-5CD9-91E7-8234-48388E46C378}"/>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8;p4">
                <a:extLst>
                  <a:ext uri="{FF2B5EF4-FFF2-40B4-BE49-F238E27FC236}">
                    <a16:creationId xmlns:a16="http://schemas.microsoft.com/office/drawing/2014/main" id="{85AAC696-504F-D256-4381-45251E1ABE6C}"/>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9;p4">
                <a:extLst>
                  <a:ext uri="{FF2B5EF4-FFF2-40B4-BE49-F238E27FC236}">
                    <a16:creationId xmlns:a16="http://schemas.microsoft.com/office/drawing/2014/main" id="{D21DB37C-A0B8-AD06-9764-B03D8962F808}"/>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0;p4">
                <a:extLst>
                  <a:ext uri="{FF2B5EF4-FFF2-40B4-BE49-F238E27FC236}">
                    <a16:creationId xmlns:a16="http://schemas.microsoft.com/office/drawing/2014/main" id="{615509DE-4784-76BE-B596-F7EB2871065E}"/>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p4">
                <a:extLst>
                  <a:ext uri="{FF2B5EF4-FFF2-40B4-BE49-F238E27FC236}">
                    <a16:creationId xmlns:a16="http://schemas.microsoft.com/office/drawing/2014/main" id="{4570CC6B-AF41-8626-5048-C0B872E067CB}"/>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2;p4">
                <a:extLst>
                  <a:ext uri="{FF2B5EF4-FFF2-40B4-BE49-F238E27FC236}">
                    <a16:creationId xmlns:a16="http://schemas.microsoft.com/office/drawing/2014/main" id="{C4200899-1E18-CE75-5373-7A59722A80E5}"/>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3;p4">
                <a:extLst>
                  <a:ext uri="{FF2B5EF4-FFF2-40B4-BE49-F238E27FC236}">
                    <a16:creationId xmlns:a16="http://schemas.microsoft.com/office/drawing/2014/main" id="{0727646C-73C1-CEA6-36E0-16A36134E847}"/>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4;p4">
                <a:extLst>
                  <a:ext uri="{FF2B5EF4-FFF2-40B4-BE49-F238E27FC236}">
                    <a16:creationId xmlns:a16="http://schemas.microsoft.com/office/drawing/2014/main" id="{EC3652E9-6010-AD3E-92F2-FE33BB5B7929}"/>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5;p4">
                <a:extLst>
                  <a:ext uri="{FF2B5EF4-FFF2-40B4-BE49-F238E27FC236}">
                    <a16:creationId xmlns:a16="http://schemas.microsoft.com/office/drawing/2014/main" id="{77111EFF-7590-37AE-96E6-6897AA0FC6BA}"/>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6;p4">
                <a:extLst>
                  <a:ext uri="{FF2B5EF4-FFF2-40B4-BE49-F238E27FC236}">
                    <a16:creationId xmlns:a16="http://schemas.microsoft.com/office/drawing/2014/main" id="{39E9D7A1-B7C5-409D-65B7-C910EF88A3A9}"/>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7;p4">
                <a:extLst>
                  <a:ext uri="{FF2B5EF4-FFF2-40B4-BE49-F238E27FC236}">
                    <a16:creationId xmlns:a16="http://schemas.microsoft.com/office/drawing/2014/main" id="{DA4C9DA8-4552-0C06-D77E-2E0156D0561A}"/>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8;p4">
                <a:extLst>
                  <a:ext uri="{FF2B5EF4-FFF2-40B4-BE49-F238E27FC236}">
                    <a16:creationId xmlns:a16="http://schemas.microsoft.com/office/drawing/2014/main" id="{88DF99C8-4FCA-2D42-81BA-59F368F1C6ED}"/>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9;p4">
                <a:extLst>
                  <a:ext uri="{FF2B5EF4-FFF2-40B4-BE49-F238E27FC236}">
                    <a16:creationId xmlns:a16="http://schemas.microsoft.com/office/drawing/2014/main" id="{DB57566F-21D3-967C-38C9-AE4AAF52A9B4}"/>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0;p4">
                <a:extLst>
                  <a:ext uri="{FF2B5EF4-FFF2-40B4-BE49-F238E27FC236}">
                    <a16:creationId xmlns:a16="http://schemas.microsoft.com/office/drawing/2014/main" id="{790BA784-6323-8FE0-8EED-2CCB2A0FA071}"/>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1;p4">
                <a:extLst>
                  <a:ext uri="{FF2B5EF4-FFF2-40B4-BE49-F238E27FC236}">
                    <a16:creationId xmlns:a16="http://schemas.microsoft.com/office/drawing/2014/main" id="{8AC30F0A-5424-290B-432F-961BE1885DFE}"/>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p4">
                <a:extLst>
                  <a:ext uri="{FF2B5EF4-FFF2-40B4-BE49-F238E27FC236}">
                    <a16:creationId xmlns:a16="http://schemas.microsoft.com/office/drawing/2014/main" id="{204BC1D3-5F05-E5CE-2E18-3265CD6D3781}"/>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p4">
                <a:extLst>
                  <a:ext uri="{FF2B5EF4-FFF2-40B4-BE49-F238E27FC236}">
                    <a16:creationId xmlns:a16="http://schemas.microsoft.com/office/drawing/2014/main" id="{0DEFF6FC-EC2D-73D1-9403-98218D6444CE}"/>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4;p4">
                <a:extLst>
                  <a:ext uri="{FF2B5EF4-FFF2-40B4-BE49-F238E27FC236}">
                    <a16:creationId xmlns:a16="http://schemas.microsoft.com/office/drawing/2014/main" id="{FE7A7E12-1092-28F2-408D-D280824185B9}"/>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5;p4">
                <a:extLst>
                  <a:ext uri="{FF2B5EF4-FFF2-40B4-BE49-F238E27FC236}">
                    <a16:creationId xmlns:a16="http://schemas.microsoft.com/office/drawing/2014/main" id="{FC3E3902-27D5-CA99-537C-50A77D55E9D0}"/>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6;p4">
                <a:extLst>
                  <a:ext uri="{FF2B5EF4-FFF2-40B4-BE49-F238E27FC236}">
                    <a16:creationId xmlns:a16="http://schemas.microsoft.com/office/drawing/2014/main" id="{3F9CE967-20A2-87A2-F9B4-C21B08FC90A4}"/>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7;p4">
                <a:extLst>
                  <a:ext uri="{FF2B5EF4-FFF2-40B4-BE49-F238E27FC236}">
                    <a16:creationId xmlns:a16="http://schemas.microsoft.com/office/drawing/2014/main" id="{4C40DE08-4A8B-D1B9-AE4C-843CDC9D8F28}"/>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8;p4">
                <a:extLst>
                  <a:ext uri="{FF2B5EF4-FFF2-40B4-BE49-F238E27FC236}">
                    <a16:creationId xmlns:a16="http://schemas.microsoft.com/office/drawing/2014/main" id="{AD6E2711-032C-B0EE-DDED-81C91AE3B87B}"/>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9;p4">
                <a:extLst>
                  <a:ext uri="{FF2B5EF4-FFF2-40B4-BE49-F238E27FC236}">
                    <a16:creationId xmlns:a16="http://schemas.microsoft.com/office/drawing/2014/main" id="{43A292E7-6077-DFFB-941A-1444DB9C1D5D}"/>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0;p4">
                <a:extLst>
                  <a:ext uri="{FF2B5EF4-FFF2-40B4-BE49-F238E27FC236}">
                    <a16:creationId xmlns:a16="http://schemas.microsoft.com/office/drawing/2014/main" id="{AC5579F3-6536-69C6-FB09-66D595C0A376}"/>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1;p4">
                <a:extLst>
                  <a:ext uri="{FF2B5EF4-FFF2-40B4-BE49-F238E27FC236}">
                    <a16:creationId xmlns:a16="http://schemas.microsoft.com/office/drawing/2014/main" id="{CB7BAB62-DCEF-7AFA-D83B-0AAE6C8578B2}"/>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2;p4">
                <a:extLst>
                  <a:ext uri="{FF2B5EF4-FFF2-40B4-BE49-F238E27FC236}">
                    <a16:creationId xmlns:a16="http://schemas.microsoft.com/office/drawing/2014/main" id="{40ACA9C8-4672-CA68-F649-6F980E6EDF20}"/>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018AD89B-885D-983C-F4F6-FC485515F49D}"/>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1:</a:t>
            </a:r>
            <a:r>
              <a:rPr lang="vi-VN" sz="4000" kern="0">
                <a:solidFill>
                  <a:srgbClr val="000000"/>
                </a:solidFill>
                <a:latin typeface="Arial" panose="020B0604020202020204" pitchFamily="34" charset="0"/>
                <a:cs typeface="Arial" panose="020B0604020202020204" pitchFamily="34" charset="0"/>
                <a:sym typeface="Arial"/>
              </a:rPr>
              <a:t> Ứng dụng công nghệ di truyền và trong nông nghiệp để </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4D1DA2F5-D9A5-C765-0E47-25DD326F3067}"/>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gia tăng sâu bệnh hại cây</a:t>
            </a:r>
            <a:endParaRPr lang="vi-VN" sz="64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1713963F-2894-56F2-E53C-4371936FB85C}"/>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tạo giống cây, vật nuôi có hệ gene biến đổi mang đặc tính mong muốn</a:t>
            </a:r>
            <a:endParaRPr lang="vi-VN" sz="64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72E080E8-9CBE-7E1E-25CC-340E27A4D017}"/>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B. đánh dấu sinh vật gây hại</a:t>
            </a:r>
            <a:endParaRPr lang="vi-VN" sz="6400" noProof="1">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98AC7C36-17E6-7D99-2014-5789447F054D}"/>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tạo giống cây, vật nuôi thuần chủng mang đặc tính bất kì</a:t>
            </a:r>
            <a:endParaRPr lang="vi-VN" sz="64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
        <p:nvSpPr>
          <p:cNvPr id="2" name="Đáp án sai 1">
            <a:extLst>
              <a:ext uri="{FF2B5EF4-FFF2-40B4-BE49-F238E27FC236}">
                <a16:creationId xmlns:a16="http://schemas.microsoft.com/office/drawing/2014/main" id="{8A76284E-3173-9395-FF1B-1C729046BE9E}"/>
              </a:ext>
            </a:extLst>
          </p:cNvPr>
          <p:cNvSpPr/>
          <p:nvPr/>
        </p:nvSpPr>
        <p:spPr>
          <a:xfrm>
            <a:off x="655017" y="6746438"/>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tạo giống cây, vật nuôi có hệ gene biến đổi mang đặc tính mong muốn</a:t>
            </a:r>
            <a:endParaRPr lang="vi-VN" sz="6400" noProof="1">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493429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86E2C1D7-4FC3-5A80-A3BD-10CCA5F4D8C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6761EEC-26E1-501E-3A89-2851BA83F14F}"/>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940E152E-56B0-E303-6C1E-44B9803C073F}"/>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01D18A90-85EF-1B45-49B3-42071D678D16}"/>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AF1552E9-D046-8A0F-192C-091C00A50475}"/>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ABC305AF-45FF-EFCA-5EC8-889601565862}"/>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D57F6249-0326-9FD4-F7EB-76F33325C53E}"/>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86D6B447-8B25-2D62-689E-689B977ABC83}"/>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A90A42C1-FA91-44BB-EA1E-CBF4D0BE4951}"/>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AF4787E6-473F-3FEA-4724-863C36AC3E5F}"/>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6B11DD3B-C5AE-7571-3E2D-20CCE12543F9}"/>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A37A74DC-416C-6368-B564-C3E890853817}"/>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FC61EE7B-945F-5506-AFE2-DE4B38EE0553}"/>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9D0B83FB-5942-2C5A-401A-6DD9792D0FBA}"/>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C02FEA92-3C67-BF1C-FF55-EA5878A3923E}"/>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4A1092B0-227B-CFC7-E215-F1987257DE41}"/>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191D07EA-5276-8A71-EB08-FD584B249E37}"/>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9C580DF8-DD66-AC6A-88EF-263998993798}"/>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AC78E1E0-C91F-284D-EBDA-EDDD130D1EAE}"/>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4D0D745E-208B-8B8F-ADB2-8FCEC7C2B737}"/>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CAAD6006-07BE-C4F6-B014-4038F2C71960}"/>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6E5DA912-F6FC-E4F8-6A4A-4FB7DF1A8BA0}"/>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49929EFF-CE79-1E84-E9A3-F3AF0DF54080}"/>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EAECD6A3-912F-2DF7-7895-F25FA9582587}"/>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3A5A918D-F485-CDE6-F8EB-E672D168B960}"/>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1DEF3CBB-7D44-5816-6440-4BE263D1E75B}"/>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06C83E0B-9B4C-1385-61F3-71B64B14C284}"/>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D1097FA8-D01B-947F-03A5-8082854A9B72}"/>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5C511E11-2137-A7EE-A15D-AE4D0161169F}"/>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54E11C10-D671-9AB3-9097-F5235F648CE3}"/>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A911A96E-7D3A-FE0E-7AB6-1FE27DCC39A8}"/>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A18E8DF4-A902-6ED9-F0CE-0FA7B2340D05}"/>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32A86015-A0DA-1898-D548-C20ADE2BBC79}"/>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70FB43FD-86CC-190F-1A3A-4164691D178F}"/>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1BE1FBE8-3245-215B-9CD3-F62A05845719}"/>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595773C5-B864-F684-3A1A-8399B3215774}"/>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A2EF5705-72A4-3966-6FE7-85F872959D22}"/>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76E00E77-A5A3-968D-DA44-46FF6D0F8472}"/>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A493F995-7FCA-7AC4-293D-3B6690A908C4}"/>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2D321BB3-DB14-6C41-DBDD-6BCE43D0E358}"/>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D5AB8AB8-8658-EDA1-6799-3F4FE3F17C19}"/>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62E22DE6-0948-B051-2D80-465EFDD17F30}"/>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084B1D61-9F32-921E-40D7-C40F82710B2D}"/>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BD091556-0CDB-6DE9-9A4B-6DBAC4DD51AE}"/>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2860C2DB-F3BE-C1FB-0454-2908902532A8}"/>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FBD02A18-E7D1-0E4B-ED98-15F12BC33CE5}"/>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8F52B8EA-1A13-AC71-953E-7D197EF1D2F7}"/>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8844C05E-6C04-6FAA-7078-C6B1E1673E0B}"/>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C384B456-8970-C8B2-FDD9-DF36BCA48E18}"/>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E03AE4B6-B3C3-3B4B-F257-8B4144342618}"/>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B89A693B-8A67-0C13-912C-7B19D0247EA3}"/>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825A6C63-86F1-C1ED-1C42-0C609E726550}"/>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35093586-B9BB-C7DC-D927-1751A15824D9}"/>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075B1D75-A2DC-C46A-542C-78445BEF6636}"/>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102C1F56-8FF6-76AF-9C42-E05D6D0D0EFD}"/>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2:</a:t>
            </a:r>
            <a:r>
              <a:rPr lang="vi-VN" sz="4000" kern="0">
                <a:solidFill>
                  <a:srgbClr val="000000"/>
                </a:solidFill>
                <a:latin typeface="Arial" panose="020B0604020202020204" pitchFamily="34" charset="0"/>
                <a:cs typeface="Arial" panose="020B0604020202020204" pitchFamily="34" charset="0"/>
                <a:sym typeface="Arial"/>
              </a:rPr>
              <a:t> Vai trò của gene mục tiêu trong cơ thể sinh vật mới là thực hiện quá trình</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2EA801D6-7446-EDE3-28F2-AA7F76561789}"/>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tự nhân đôi và dịch mã</a:t>
            </a:r>
            <a:endParaRPr lang="vi-VN" sz="88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F932B583-09B0-ABE6-0196-C90EEE15CF12}"/>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phiên mã và giảm phân</a:t>
            </a:r>
            <a:endParaRPr lang="vi-VN" sz="88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F50DF758-34CC-6671-58B0-C7C110EAD686}"/>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kern="0">
                <a:solidFill>
                  <a:srgbClr val="000000"/>
                </a:solidFill>
                <a:latin typeface="Arial" panose="020B0604020202020204" pitchFamily="34" charset="0"/>
                <a:cs typeface="Arial" panose="020B0604020202020204" pitchFamily="34" charset="0"/>
                <a:sym typeface="Arial"/>
              </a:rPr>
              <a:t>B. tự nhân đôi và phiên mã </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0E67788D-7A0E-16C1-66BF-52022AE27322}"/>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phiên mã và dịch mã</a:t>
            </a:r>
            <a:endParaRPr lang="vi-VN" sz="8800" noProof="1">
              <a:solidFill>
                <a:srgbClr val="000000"/>
              </a:solidFill>
              <a:latin typeface="Arial" panose="020B0604020202020204" pitchFamily="34" charset="0"/>
              <a:cs typeface="Arial" panose="020B0604020202020204" pitchFamily="34" charset="0"/>
              <a:sym typeface="Arial"/>
            </a:endParaRPr>
          </a:p>
        </p:txBody>
      </p:sp>
      <p:sp>
        <p:nvSpPr>
          <p:cNvPr id="2" name="Đáp án sai 3">
            <a:extLst>
              <a:ext uri="{FF2B5EF4-FFF2-40B4-BE49-F238E27FC236}">
                <a16:creationId xmlns:a16="http://schemas.microsoft.com/office/drawing/2014/main" id="{B7B51174-F7BE-5D3C-92D7-80B535AC448D}"/>
              </a:ext>
            </a:extLst>
          </p:cNvPr>
          <p:cNvSpPr/>
          <p:nvPr/>
        </p:nvSpPr>
        <p:spPr>
          <a:xfrm>
            <a:off x="9455065" y="6765112"/>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phiên mã và dịch mã</a:t>
            </a:r>
            <a:endParaRPr lang="vi-VN" sz="88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9DEE79E7-70EB-B3CB-4C30-39FC06F4E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22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B0B5C9AF-B10F-2B51-60D4-27100472AEB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A23FB78-03EB-5E82-1EB0-B79E41DCCAD2}"/>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0492779D-4A94-43F0-0DEB-0A52DCB17504}"/>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3161F31C-FA9E-52A6-AF0C-1F756C3F5D18}"/>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27CFE973-6977-9DE3-832C-6C540082E366}"/>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C1E048F4-4B8D-9BDE-985F-63A07C0BDEBB}"/>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E5848C3A-CDD8-452E-0C7D-E865676104A3}"/>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2171ABA9-B1A5-47E5-7AED-137D9EC7F576}"/>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396DFE9F-1094-A121-8D7A-7F93DF2DAD51}"/>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578C6AD7-91F5-C948-4194-41A9DEC68BDD}"/>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4EB078B1-A988-2E8A-48EA-06D6BE064103}"/>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CF9E158B-0124-8F96-7E64-559930F264FF}"/>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B7877204-4C66-0B3D-3BCD-3FE1C1EB60FE}"/>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AE5B7B9A-217F-4BC2-7DD9-29909275B8AE}"/>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C6A9670E-DDB9-5262-0A03-1DC351B8CFD9}"/>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A982C00D-0416-C963-448B-E7FEAC182927}"/>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720F4F07-7B90-CA5B-184A-2293F9A9B75A}"/>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984CB8F2-2551-2565-178B-CD6F2B0F6C16}"/>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D2866E1F-E977-06EC-3A55-F2110D5EEF37}"/>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E9F9BBC5-FDD3-6455-5D39-767A5E8A68A8}"/>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329B0BBC-58F9-8AFC-1F79-FDE145A5CC20}"/>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B2DF9900-57D0-0C47-0864-AD6A1865E60C}"/>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01901488-C629-AF3F-9B7E-1F9D77E7ED12}"/>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DF12E8B5-0842-29C9-4EB0-CE3C292977CA}"/>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25B9630B-AA4D-8DF7-258E-71F047D1E7BF}"/>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B6EAD3DE-9FA2-3C0D-50D1-C1C375DBEA83}"/>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D7F0F35A-5584-90A2-C6F2-084B5F324C48}"/>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BDEB0A1B-069D-ACB1-9CA2-52877097FB96}"/>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AA4D59D5-DAEC-359D-45CB-130C188E5339}"/>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B96AD2AD-E333-7A51-0B59-9029EA2D348C}"/>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6F12163B-3B66-7340-9AF1-B1B7A35AD833}"/>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C6668598-5624-D851-AC82-79BBE900F75D}"/>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93AF1B0D-D5C9-5A47-04DF-2E4C6F65E605}"/>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F920ED75-A2C4-B6C0-7D14-6A33B2AE43E9}"/>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FC80D2D9-648D-D174-92CA-DDDB59B26513}"/>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A574C7B9-D311-8FCE-4B65-9A6A51BA7824}"/>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C6BFFEC8-6C67-A285-C8B4-4AF481B9701F}"/>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9436C921-BD3F-EE22-A50F-C32F5817F8C7}"/>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8884E22B-0789-481B-F14F-78EA2E242B49}"/>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0DC561CF-01C7-CC88-AA1B-F058EF128619}"/>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CC733CB4-DC43-E82C-C029-FC82979E4AB7}"/>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157509A3-F7BC-D520-F08A-AFFFCAE594E1}"/>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5D5E80BB-19A2-B56C-0D2F-64552A12A246}"/>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3CD7C875-8305-E78E-64D0-8DD6286C8953}"/>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C3958FBB-ABAC-1EDB-4AE1-1A16132B3980}"/>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6F86775D-2D41-9F22-2D23-4BE463F49A45}"/>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B3D9DA72-2A63-103E-4963-90609BA8E312}"/>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98F26C94-5735-A3BC-0A8A-1D40FCD412A9}"/>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D72F9A48-846B-F8FE-C68D-120F401884FC}"/>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48671467-3791-1EB9-576A-FAAA3044BFD0}"/>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1C1B2EC2-FB94-9A49-FBF8-5E5D534BEFBD}"/>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24A05381-419A-9E9A-9489-1D76633B4381}"/>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DC999F54-FD84-E2DC-85C3-210CCF2AA315}"/>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F1920D50-41CE-0835-2B6F-6C5BAE45E2FC}"/>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E3927B68-7711-B0B7-036B-1EABDFE1D03A}"/>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3:</a:t>
            </a:r>
            <a:r>
              <a:rPr lang="vi-VN" sz="4000" kern="0">
                <a:solidFill>
                  <a:srgbClr val="000000"/>
                </a:solidFill>
                <a:latin typeface="Arial" panose="020B0604020202020204" pitchFamily="34" charset="0"/>
                <a:cs typeface="Arial" panose="020B0604020202020204" pitchFamily="34" charset="0"/>
                <a:sym typeface="Arial"/>
              </a:rPr>
              <a:t> Đối tượng vi sinh vật thường được sử dụng làm tế bào nhận để tạo ra các sản phẩm sinh học trong công nghệ gene là</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818E27FE-1774-1F0D-05D4-5468CE08A6EB}"/>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virus</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EA386A5A-465A-8F74-537D-780E4F9A4657}"/>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thực khuẩn</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F7A92165-521F-2359-A6E1-601D0E297451}"/>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kern="0">
                <a:solidFill>
                  <a:srgbClr val="000000"/>
                </a:solidFill>
                <a:latin typeface="Arial" panose="020B0604020202020204" pitchFamily="34" charset="0"/>
                <a:cs typeface="Arial" panose="020B0604020202020204" pitchFamily="34" charset="0"/>
                <a:sym typeface="Arial"/>
              </a:rPr>
              <a:t>B. vi khuẩn</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576CCBBC-8666-7B1E-6EAF-76402604E516}"/>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nấm mốc</a:t>
            </a:r>
            <a:endParaRPr lang="vi-VN" sz="40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C3662243-E021-154A-1CFE-A11C474EC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
        <p:nvSpPr>
          <p:cNvPr id="2" name="Đáp án sai 2">
            <a:extLst>
              <a:ext uri="{FF2B5EF4-FFF2-40B4-BE49-F238E27FC236}">
                <a16:creationId xmlns:a16="http://schemas.microsoft.com/office/drawing/2014/main" id="{96E7F139-F497-6DD7-D2A8-AA92AE73BC1D}"/>
              </a:ext>
            </a:extLst>
          </p:cNvPr>
          <p:cNvSpPr/>
          <p:nvPr/>
        </p:nvSpPr>
        <p:spPr>
          <a:xfrm>
            <a:off x="9481177" y="3599146"/>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kern="0">
                <a:solidFill>
                  <a:srgbClr val="000000"/>
                </a:solidFill>
                <a:latin typeface="Arial" panose="020B0604020202020204" pitchFamily="34" charset="0"/>
                <a:cs typeface="Arial" panose="020B0604020202020204" pitchFamily="34" charset="0"/>
                <a:sym typeface="Arial"/>
              </a:rPr>
              <a:t>B. vi khuẩn</a:t>
            </a:r>
            <a:endParaRPr lang="en-US" sz="4000" kern="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446966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35B6D427-1EB4-564A-B4D3-31F58C8F477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52AEFB2-65B1-7614-87E8-6540A37B113A}"/>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DFFED61B-4E2C-27CB-93DE-05364F30322C}"/>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7CABD8E4-D326-C3DA-C998-0FFD04AAC70F}"/>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3763B455-4F4B-2581-54B7-B31B18C0A1BA}"/>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F0DF35FB-4E69-41B7-13CE-913C9FBF13C8}"/>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92CAAFF8-8C47-859A-5C84-D190D660AD8D}"/>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5DC3D56B-B654-8CC7-8AC3-CA1F516EFF29}"/>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E705C87A-EBEC-BFF2-A327-10054E3B75B3}"/>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1A0FCFB5-8CDD-49BD-71E4-AC9C07FFE03D}"/>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AC4ED5D5-BC3D-F2F8-79A3-69E051AE1EEF}"/>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43F22CF4-61B3-CB74-1F77-044AC3C5B8B7}"/>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549F50BA-FC22-4A41-5DD7-3FD6CADBE721}"/>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058CCA0A-D937-DFA1-7828-3774B4209D94}"/>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A239A95C-05DB-323C-2064-E0F81C2B386F}"/>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D271C101-2670-0981-DA30-A943323E3106}"/>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73089C81-804A-0373-A314-5F8D33642E75}"/>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E171C7F2-25F6-EF37-DBB8-85745829F3A2}"/>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44229D19-6C2D-F79B-AC73-44B31B607D30}"/>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101AF971-0409-BEDB-F262-3B67DD2B65B9}"/>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14ED020B-8B9B-FE67-4130-B1828C73827A}"/>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381A05D7-E0D7-58CF-AC0C-AB072CC2F0CD}"/>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35212A07-9F77-FB7F-3521-F25327C5E346}"/>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BB2F29E0-1F94-D66A-4286-75DE41749D87}"/>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741DA627-6F86-FA7F-18F6-3F959A81F497}"/>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76AB2292-EC54-1D0E-411D-4E95A37DCFF9}"/>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CC3865D5-4248-073C-0016-AD00CC9F83CB}"/>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07569CC8-053E-59EA-69FB-5AAADB23E623}"/>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8B642766-DDD7-FEF3-EA68-E6EAB6A02D3A}"/>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B69F3D7B-A3FF-03E0-0B79-378418F0032D}"/>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BCE4165F-EAD4-9188-5A81-42A361F2C934}"/>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C41F1435-4992-54EC-9991-56EC4AE4AFA7}"/>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0C3A568D-80B9-DA4B-9128-3D2C9F75BA18}"/>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A473EA07-C298-8C82-3D99-C3EB9863A719}"/>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54C7E3C1-B9D1-3745-FF10-B2D6178BFE2D}"/>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7603744F-2884-A0F2-10C8-27B86FC8E6CA}"/>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88D25B80-F85F-A433-38CD-21BCD3173524}"/>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83B94D89-BB8A-5EC4-F2E5-DBA56017664D}"/>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8AA5FC96-734A-08A0-D595-53532CACCA1A}"/>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E472F3C2-7A1F-BABF-ACC0-007B26A61AE8}"/>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A3D57CA1-22F7-0D82-0D1F-39797CF15E38}"/>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59F3ABE4-E571-0DE3-7213-6969CD8D1E38}"/>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737F261A-DAD2-DA9E-1F46-25B9AE72F5DD}"/>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96E31E84-0633-F795-8E52-5AB91F2347F9}"/>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717D223C-F991-48B6-845B-E21B5519AD30}"/>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AA8FED74-175F-3C91-DB49-386723C555EB}"/>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37C70EEC-4B21-3EA6-1AD0-3465FF601038}"/>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0016ADAD-3F9D-E476-562C-4C9CC2A09293}"/>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A974D8D3-6F67-2ECE-81C4-FD2BB8581132}"/>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440FFC17-EBDC-287D-58AF-008AD87CA1C6}"/>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953A0019-D3C6-B827-A3A5-3230406CCB30}"/>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7C1DF425-9DE1-D756-ED0F-91AD5D8DFF61}"/>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FB99209E-E445-D7D9-5296-59578340CBD1}"/>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E98E0BAC-761F-EEA5-C42C-BB89392C19DB}"/>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5B1EF6DB-29C3-D060-E053-FD38AE24FE61}"/>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4:</a:t>
            </a:r>
            <a:r>
              <a:rPr lang="vi-VN" sz="4000" kern="0">
                <a:solidFill>
                  <a:srgbClr val="000000"/>
                </a:solidFill>
                <a:latin typeface="Arial" panose="020B0604020202020204" pitchFamily="34" charset="0"/>
                <a:cs typeface="Arial" panose="020B0604020202020204" pitchFamily="34" charset="0"/>
                <a:sym typeface="Arial"/>
              </a:rPr>
              <a:t> Phương pháp gây đột biến nhân tạo được sử dụng phổ biến với</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97317710-4874-8B08-3410-2996B8869E77}"/>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thực vật và vi sinh vật</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3A5CCF59-DCC5-4E44-218E-69A8A660A314}"/>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động vật bậc thấp</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5912AD0D-3B97-31A9-F8A3-1C7711F02E1E}"/>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kern="0">
                <a:solidFill>
                  <a:srgbClr val="000000"/>
                </a:solidFill>
                <a:latin typeface="Arial" panose="020B0604020202020204" pitchFamily="34" charset="0"/>
                <a:cs typeface="Arial" panose="020B0604020202020204" pitchFamily="34" charset="0"/>
                <a:sym typeface="Arial"/>
              </a:rPr>
              <a:t>B. động vật và vi sinh vật</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A54347EE-CB5D-42A1-222F-A5F2D8728D69}"/>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động vật và thực vật</a:t>
            </a:r>
            <a:endParaRPr lang="vi-VN" sz="40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B9BA831A-C9A3-FBDF-1270-0026B26ED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
        <p:nvSpPr>
          <p:cNvPr id="2" name="Đáp án đúng">
            <a:extLst>
              <a:ext uri="{FF2B5EF4-FFF2-40B4-BE49-F238E27FC236}">
                <a16:creationId xmlns:a16="http://schemas.microsoft.com/office/drawing/2014/main" id="{C0000DE4-C7A8-F886-094D-9DE0ACE39E2B}"/>
              </a:ext>
            </a:extLst>
          </p:cNvPr>
          <p:cNvSpPr/>
          <p:nvPr/>
        </p:nvSpPr>
        <p:spPr>
          <a:xfrm>
            <a:off x="655017" y="3590452"/>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thực vật và vi sinh vật</a:t>
            </a:r>
            <a:endParaRPr lang="vi-VN" sz="4000" noProof="1">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937382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D68C9AFE-CC14-8CA8-3DFF-5128D8889DE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5F6F951-6843-FA73-C922-AAA8CF172F44}"/>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1E662159-FA51-76E5-2744-220AA93BBC80}"/>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98546ADB-33E4-2C24-27C8-B435A9FD4D78}"/>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57EF3122-C808-1BBC-5BDC-F46F69B4921F}"/>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4B2F52AD-32DD-147C-513A-ED4B32867882}"/>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413FB1C0-0D58-6D1A-4D96-68CB2331C20C}"/>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3810BC9E-FAA3-E222-1E77-A6904C2E3022}"/>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240BC119-050B-7E2B-D58F-D754BD9F2152}"/>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6A89356A-9BF1-215D-DEE1-BBB15555C55C}"/>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54FF785C-ECE7-53BE-5912-6BE00307ECC8}"/>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05607EF7-C227-19C6-C443-23AB74783A33}"/>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F0B6B0A3-ECDD-8592-552B-357E4F9E55AB}"/>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F759D26B-2577-ABDB-7422-4952084F4ABE}"/>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72D121EA-94DC-DB87-46DA-15CB79BCDB37}"/>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6CEE6F65-5070-66A7-21E5-05E4B172AF30}"/>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ACF1374E-AC37-208E-B522-F395CD2D69B8}"/>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08A380ED-9E71-8CA9-6D57-CB93AE4E72C3}"/>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78B4B605-C5F7-04CB-3392-62B81171347B}"/>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A66B345B-D69C-CE2C-DCFA-55C5182056DD}"/>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51C433D9-27D4-5532-AC6D-B8C1546C1493}"/>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2E075546-9825-E4FB-1168-8926C999A669}"/>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F43EFD48-2D27-6A83-2017-CF8E2C2A4984}"/>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B930E440-1E24-2EFE-5A02-CFA40C0815CF}"/>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667F583B-D090-0E5E-E528-9C9E3322B8B3}"/>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209D8ADD-6083-BF66-B630-77E42BC1319F}"/>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31978A90-455B-1718-F31E-73E175683E28}"/>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C14879F5-9A1B-1BDF-786A-75524A4C98B2}"/>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6B115BE2-650A-5832-40DF-29BF5EA61F22}"/>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F89E18E3-CF1C-C442-B9EE-D20A85E4573D}"/>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0925B49E-207E-EB39-A6FE-9161C2B71A28}"/>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34CF64F5-E53B-FB9E-F430-90C52990893C}"/>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D6CA1236-8ECC-F6CB-D316-1CAC65B9D740}"/>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2D433991-644A-529A-6896-7593C405DF70}"/>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15F4FACD-921C-AE35-DEAB-CDE20AC7A411}"/>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70500B40-9002-2255-EB2A-4465EE07EAE7}"/>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03DA4EDE-432B-8EEE-E514-1A6D55542151}"/>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DA3AC04F-D1C0-6610-0EFD-C1B5D367D59A}"/>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CD7FD159-C3D0-A9EC-683A-4E0EE011A198}"/>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15510AB3-AB45-B899-DB27-C39D2704EEBC}"/>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366BC4DA-3EBB-DD61-060C-67BF3FEEF433}"/>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A1286E1B-79B2-5A5D-413E-808B22E5209D}"/>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FDF86EF4-0BF7-A7B6-107D-C2C2EA3ED82B}"/>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1F7D06C9-7F19-0858-2994-F7832F0CD8FE}"/>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883A4D70-D087-458D-B23C-5B8A158E6AC7}"/>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135CFE51-C952-C2C8-1E80-9A63592DEA40}"/>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B71EB722-A3A6-4ECD-7B34-B3F1E0A46992}"/>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B1E7E75E-78ED-52D8-4571-11A7A9222439}"/>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78506929-0A69-B1DD-2BC7-3F07AA9752A9}"/>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BE9EB63A-8888-B610-E97A-68575D7B5BA2}"/>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C0DA523D-8874-F78F-7B89-A1F36B30939A}"/>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7B2957E8-59D0-EED5-2A85-DDBF75AA6283}"/>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0FD3BDE7-2918-02CD-36F5-A4A6CC81A8A6}"/>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CEAFEC64-522C-E8C2-94CE-4A5CB2560387}"/>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AE7E347A-6F74-98D6-1195-350248B5CA57}"/>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5:</a:t>
            </a:r>
            <a:r>
              <a:rPr lang="vi-VN" sz="4000" kern="0">
                <a:solidFill>
                  <a:srgbClr val="000000"/>
                </a:solidFill>
                <a:latin typeface="Arial" panose="020B0604020202020204" pitchFamily="34" charset="0"/>
                <a:cs typeface="Arial" panose="020B0604020202020204" pitchFamily="34" charset="0"/>
                <a:sym typeface="Arial"/>
              </a:rPr>
              <a:t> Nguồn nguyên liệu làm cơ sở vật chất để tạo giống mới là</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34B6A235-E444-3C10-906B-D9C531C3951C}"/>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biến dị thường biến</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DA42D922-1A70-CF4F-408F-97B92F43CDFA}"/>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các ADN tái tổ hợp</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51BC608B-8A1C-D9A4-BDAA-5745DB89E16A}"/>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kern="0">
                <a:solidFill>
                  <a:srgbClr val="000000"/>
                </a:solidFill>
                <a:latin typeface="Arial" panose="020B0604020202020204" pitchFamily="34" charset="0"/>
                <a:cs typeface="Arial" panose="020B0604020202020204" pitchFamily="34" charset="0"/>
                <a:sym typeface="Arial"/>
              </a:rPr>
              <a:t>B. các biến dị đột biến</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FA4A1863-5B02-C01C-EC2B-97EF63362E18}"/>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các biến dị tổ hợp</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2" name="Đáp án sai 3">
            <a:extLst>
              <a:ext uri="{FF2B5EF4-FFF2-40B4-BE49-F238E27FC236}">
                <a16:creationId xmlns:a16="http://schemas.microsoft.com/office/drawing/2014/main" id="{BAB680EE-3172-0B05-C351-9E86FA2776B9}"/>
              </a:ext>
            </a:extLst>
          </p:cNvPr>
          <p:cNvSpPr/>
          <p:nvPr/>
        </p:nvSpPr>
        <p:spPr>
          <a:xfrm>
            <a:off x="9455063" y="6746438"/>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các biến dị tổ hợp</a:t>
            </a:r>
            <a:endParaRPr lang="vi-VN" sz="40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7071E9A2-81E1-467C-9E8D-767239547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779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64002D72-382C-E617-D2B1-9486E8CF78C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33DE16E-424B-EC60-F1CC-7431ED1CD894}"/>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196889DF-87CA-93D0-2DE9-0E3061F9ED30}"/>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922B10D1-AA58-CB58-10E4-5502A0A1071C}"/>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17DD0EB9-89A8-91F9-3CED-EA5E4D244313}"/>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5D1DFF98-5ACB-E61F-C2AC-C8167A8DAF58}"/>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524C5FC1-8C9F-E207-BD72-1F64BCE44D79}"/>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32B642C7-5928-6316-63D4-BA9FF712478D}"/>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242F780C-75FA-6088-DAC7-B3CAD86C56E5}"/>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383D87C4-F156-C8AD-6CB0-B6A031F7C3C1}"/>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D176700E-A9DF-7F3C-FF1F-B8DD34425A11}"/>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52FBB7DD-8227-7259-6B14-E412E4E62B97}"/>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C6C3723A-5BC7-82CE-9C2A-14512267C50F}"/>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9C47F23F-4B69-2F77-4DB8-5BDFF13FD76F}"/>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C871628F-76BF-B5E5-9E0C-53EF3D9E80D3}"/>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ED4205B5-21FB-6877-08DC-34F24485FB94}"/>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F670B87B-D75B-13BE-1254-A259E1F9F60F}"/>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6B749354-4D02-8F14-C2EA-C1D8D6AF0EC3}"/>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09F60594-D6F8-D3B0-0F06-95E5302475D8}"/>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E27B6B17-C882-42F9-BC43-6F53F6904022}"/>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7EBA4866-8603-F64B-0093-8C2E9F1411F5}"/>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5713CEF3-2E50-4806-A622-2AA0F472A2A5}"/>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46778442-9F9D-7690-EC21-04F94648FE28}"/>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8F80601F-6699-256E-A7CA-F67B9E916D87}"/>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9EDC2672-B15A-CAD7-0791-2714F3200C0A}"/>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A7318832-5011-CF5C-A544-91655B0A2FAD}"/>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1A6FC1EE-2C8D-57CD-0773-E5C0B6B4E779}"/>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EB9E07E1-CB5E-BD62-DD3D-228E7953C660}"/>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50D7BEB9-BE6C-3010-FA2C-3C3699D937B2}"/>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D9D303C4-BEBF-B44B-71D7-E5F60F13B77E}"/>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2167997F-7E21-E36E-19FA-4EB1ABBD65D5}"/>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60870434-1AD7-6475-7D5D-C6F09C44BBC5}"/>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7941229B-759F-ADFC-80A8-CCF998D28E87}"/>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16E8124A-2236-19AC-9F8F-0EE8AE208F63}"/>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5BB3971E-AD59-4587-3A94-62302A730A4B}"/>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CE4E1EC6-3812-B2E9-4B65-6E9D9F6035F1}"/>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AFA30095-C9F2-AEE1-2F64-7F9C9112D7D5}"/>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D3A31779-4EE1-2A23-2D93-6D488C4A9A41}"/>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3F6B22AA-8570-7DB4-BA41-5620FC3ECAB8}"/>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17AE240B-3438-1B0C-C5DA-691A0E06C3E7}"/>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97990547-2EA0-9D0D-AB75-C936CAD13F94}"/>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F62A4FDA-5760-8CC2-E818-112340951494}"/>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0D7B8AF7-CCD8-00DE-564C-58FDBE2D4D15}"/>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3996E2BB-032A-77A6-74FA-BFD65BB70BC5}"/>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9ECDE74B-8366-9A4A-F8DD-7BB2B5BD11B6}"/>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38DAF754-DF38-5DE2-15EB-06471D2C216D}"/>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16DD7925-97F3-919C-D7FE-069D45085DA7}"/>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B5A35CB2-4DA5-8F31-9039-01A358EBA024}"/>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D0FDB885-58C6-CAE2-0353-4F2B583B28BC}"/>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A21017D5-C84E-ED1D-0C15-E595B6F55D80}"/>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2EAE65F0-8DC8-4C14-C809-53142E14FC87}"/>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69CA3135-7D9D-13CE-80AB-D9FEBD14B14C}"/>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ACEAFF5D-4F8E-88F3-33D3-FBCFB7E78F25}"/>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471F6F62-A9A6-CDDC-0035-B4074CDE539C}"/>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F2C8248C-F884-1685-ACBB-7351C9B801BE}"/>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6:</a:t>
            </a:r>
            <a:r>
              <a:rPr lang="vi-VN" sz="4000" kern="0">
                <a:solidFill>
                  <a:srgbClr val="000000"/>
                </a:solidFill>
                <a:latin typeface="Arial" panose="020B0604020202020204" pitchFamily="34" charset="0"/>
                <a:cs typeface="Arial" panose="020B0604020202020204" pitchFamily="34" charset="0"/>
                <a:sym typeface="Arial"/>
              </a:rPr>
              <a:t> Sản phẩm ứng dụng công nghệ di truyền trong làm sạch môi trường là</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F01D44A7-6649-17F0-893D-75D3CE6A9FAD}"/>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cá huỳnh quang</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76242C03-9B43-3940-C066-00657C48C5A0}"/>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vaccine phòng ngừa Covid-19</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F89E7255-B261-9E67-85C7-529BF6A74748}"/>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kern="0">
                <a:solidFill>
                  <a:srgbClr val="000000"/>
                </a:solidFill>
                <a:latin typeface="Arial" panose="020B0604020202020204" pitchFamily="34" charset="0"/>
                <a:cs typeface="Arial" panose="020B0604020202020204" pitchFamily="34" charset="0"/>
                <a:sym typeface="Arial"/>
              </a:rPr>
              <a:t>B. vi khuẩn chuyển hoá kim loại nặng</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02D67D8C-6E02-CCC7-5030-69838E09999F}"/>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ngô chuyển gene </a:t>
            </a:r>
            <a:r>
              <a:rPr lang="vi-VN" sz="4000" i="1" kern="0">
                <a:solidFill>
                  <a:srgbClr val="000000"/>
                </a:solidFill>
                <a:latin typeface="Arial" panose="020B0604020202020204" pitchFamily="34" charset="0"/>
                <a:cs typeface="Arial" panose="020B0604020202020204" pitchFamily="34" charset="0"/>
                <a:sym typeface="Arial"/>
              </a:rPr>
              <a:t>cry</a:t>
            </a:r>
            <a:r>
              <a:rPr lang="vi-VN" sz="4000" kern="0">
                <a:solidFill>
                  <a:srgbClr val="000000"/>
                </a:solidFill>
                <a:latin typeface="Arial" panose="020B0604020202020204" pitchFamily="34" charset="0"/>
                <a:cs typeface="Arial" panose="020B0604020202020204" pitchFamily="34" charset="0"/>
                <a:sym typeface="Arial"/>
              </a:rPr>
              <a:t> kháng sâu</a:t>
            </a:r>
            <a:endParaRPr lang="vi-VN" sz="40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6151D2AB-BFB9-D5F8-C410-FE35884DD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
        <p:nvSpPr>
          <p:cNvPr id="2" name="Đáp án sai 2">
            <a:extLst>
              <a:ext uri="{FF2B5EF4-FFF2-40B4-BE49-F238E27FC236}">
                <a16:creationId xmlns:a16="http://schemas.microsoft.com/office/drawing/2014/main" id="{7D1FA018-7531-D3EE-3AAF-3F627D70FAFC}"/>
              </a:ext>
            </a:extLst>
          </p:cNvPr>
          <p:cNvSpPr/>
          <p:nvPr/>
        </p:nvSpPr>
        <p:spPr>
          <a:xfrm>
            <a:off x="9455065" y="3590452"/>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kern="0">
                <a:solidFill>
                  <a:srgbClr val="000000"/>
                </a:solidFill>
                <a:latin typeface="Arial" panose="020B0604020202020204" pitchFamily="34" charset="0"/>
                <a:cs typeface="Arial" panose="020B0604020202020204" pitchFamily="34" charset="0"/>
                <a:sym typeface="Arial"/>
              </a:rPr>
              <a:t>B. vi khuẩn chuyển hoá kim loại nặng</a:t>
            </a:r>
            <a:endParaRPr lang="en-US" sz="4000" kern="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62977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94">
          <a:extLst>
            <a:ext uri="{FF2B5EF4-FFF2-40B4-BE49-F238E27FC236}">
              <a16:creationId xmlns:a16="http://schemas.microsoft.com/office/drawing/2014/main" id="{97583B44-A3C9-5943-AA15-C9A0FE5B890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7E56A41-E9A6-C470-AF90-05077FFBB021}"/>
              </a:ext>
            </a:extLst>
          </p:cNvPr>
          <p:cNvGrpSpPr/>
          <p:nvPr/>
        </p:nvGrpSpPr>
        <p:grpSpPr>
          <a:xfrm>
            <a:off x="0" y="-1243201"/>
            <a:ext cx="21793200" cy="12355154"/>
            <a:chOff x="-327663" y="-983332"/>
            <a:chExt cx="10883997" cy="6170432"/>
          </a:xfrm>
        </p:grpSpPr>
        <p:sp>
          <p:nvSpPr>
            <p:cNvPr id="4" name="Google Shape;211;p4">
              <a:extLst>
                <a:ext uri="{FF2B5EF4-FFF2-40B4-BE49-F238E27FC236}">
                  <a16:creationId xmlns:a16="http://schemas.microsoft.com/office/drawing/2014/main" id="{50ECC35C-D6A3-9CBC-07EF-604D8A6E019F}"/>
                </a:ext>
              </a:extLst>
            </p:cNvPr>
            <p:cNvSpPr/>
            <p:nvPr/>
          </p:nvSpPr>
          <p:spPr>
            <a:xfrm>
              <a:off x="0" y="0"/>
              <a:ext cx="9144052" cy="5187100"/>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rgbClr val="E4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2;p4">
              <a:extLst>
                <a:ext uri="{FF2B5EF4-FFF2-40B4-BE49-F238E27FC236}">
                  <a16:creationId xmlns:a16="http://schemas.microsoft.com/office/drawing/2014/main" id="{F3923F95-7E6B-DB7A-DF77-EA3011CDC22F}"/>
                </a:ext>
              </a:extLst>
            </p:cNvPr>
            <p:cNvGrpSpPr/>
            <p:nvPr/>
          </p:nvGrpSpPr>
          <p:grpSpPr>
            <a:xfrm>
              <a:off x="-327663" y="-983332"/>
              <a:ext cx="10883997" cy="5930977"/>
              <a:chOff x="-327663" y="-983332"/>
              <a:chExt cx="10883997" cy="5930977"/>
            </a:xfrm>
          </p:grpSpPr>
          <p:sp>
            <p:nvSpPr>
              <p:cNvPr id="6" name="Google Shape;213;p4">
                <a:extLst>
                  <a:ext uri="{FF2B5EF4-FFF2-40B4-BE49-F238E27FC236}">
                    <a16:creationId xmlns:a16="http://schemas.microsoft.com/office/drawing/2014/main" id="{4EA99666-A10E-4381-5BC9-D97B1F3C8E43}"/>
                  </a:ext>
                </a:extLst>
              </p:cNvPr>
              <p:cNvSpPr/>
              <p:nvPr/>
            </p:nvSpPr>
            <p:spPr>
              <a:xfrm flipH="1">
                <a:off x="8444078" y="-983332"/>
                <a:ext cx="2112256" cy="2112256"/>
              </a:xfrm>
              <a:custGeom>
                <a:avLst/>
                <a:gdLst/>
                <a:ahLst/>
                <a:cxnLst/>
                <a:rect l="l" t="t" r="r" b="b"/>
                <a:pathLst>
                  <a:path w="65598" h="65598" extrusionOk="0">
                    <a:moveTo>
                      <a:pt x="32815" y="0"/>
                    </a:moveTo>
                    <a:lnTo>
                      <a:pt x="31970" y="32"/>
                    </a:lnTo>
                    <a:lnTo>
                      <a:pt x="31125" y="32"/>
                    </a:lnTo>
                    <a:lnTo>
                      <a:pt x="30281" y="97"/>
                    </a:lnTo>
                    <a:lnTo>
                      <a:pt x="29436" y="162"/>
                    </a:lnTo>
                    <a:lnTo>
                      <a:pt x="28624" y="260"/>
                    </a:lnTo>
                    <a:lnTo>
                      <a:pt x="27811" y="390"/>
                    </a:lnTo>
                    <a:lnTo>
                      <a:pt x="26999" y="520"/>
                    </a:lnTo>
                    <a:lnTo>
                      <a:pt x="26187" y="682"/>
                    </a:lnTo>
                    <a:lnTo>
                      <a:pt x="25407" y="845"/>
                    </a:lnTo>
                    <a:lnTo>
                      <a:pt x="24595" y="1040"/>
                    </a:lnTo>
                    <a:lnTo>
                      <a:pt x="23815" y="1235"/>
                    </a:lnTo>
                    <a:lnTo>
                      <a:pt x="23068" y="1495"/>
                    </a:lnTo>
                    <a:lnTo>
                      <a:pt x="22288" y="1722"/>
                    </a:lnTo>
                    <a:lnTo>
                      <a:pt x="21541" y="1982"/>
                    </a:lnTo>
                    <a:lnTo>
                      <a:pt x="20794" y="2274"/>
                    </a:lnTo>
                    <a:lnTo>
                      <a:pt x="20046" y="2567"/>
                    </a:lnTo>
                    <a:lnTo>
                      <a:pt x="19299" y="2892"/>
                    </a:lnTo>
                    <a:lnTo>
                      <a:pt x="18584" y="3249"/>
                    </a:lnTo>
                    <a:lnTo>
                      <a:pt x="17187" y="3964"/>
                    </a:lnTo>
                    <a:lnTo>
                      <a:pt x="15790" y="4744"/>
                    </a:lnTo>
                    <a:lnTo>
                      <a:pt x="14458" y="5621"/>
                    </a:lnTo>
                    <a:lnTo>
                      <a:pt x="13191" y="6530"/>
                    </a:lnTo>
                    <a:lnTo>
                      <a:pt x="11956" y="7505"/>
                    </a:lnTo>
                    <a:lnTo>
                      <a:pt x="10754" y="8512"/>
                    </a:lnTo>
                    <a:lnTo>
                      <a:pt x="9617" y="9617"/>
                    </a:lnTo>
                    <a:lnTo>
                      <a:pt x="8545" y="10754"/>
                    </a:lnTo>
                    <a:lnTo>
                      <a:pt x="7505" y="11924"/>
                    </a:lnTo>
                    <a:lnTo>
                      <a:pt x="6531" y="13191"/>
                    </a:lnTo>
                    <a:lnTo>
                      <a:pt x="5621" y="14458"/>
                    </a:lnTo>
                    <a:lnTo>
                      <a:pt x="4776" y="15790"/>
                    </a:lnTo>
                    <a:lnTo>
                      <a:pt x="3964" y="17155"/>
                    </a:lnTo>
                    <a:lnTo>
                      <a:pt x="3249" y="18584"/>
                    </a:lnTo>
                    <a:lnTo>
                      <a:pt x="2924" y="19299"/>
                    </a:lnTo>
                    <a:lnTo>
                      <a:pt x="2599" y="20046"/>
                    </a:lnTo>
                    <a:lnTo>
                      <a:pt x="2274" y="20761"/>
                    </a:lnTo>
                    <a:lnTo>
                      <a:pt x="2014" y="21508"/>
                    </a:lnTo>
                    <a:lnTo>
                      <a:pt x="1722" y="22288"/>
                    </a:lnTo>
                    <a:lnTo>
                      <a:pt x="1495" y="23035"/>
                    </a:lnTo>
                    <a:lnTo>
                      <a:pt x="1267" y="23815"/>
                    </a:lnTo>
                    <a:lnTo>
                      <a:pt x="1040" y="24595"/>
                    </a:lnTo>
                    <a:lnTo>
                      <a:pt x="845" y="25407"/>
                    </a:lnTo>
                    <a:lnTo>
                      <a:pt x="682" y="26187"/>
                    </a:lnTo>
                    <a:lnTo>
                      <a:pt x="520" y="26999"/>
                    </a:lnTo>
                    <a:lnTo>
                      <a:pt x="390" y="27811"/>
                    </a:lnTo>
                    <a:lnTo>
                      <a:pt x="292" y="28624"/>
                    </a:lnTo>
                    <a:lnTo>
                      <a:pt x="195" y="29436"/>
                    </a:lnTo>
                    <a:lnTo>
                      <a:pt x="97" y="30281"/>
                    </a:lnTo>
                    <a:lnTo>
                      <a:pt x="65" y="31093"/>
                    </a:lnTo>
                    <a:lnTo>
                      <a:pt x="32" y="31938"/>
                    </a:lnTo>
                    <a:lnTo>
                      <a:pt x="0" y="32782"/>
                    </a:lnTo>
                    <a:lnTo>
                      <a:pt x="32" y="33627"/>
                    </a:lnTo>
                    <a:lnTo>
                      <a:pt x="65" y="34472"/>
                    </a:lnTo>
                    <a:lnTo>
                      <a:pt x="97" y="35317"/>
                    </a:lnTo>
                    <a:lnTo>
                      <a:pt x="195" y="36161"/>
                    </a:lnTo>
                    <a:lnTo>
                      <a:pt x="292" y="36974"/>
                    </a:lnTo>
                    <a:lnTo>
                      <a:pt x="390" y="37786"/>
                    </a:lnTo>
                    <a:lnTo>
                      <a:pt x="520" y="38598"/>
                    </a:lnTo>
                    <a:lnTo>
                      <a:pt x="682" y="39410"/>
                    </a:lnTo>
                    <a:lnTo>
                      <a:pt x="845" y="40190"/>
                    </a:lnTo>
                    <a:lnTo>
                      <a:pt x="1040" y="41002"/>
                    </a:lnTo>
                    <a:lnTo>
                      <a:pt x="1267" y="41782"/>
                    </a:lnTo>
                    <a:lnTo>
                      <a:pt x="1495" y="42562"/>
                    </a:lnTo>
                    <a:lnTo>
                      <a:pt x="1722" y="43309"/>
                    </a:lnTo>
                    <a:lnTo>
                      <a:pt x="2014" y="44056"/>
                    </a:lnTo>
                    <a:lnTo>
                      <a:pt x="2274" y="44804"/>
                    </a:lnTo>
                    <a:lnTo>
                      <a:pt x="2599" y="45551"/>
                    </a:lnTo>
                    <a:lnTo>
                      <a:pt x="2924" y="46298"/>
                    </a:lnTo>
                    <a:lnTo>
                      <a:pt x="3249" y="47013"/>
                    </a:lnTo>
                    <a:lnTo>
                      <a:pt x="3964" y="48410"/>
                    </a:lnTo>
                    <a:lnTo>
                      <a:pt x="4776" y="49807"/>
                    </a:lnTo>
                    <a:lnTo>
                      <a:pt x="5621" y="51139"/>
                    </a:lnTo>
                    <a:lnTo>
                      <a:pt x="6531" y="52406"/>
                    </a:lnTo>
                    <a:lnTo>
                      <a:pt x="7505" y="53641"/>
                    </a:lnTo>
                    <a:lnTo>
                      <a:pt x="8545" y="54843"/>
                    </a:lnTo>
                    <a:lnTo>
                      <a:pt x="9617" y="55980"/>
                    </a:lnTo>
                    <a:lnTo>
                      <a:pt x="10754" y="57052"/>
                    </a:lnTo>
                    <a:lnTo>
                      <a:pt x="11956" y="58092"/>
                    </a:lnTo>
                    <a:lnTo>
                      <a:pt x="13191" y="59067"/>
                    </a:lnTo>
                    <a:lnTo>
                      <a:pt x="14458" y="59976"/>
                    </a:lnTo>
                    <a:lnTo>
                      <a:pt x="15790" y="60854"/>
                    </a:lnTo>
                    <a:lnTo>
                      <a:pt x="17187" y="61633"/>
                    </a:lnTo>
                    <a:lnTo>
                      <a:pt x="18584" y="62348"/>
                    </a:lnTo>
                    <a:lnTo>
                      <a:pt x="19299" y="62706"/>
                    </a:lnTo>
                    <a:lnTo>
                      <a:pt x="20046" y="62998"/>
                    </a:lnTo>
                    <a:lnTo>
                      <a:pt x="20794" y="63323"/>
                    </a:lnTo>
                    <a:lnTo>
                      <a:pt x="21541" y="63583"/>
                    </a:lnTo>
                    <a:lnTo>
                      <a:pt x="22288" y="63875"/>
                    </a:lnTo>
                    <a:lnTo>
                      <a:pt x="23068" y="64103"/>
                    </a:lnTo>
                    <a:lnTo>
                      <a:pt x="23815" y="64330"/>
                    </a:lnTo>
                    <a:lnTo>
                      <a:pt x="24595" y="64558"/>
                    </a:lnTo>
                    <a:lnTo>
                      <a:pt x="25407" y="64752"/>
                    </a:lnTo>
                    <a:lnTo>
                      <a:pt x="26187" y="64915"/>
                    </a:lnTo>
                    <a:lnTo>
                      <a:pt x="26999" y="65077"/>
                    </a:lnTo>
                    <a:lnTo>
                      <a:pt x="27811" y="65207"/>
                    </a:lnTo>
                    <a:lnTo>
                      <a:pt x="28624" y="65337"/>
                    </a:lnTo>
                    <a:lnTo>
                      <a:pt x="29436" y="65402"/>
                    </a:lnTo>
                    <a:lnTo>
                      <a:pt x="30281" y="65500"/>
                    </a:lnTo>
                    <a:lnTo>
                      <a:pt x="31125" y="65532"/>
                    </a:lnTo>
                    <a:lnTo>
                      <a:pt x="31970" y="65565"/>
                    </a:lnTo>
                    <a:lnTo>
                      <a:pt x="32815" y="65597"/>
                    </a:lnTo>
                    <a:lnTo>
                      <a:pt x="33660" y="65565"/>
                    </a:lnTo>
                    <a:lnTo>
                      <a:pt x="34504" y="65532"/>
                    </a:lnTo>
                    <a:lnTo>
                      <a:pt x="35317" y="65500"/>
                    </a:lnTo>
                    <a:lnTo>
                      <a:pt x="36161" y="65402"/>
                    </a:lnTo>
                    <a:lnTo>
                      <a:pt x="36974" y="65337"/>
                    </a:lnTo>
                    <a:lnTo>
                      <a:pt x="37786" y="65207"/>
                    </a:lnTo>
                    <a:lnTo>
                      <a:pt x="38598" y="65077"/>
                    </a:lnTo>
                    <a:lnTo>
                      <a:pt x="39410" y="64915"/>
                    </a:lnTo>
                    <a:lnTo>
                      <a:pt x="40223" y="64752"/>
                    </a:lnTo>
                    <a:lnTo>
                      <a:pt x="41002" y="64558"/>
                    </a:lnTo>
                    <a:lnTo>
                      <a:pt x="41782" y="64330"/>
                    </a:lnTo>
                    <a:lnTo>
                      <a:pt x="42562" y="64103"/>
                    </a:lnTo>
                    <a:lnTo>
                      <a:pt x="43309" y="63875"/>
                    </a:lnTo>
                    <a:lnTo>
                      <a:pt x="44089" y="63583"/>
                    </a:lnTo>
                    <a:lnTo>
                      <a:pt x="44836" y="63323"/>
                    </a:lnTo>
                    <a:lnTo>
                      <a:pt x="45584" y="62998"/>
                    </a:lnTo>
                    <a:lnTo>
                      <a:pt x="46298" y="62706"/>
                    </a:lnTo>
                    <a:lnTo>
                      <a:pt x="47013" y="62348"/>
                    </a:lnTo>
                    <a:lnTo>
                      <a:pt x="48443" y="61633"/>
                    </a:lnTo>
                    <a:lnTo>
                      <a:pt x="49807" y="60854"/>
                    </a:lnTo>
                    <a:lnTo>
                      <a:pt x="51139" y="59976"/>
                    </a:lnTo>
                    <a:lnTo>
                      <a:pt x="52439" y="59067"/>
                    </a:lnTo>
                    <a:lnTo>
                      <a:pt x="53674" y="58092"/>
                    </a:lnTo>
                    <a:lnTo>
                      <a:pt x="54843" y="57052"/>
                    </a:lnTo>
                    <a:lnTo>
                      <a:pt x="55980" y="55980"/>
                    </a:lnTo>
                    <a:lnTo>
                      <a:pt x="57085" y="54843"/>
                    </a:lnTo>
                    <a:lnTo>
                      <a:pt x="58092" y="53641"/>
                    </a:lnTo>
                    <a:lnTo>
                      <a:pt x="59067" y="52406"/>
                    </a:lnTo>
                    <a:lnTo>
                      <a:pt x="60009" y="51139"/>
                    </a:lnTo>
                    <a:lnTo>
                      <a:pt x="60854" y="49807"/>
                    </a:lnTo>
                    <a:lnTo>
                      <a:pt x="61634" y="48410"/>
                    </a:lnTo>
                    <a:lnTo>
                      <a:pt x="62348" y="47013"/>
                    </a:lnTo>
                    <a:lnTo>
                      <a:pt x="62706" y="46298"/>
                    </a:lnTo>
                    <a:lnTo>
                      <a:pt x="63031" y="45551"/>
                    </a:lnTo>
                    <a:lnTo>
                      <a:pt x="63323" y="44804"/>
                    </a:lnTo>
                    <a:lnTo>
                      <a:pt x="63616" y="44056"/>
                    </a:lnTo>
                    <a:lnTo>
                      <a:pt x="63875" y="43309"/>
                    </a:lnTo>
                    <a:lnTo>
                      <a:pt x="64135" y="42562"/>
                    </a:lnTo>
                    <a:lnTo>
                      <a:pt x="64363" y="41782"/>
                    </a:lnTo>
                    <a:lnTo>
                      <a:pt x="64558" y="41002"/>
                    </a:lnTo>
                    <a:lnTo>
                      <a:pt x="64753" y="40190"/>
                    </a:lnTo>
                    <a:lnTo>
                      <a:pt x="64915" y="39410"/>
                    </a:lnTo>
                    <a:lnTo>
                      <a:pt x="65078" y="38598"/>
                    </a:lnTo>
                    <a:lnTo>
                      <a:pt x="65208" y="37786"/>
                    </a:lnTo>
                    <a:lnTo>
                      <a:pt x="65337" y="36974"/>
                    </a:lnTo>
                    <a:lnTo>
                      <a:pt x="65435" y="36161"/>
                    </a:lnTo>
                    <a:lnTo>
                      <a:pt x="65500" y="35317"/>
                    </a:lnTo>
                    <a:lnTo>
                      <a:pt x="65565" y="34472"/>
                    </a:lnTo>
                    <a:lnTo>
                      <a:pt x="65597" y="33627"/>
                    </a:lnTo>
                    <a:lnTo>
                      <a:pt x="65597" y="32782"/>
                    </a:lnTo>
                    <a:lnTo>
                      <a:pt x="65597" y="31938"/>
                    </a:lnTo>
                    <a:lnTo>
                      <a:pt x="65565" y="31093"/>
                    </a:lnTo>
                    <a:lnTo>
                      <a:pt x="65500" y="30281"/>
                    </a:lnTo>
                    <a:lnTo>
                      <a:pt x="65435" y="29436"/>
                    </a:lnTo>
                    <a:lnTo>
                      <a:pt x="65337" y="28624"/>
                    </a:lnTo>
                    <a:lnTo>
                      <a:pt x="65208" y="27811"/>
                    </a:lnTo>
                    <a:lnTo>
                      <a:pt x="65078" y="26999"/>
                    </a:lnTo>
                    <a:lnTo>
                      <a:pt x="64915" y="26187"/>
                    </a:lnTo>
                    <a:lnTo>
                      <a:pt x="64753" y="25407"/>
                    </a:lnTo>
                    <a:lnTo>
                      <a:pt x="64558" y="24595"/>
                    </a:lnTo>
                    <a:lnTo>
                      <a:pt x="64363" y="23815"/>
                    </a:lnTo>
                    <a:lnTo>
                      <a:pt x="64135" y="23035"/>
                    </a:lnTo>
                    <a:lnTo>
                      <a:pt x="63875" y="22288"/>
                    </a:lnTo>
                    <a:lnTo>
                      <a:pt x="63616" y="21508"/>
                    </a:lnTo>
                    <a:lnTo>
                      <a:pt x="63323" y="20761"/>
                    </a:lnTo>
                    <a:lnTo>
                      <a:pt x="63031" y="20046"/>
                    </a:lnTo>
                    <a:lnTo>
                      <a:pt x="62706" y="19299"/>
                    </a:lnTo>
                    <a:lnTo>
                      <a:pt x="62348" y="18584"/>
                    </a:lnTo>
                    <a:lnTo>
                      <a:pt x="61634" y="17155"/>
                    </a:lnTo>
                    <a:lnTo>
                      <a:pt x="60854" y="15790"/>
                    </a:lnTo>
                    <a:lnTo>
                      <a:pt x="60009" y="14458"/>
                    </a:lnTo>
                    <a:lnTo>
                      <a:pt x="59067" y="13191"/>
                    </a:lnTo>
                    <a:lnTo>
                      <a:pt x="58092" y="11924"/>
                    </a:lnTo>
                    <a:lnTo>
                      <a:pt x="57085" y="10754"/>
                    </a:lnTo>
                    <a:lnTo>
                      <a:pt x="55980" y="9617"/>
                    </a:lnTo>
                    <a:lnTo>
                      <a:pt x="54843" y="8512"/>
                    </a:lnTo>
                    <a:lnTo>
                      <a:pt x="53674" y="7505"/>
                    </a:lnTo>
                    <a:lnTo>
                      <a:pt x="52439" y="6530"/>
                    </a:lnTo>
                    <a:lnTo>
                      <a:pt x="51139" y="5621"/>
                    </a:lnTo>
                    <a:lnTo>
                      <a:pt x="49807" y="4744"/>
                    </a:lnTo>
                    <a:lnTo>
                      <a:pt x="48443" y="3964"/>
                    </a:lnTo>
                    <a:lnTo>
                      <a:pt x="47013" y="3249"/>
                    </a:lnTo>
                    <a:lnTo>
                      <a:pt x="46298" y="2892"/>
                    </a:lnTo>
                    <a:lnTo>
                      <a:pt x="45584" y="2567"/>
                    </a:lnTo>
                    <a:lnTo>
                      <a:pt x="44836" y="2274"/>
                    </a:lnTo>
                    <a:lnTo>
                      <a:pt x="44089" y="1982"/>
                    </a:lnTo>
                    <a:lnTo>
                      <a:pt x="43309" y="1722"/>
                    </a:lnTo>
                    <a:lnTo>
                      <a:pt x="42562" y="1495"/>
                    </a:lnTo>
                    <a:lnTo>
                      <a:pt x="41782" y="1235"/>
                    </a:lnTo>
                    <a:lnTo>
                      <a:pt x="41002" y="1040"/>
                    </a:lnTo>
                    <a:lnTo>
                      <a:pt x="40223" y="845"/>
                    </a:lnTo>
                    <a:lnTo>
                      <a:pt x="39410" y="682"/>
                    </a:lnTo>
                    <a:lnTo>
                      <a:pt x="38598" y="520"/>
                    </a:lnTo>
                    <a:lnTo>
                      <a:pt x="37786" y="390"/>
                    </a:lnTo>
                    <a:lnTo>
                      <a:pt x="36974" y="260"/>
                    </a:lnTo>
                    <a:lnTo>
                      <a:pt x="36161" y="162"/>
                    </a:lnTo>
                    <a:lnTo>
                      <a:pt x="35317" y="97"/>
                    </a:lnTo>
                    <a:lnTo>
                      <a:pt x="34504" y="32"/>
                    </a:lnTo>
                    <a:lnTo>
                      <a:pt x="33660" y="32"/>
                    </a:lnTo>
                    <a:lnTo>
                      <a:pt x="32815" y="0"/>
                    </a:lnTo>
                    <a:close/>
                  </a:path>
                </a:pathLst>
              </a:custGeom>
              <a:solidFill>
                <a:srgbClr val="D1D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4;p4">
                <a:extLst>
                  <a:ext uri="{FF2B5EF4-FFF2-40B4-BE49-F238E27FC236}">
                    <a16:creationId xmlns:a16="http://schemas.microsoft.com/office/drawing/2014/main" id="{B4D9431B-80E6-178A-680F-B5A440AFA34C}"/>
                  </a:ext>
                </a:extLst>
              </p:cNvPr>
              <p:cNvSpPr/>
              <p:nvPr/>
            </p:nvSpPr>
            <p:spPr>
              <a:xfrm rot="-5400000" flipH="1">
                <a:off x="-801068" y="2669560"/>
                <a:ext cx="1632089" cy="685280"/>
              </a:xfrm>
              <a:custGeom>
                <a:avLst/>
                <a:gdLst/>
                <a:ahLst/>
                <a:cxnLst/>
                <a:rect l="l" t="t" r="r" b="b"/>
                <a:pathLst>
                  <a:path w="50686" h="21282" fill="none" extrusionOk="0">
                    <a:moveTo>
                      <a:pt x="46982" y="1"/>
                    </a:moveTo>
                    <a:lnTo>
                      <a:pt x="46982" y="1"/>
                    </a:lnTo>
                    <a:lnTo>
                      <a:pt x="46754" y="911"/>
                    </a:lnTo>
                    <a:lnTo>
                      <a:pt x="46494" y="1853"/>
                    </a:lnTo>
                    <a:lnTo>
                      <a:pt x="46202" y="2730"/>
                    </a:lnTo>
                    <a:lnTo>
                      <a:pt x="45877" y="3640"/>
                    </a:lnTo>
                    <a:lnTo>
                      <a:pt x="45520" y="4517"/>
                    </a:lnTo>
                    <a:lnTo>
                      <a:pt x="45130" y="5362"/>
                    </a:lnTo>
                    <a:lnTo>
                      <a:pt x="44707" y="6174"/>
                    </a:lnTo>
                    <a:lnTo>
                      <a:pt x="44220" y="6986"/>
                    </a:lnTo>
                    <a:lnTo>
                      <a:pt x="43733" y="7766"/>
                    </a:lnTo>
                    <a:lnTo>
                      <a:pt x="43180" y="8546"/>
                    </a:lnTo>
                    <a:lnTo>
                      <a:pt x="42628" y="9293"/>
                    </a:lnTo>
                    <a:lnTo>
                      <a:pt x="42043" y="10008"/>
                    </a:lnTo>
                    <a:lnTo>
                      <a:pt x="41426" y="10690"/>
                    </a:lnTo>
                    <a:lnTo>
                      <a:pt x="40776" y="11340"/>
                    </a:lnTo>
                    <a:lnTo>
                      <a:pt x="40094" y="11990"/>
                    </a:lnTo>
                    <a:lnTo>
                      <a:pt x="39379" y="12574"/>
                    </a:lnTo>
                    <a:lnTo>
                      <a:pt x="38664" y="13159"/>
                    </a:lnTo>
                    <a:lnTo>
                      <a:pt x="37917" y="13712"/>
                    </a:lnTo>
                    <a:lnTo>
                      <a:pt x="37137" y="14231"/>
                    </a:lnTo>
                    <a:lnTo>
                      <a:pt x="36325" y="14719"/>
                    </a:lnTo>
                    <a:lnTo>
                      <a:pt x="35513" y="15174"/>
                    </a:lnTo>
                    <a:lnTo>
                      <a:pt x="34668" y="15564"/>
                    </a:lnTo>
                    <a:lnTo>
                      <a:pt x="33823" y="15953"/>
                    </a:lnTo>
                    <a:lnTo>
                      <a:pt x="32946" y="16311"/>
                    </a:lnTo>
                    <a:lnTo>
                      <a:pt x="32036" y="16603"/>
                    </a:lnTo>
                    <a:lnTo>
                      <a:pt x="31126" y="16863"/>
                    </a:lnTo>
                    <a:lnTo>
                      <a:pt x="30184" y="17123"/>
                    </a:lnTo>
                    <a:lnTo>
                      <a:pt x="29242" y="17286"/>
                    </a:lnTo>
                    <a:lnTo>
                      <a:pt x="28300" y="17448"/>
                    </a:lnTo>
                    <a:lnTo>
                      <a:pt x="27325" y="17545"/>
                    </a:lnTo>
                    <a:lnTo>
                      <a:pt x="26350" y="17610"/>
                    </a:lnTo>
                    <a:lnTo>
                      <a:pt x="25343" y="17643"/>
                    </a:lnTo>
                    <a:lnTo>
                      <a:pt x="25343" y="17643"/>
                    </a:lnTo>
                    <a:lnTo>
                      <a:pt x="24336" y="17610"/>
                    </a:lnTo>
                    <a:lnTo>
                      <a:pt x="23361" y="17545"/>
                    </a:lnTo>
                    <a:lnTo>
                      <a:pt x="22387" y="17448"/>
                    </a:lnTo>
                    <a:lnTo>
                      <a:pt x="21444" y="17286"/>
                    </a:lnTo>
                    <a:lnTo>
                      <a:pt x="20502" y="17123"/>
                    </a:lnTo>
                    <a:lnTo>
                      <a:pt x="19560" y="16863"/>
                    </a:lnTo>
                    <a:lnTo>
                      <a:pt x="18650" y="16603"/>
                    </a:lnTo>
                    <a:lnTo>
                      <a:pt x="17741" y="16311"/>
                    </a:lnTo>
                    <a:lnTo>
                      <a:pt x="16863" y="15953"/>
                    </a:lnTo>
                    <a:lnTo>
                      <a:pt x="16019" y="15564"/>
                    </a:lnTo>
                    <a:lnTo>
                      <a:pt x="15174" y="15174"/>
                    </a:lnTo>
                    <a:lnTo>
                      <a:pt x="14362" y="14719"/>
                    </a:lnTo>
                    <a:lnTo>
                      <a:pt x="13549" y="14231"/>
                    </a:lnTo>
                    <a:lnTo>
                      <a:pt x="12770" y="13712"/>
                    </a:lnTo>
                    <a:lnTo>
                      <a:pt x="12022" y="13159"/>
                    </a:lnTo>
                    <a:lnTo>
                      <a:pt x="11308" y="12574"/>
                    </a:lnTo>
                    <a:lnTo>
                      <a:pt x="10593" y="11990"/>
                    </a:lnTo>
                    <a:lnTo>
                      <a:pt x="9910" y="11340"/>
                    </a:lnTo>
                    <a:lnTo>
                      <a:pt x="9261" y="10690"/>
                    </a:lnTo>
                    <a:lnTo>
                      <a:pt x="8643" y="10008"/>
                    </a:lnTo>
                    <a:lnTo>
                      <a:pt x="8059" y="9293"/>
                    </a:lnTo>
                    <a:lnTo>
                      <a:pt x="7506" y="8546"/>
                    </a:lnTo>
                    <a:lnTo>
                      <a:pt x="6954" y="7766"/>
                    </a:lnTo>
                    <a:lnTo>
                      <a:pt x="6467" y="6986"/>
                    </a:lnTo>
                    <a:lnTo>
                      <a:pt x="5979" y="6174"/>
                    </a:lnTo>
                    <a:lnTo>
                      <a:pt x="5557" y="5362"/>
                    </a:lnTo>
                    <a:lnTo>
                      <a:pt x="5167" y="4517"/>
                    </a:lnTo>
                    <a:lnTo>
                      <a:pt x="4810" y="3640"/>
                    </a:lnTo>
                    <a:lnTo>
                      <a:pt x="4485" y="2730"/>
                    </a:lnTo>
                    <a:lnTo>
                      <a:pt x="4192" y="1853"/>
                    </a:lnTo>
                    <a:lnTo>
                      <a:pt x="3932" y="911"/>
                    </a:lnTo>
                    <a:lnTo>
                      <a:pt x="3705" y="1"/>
                    </a:lnTo>
                    <a:lnTo>
                      <a:pt x="1" y="1"/>
                    </a:lnTo>
                    <a:lnTo>
                      <a:pt x="1" y="1"/>
                    </a:lnTo>
                    <a:lnTo>
                      <a:pt x="228" y="1106"/>
                    </a:lnTo>
                    <a:lnTo>
                      <a:pt x="488" y="2210"/>
                    </a:lnTo>
                    <a:lnTo>
                      <a:pt x="813" y="3315"/>
                    </a:lnTo>
                    <a:lnTo>
                      <a:pt x="1171" y="4387"/>
                    </a:lnTo>
                    <a:lnTo>
                      <a:pt x="1593" y="5427"/>
                    </a:lnTo>
                    <a:lnTo>
                      <a:pt x="2048" y="6434"/>
                    </a:lnTo>
                    <a:lnTo>
                      <a:pt x="2535" y="7441"/>
                    </a:lnTo>
                    <a:lnTo>
                      <a:pt x="3055" y="8416"/>
                    </a:lnTo>
                    <a:lnTo>
                      <a:pt x="3640" y="9358"/>
                    </a:lnTo>
                    <a:lnTo>
                      <a:pt x="4257" y="10268"/>
                    </a:lnTo>
                    <a:lnTo>
                      <a:pt x="4907" y="11177"/>
                    </a:lnTo>
                    <a:lnTo>
                      <a:pt x="5589" y="12055"/>
                    </a:lnTo>
                    <a:lnTo>
                      <a:pt x="6337" y="12867"/>
                    </a:lnTo>
                    <a:lnTo>
                      <a:pt x="7084" y="13679"/>
                    </a:lnTo>
                    <a:lnTo>
                      <a:pt x="7896" y="14426"/>
                    </a:lnTo>
                    <a:lnTo>
                      <a:pt x="8708" y="15174"/>
                    </a:lnTo>
                    <a:lnTo>
                      <a:pt x="9553" y="15856"/>
                    </a:lnTo>
                    <a:lnTo>
                      <a:pt x="10463" y="16538"/>
                    </a:lnTo>
                    <a:lnTo>
                      <a:pt x="11373" y="17156"/>
                    </a:lnTo>
                    <a:lnTo>
                      <a:pt x="12315" y="17740"/>
                    </a:lnTo>
                    <a:lnTo>
                      <a:pt x="13289" y="18293"/>
                    </a:lnTo>
                    <a:lnTo>
                      <a:pt x="14264" y="18780"/>
                    </a:lnTo>
                    <a:lnTo>
                      <a:pt x="15304" y="19235"/>
                    </a:lnTo>
                    <a:lnTo>
                      <a:pt x="16343" y="19657"/>
                    </a:lnTo>
                    <a:lnTo>
                      <a:pt x="17383" y="20047"/>
                    </a:lnTo>
                    <a:lnTo>
                      <a:pt x="18488" y="20372"/>
                    </a:lnTo>
                    <a:lnTo>
                      <a:pt x="19593" y="20632"/>
                    </a:lnTo>
                    <a:lnTo>
                      <a:pt x="20697" y="20859"/>
                    </a:lnTo>
                    <a:lnTo>
                      <a:pt x="21834" y="21054"/>
                    </a:lnTo>
                    <a:lnTo>
                      <a:pt x="23004" y="21184"/>
                    </a:lnTo>
                    <a:lnTo>
                      <a:pt x="24174" y="21282"/>
                    </a:lnTo>
                    <a:lnTo>
                      <a:pt x="25343" y="21282"/>
                    </a:lnTo>
                    <a:lnTo>
                      <a:pt x="25343" y="21282"/>
                    </a:lnTo>
                    <a:lnTo>
                      <a:pt x="26513" y="21282"/>
                    </a:lnTo>
                    <a:lnTo>
                      <a:pt x="27683" y="21184"/>
                    </a:lnTo>
                    <a:lnTo>
                      <a:pt x="28852" y="21054"/>
                    </a:lnTo>
                    <a:lnTo>
                      <a:pt x="29989" y="20859"/>
                    </a:lnTo>
                    <a:lnTo>
                      <a:pt x="31094" y="20632"/>
                    </a:lnTo>
                    <a:lnTo>
                      <a:pt x="32199" y="20372"/>
                    </a:lnTo>
                    <a:lnTo>
                      <a:pt x="33303" y="20047"/>
                    </a:lnTo>
                    <a:lnTo>
                      <a:pt x="34343" y="19657"/>
                    </a:lnTo>
                    <a:lnTo>
                      <a:pt x="35383" y="19235"/>
                    </a:lnTo>
                    <a:lnTo>
                      <a:pt x="36422" y="18780"/>
                    </a:lnTo>
                    <a:lnTo>
                      <a:pt x="37397" y="18293"/>
                    </a:lnTo>
                    <a:lnTo>
                      <a:pt x="38372" y="17740"/>
                    </a:lnTo>
                    <a:lnTo>
                      <a:pt x="39314" y="17156"/>
                    </a:lnTo>
                    <a:lnTo>
                      <a:pt x="40224" y="16538"/>
                    </a:lnTo>
                    <a:lnTo>
                      <a:pt x="41133" y="15856"/>
                    </a:lnTo>
                    <a:lnTo>
                      <a:pt x="41978" y="15174"/>
                    </a:lnTo>
                    <a:lnTo>
                      <a:pt x="42790" y="14426"/>
                    </a:lnTo>
                    <a:lnTo>
                      <a:pt x="43603" y="13679"/>
                    </a:lnTo>
                    <a:lnTo>
                      <a:pt x="44350" y="12867"/>
                    </a:lnTo>
                    <a:lnTo>
                      <a:pt x="45097" y="12055"/>
                    </a:lnTo>
                    <a:lnTo>
                      <a:pt x="45779" y="11177"/>
                    </a:lnTo>
                    <a:lnTo>
                      <a:pt x="46429" y="10268"/>
                    </a:lnTo>
                    <a:lnTo>
                      <a:pt x="47047" y="9358"/>
                    </a:lnTo>
                    <a:lnTo>
                      <a:pt x="47631" y="8416"/>
                    </a:lnTo>
                    <a:lnTo>
                      <a:pt x="48151" y="7441"/>
                    </a:lnTo>
                    <a:lnTo>
                      <a:pt x="48639" y="6434"/>
                    </a:lnTo>
                    <a:lnTo>
                      <a:pt x="49093" y="5427"/>
                    </a:lnTo>
                    <a:lnTo>
                      <a:pt x="49516" y="4387"/>
                    </a:lnTo>
                    <a:lnTo>
                      <a:pt x="49873" y="3315"/>
                    </a:lnTo>
                    <a:lnTo>
                      <a:pt x="50198" y="2210"/>
                    </a:lnTo>
                    <a:lnTo>
                      <a:pt x="50458" y="1106"/>
                    </a:lnTo>
                    <a:lnTo>
                      <a:pt x="50685" y="1"/>
                    </a:lnTo>
                    <a:lnTo>
                      <a:pt x="46982" y="1"/>
                    </a:lnTo>
                    <a:close/>
                  </a:path>
                </a:pathLst>
              </a:custGeom>
              <a:noFill/>
              <a:ln w="8925" cap="rnd" cmpd="sng">
                <a:solidFill>
                  <a:srgbClr val="7DA2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5;p4">
                <a:extLst>
                  <a:ext uri="{FF2B5EF4-FFF2-40B4-BE49-F238E27FC236}">
                    <a16:creationId xmlns:a16="http://schemas.microsoft.com/office/drawing/2014/main" id="{C463CFA4-29D6-8132-19BA-B43DF200CC88}"/>
                  </a:ext>
                </a:extLst>
              </p:cNvPr>
              <p:cNvSpPr/>
              <p:nvPr/>
            </p:nvSpPr>
            <p:spPr>
              <a:xfrm flipH="1">
                <a:off x="2347630" y="3452"/>
                <a:ext cx="957274" cy="401759"/>
              </a:xfrm>
              <a:custGeom>
                <a:avLst/>
                <a:gdLst/>
                <a:ahLst/>
                <a:cxnLst/>
                <a:rect l="l" t="t" r="r" b="b"/>
                <a:pathLst>
                  <a:path w="29729" h="12477" fill="none" extrusionOk="0">
                    <a:moveTo>
                      <a:pt x="27552" y="0"/>
                    </a:moveTo>
                    <a:lnTo>
                      <a:pt x="27552" y="0"/>
                    </a:lnTo>
                    <a:lnTo>
                      <a:pt x="27422" y="552"/>
                    </a:lnTo>
                    <a:lnTo>
                      <a:pt x="27292" y="1072"/>
                    </a:lnTo>
                    <a:lnTo>
                      <a:pt x="27097" y="1625"/>
                    </a:lnTo>
                    <a:lnTo>
                      <a:pt x="26934" y="2144"/>
                    </a:lnTo>
                    <a:lnTo>
                      <a:pt x="26707" y="2632"/>
                    </a:lnTo>
                    <a:lnTo>
                      <a:pt x="26480" y="3152"/>
                    </a:lnTo>
                    <a:lnTo>
                      <a:pt x="26220" y="3639"/>
                    </a:lnTo>
                    <a:lnTo>
                      <a:pt x="25960" y="4094"/>
                    </a:lnTo>
                    <a:lnTo>
                      <a:pt x="25635" y="4549"/>
                    </a:lnTo>
                    <a:lnTo>
                      <a:pt x="25342" y="5004"/>
                    </a:lnTo>
                    <a:lnTo>
                      <a:pt x="25018" y="5458"/>
                    </a:lnTo>
                    <a:lnTo>
                      <a:pt x="24660" y="5848"/>
                    </a:lnTo>
                    <a:lnTo>
                      <a:pt x="24303" y="6271"/>
                    </a:lnTo>
                    <a:lnTo>
                      <a:pt x="23913" y="6661"/>
                    </a:lnTo>
                    <a:lnTo>
                      <a:pt x="23523" y="7018"/>
                    </a:lnTo>
                    <a:lnTo>
                      <a:pt x="23101" y="7375"/>
                    </a:lnTo>
                    <a:lnTo>
                      <a:pt x="22678" y="7733"/>
                    </a:lnTo>
                    <a:lnTo>
                      <a:pt x="22223" y="8058"/>
                    </a:lnTo>
                    <a:lnTo>
                      <a:pt x="21769" y="8350"/>
                    </a:lnTo>
                    <a:lnTo>
                      <a:pt x="21314" y="8642"/>
                    </a:lnTo>
                    <a:lnTo>
                      <a:pt x="20826" y="8902"/>
                    </a:lnTo>
                    <a:lnTo>
                      <a:pt x="20339" y="9130"/>
                    </a:lnTo>
                    <a:lnTo>
                      <a:pt x="19852" y="9357"/>
                    </a:lnTo>
                    <a:lnTo>
                      <a:pt x="19332" y="9552"/>
                    </a:lnTo>
                    <a:lnTo>
                      <a:pt x="18812" y="9747"/>
                    </a:lnTo>
                    <a:lnTo>
                      <a:pt x="18260" y="9910"/>
                    </a:lnTo>
                    <a:lnTo>
                      <a:pt x="17707" y="10039"/>
                    </a:lnTo>
                    <a:lnTo>
                      <a:pt x="17155" y="10137"/>
                    </a:lnTo>
                    <a:lnTo>
                      <a:pt x="16603" y="10234"/>
                    </a:lnTo>
                    <a:lnTo>
                      <a:pt x="16018" y="10299"/>
                    </a:lnTo>
                    <a:lnTo>
                      <a:pt x="15465" y="10332"/>
                    </a:lnTo>
                    <a:lnTo>
                      <a:pt x="14881" y="10332"/>
                    </a:lnTo>
                    <a:lnTo>
                      <a:pt x="14881" y="10332"/>
                    </a:lnTo>
                    <a:lnTo>
                      <a:pt x="14296" y="10332"/>
                    </a:lnTo>
                    <a:lnTo>
                      <a:pt x="13711" y="10299"/>
                    </a:lnTo>
                    <a:lnTo>
                      <a:pt x="13159" y="10234"/>
                    </a:lnTo>
                    <a:lnTo>
                      <a:pt x="12574" y="10137"/>
                    </a:lnTo>
                    <a:lnTo>
                      <a:pt x="12022" y="10039"/>
                    </a:lnTo>
                    <a:lnTo>
                      <a:pt x="11469" y="9910"/>
                    </a:lnTo>
                    <a:lnTo>
                      <a:pt x="10949" y="9747"/>
                    </a:lnTo>
                    <a:lnTo>
                      <a:pt x="10430" y="9552"/>
                    </a:lnTo>
                    <a:lnTo>
                      <a:pt x="9910" y="9357"/>
                    </a:lnTo>
                    <a:lnTo>
                      <a:pt x="9390" y="9130"/>
                    </a:lnTo>
                    <a:lnTo>
                      <a:pt x="8902" y="8902"/>
                    </a:lnTo>
                    <a:lnTo>
                      <a:pt x="8415" y="8642"/>
                    </a:lnTo>
                    <a:lnTo>
                      <a:pt x="7960" y="8350"/>
                    </a:lnTo>
                    <a:lnTo>
                      <a:pt x="7505" y="8058"/>
                    </a:lnTo>
                    <a:lnTo>
                      <a:pt x="7083" y="7733"/>
                    </a:lnTo>
                    <a:lnTo>
                      <a:pt x="6628" y="7375"/>
                    </a:lnTo>
                    <a:lnTo>
                      <a:pt x="6238" y="7018"/>
                    </a:lnTo>
                    <a:lnTo>
                      <a:pt x="5816" y="6661"/>
                    </a:lnTo>
                    <a:lnTo>
                      <a:pt x="5459" y="6271"/>
                    </a:lnTo>
                    <a:lnTo>
                      <a:pt x="5101" y="5848"/>
                    </a:lnTo>
                    <a:lnTo>
                      <a:pt x="4744" y="5458"/>
                    </a:lnTo>
                    <a:lnTo>
                      <a:pt x="4419" y="5004"/>
                    </a:lnTo>
                    <a:lnTo>
                      <a:pt x="4094" y="4549"/>
                    </a:lnTo>
                    <a:lnTo>
                      <a:pt x="3802" y="4094"/>
                    </a:lnTo>
                    <a:lnTo>
                      <a:pt x="3542" y="3639"/>
                    </a:lnTo>
                    <a:lnTo>
                      <a:pt x="3282" y="3152"/>
                    </a:lnTo>
                    <a:lnTo>
                      <a:pt x="3054" y="2632"/>
                    </a:lnTo>
                    <a:lnTo>
                      <a:pt x="2827" y="2144"/>
                    </a:lnTo>
                    <a:lnTo>
                      <a:pt x="2632" y="1625"/>
                    </a:lnTo>
                    <a:lnTo>
                      <a:pt x="2469" y="1072"/>
                    </a:lnTo>
                    <a:lnTo>
                      <a:pt x="2307" y="552"/>
                    </a:lnTo>
                    <a:lnTo>
                      <a:pt x="2210" y="0"/>
                    </a:lnTo>
                    <a:lnTo>
                      <a:pt x="0" y="0"/>
                    </a:lnTo>
                    <a:lnTo>
                      <a:pt x="0" y="0"/>
                    </a:lnTo>
                    <a:lnTo>
                      <a:pt x="130" y="650"/>
                    </a:lnTo>
                    <a:lnTo>
                      <a:pt x="293" y="1300"/>
                    </a:lnTo>
                    <a:lnTo>
                      <a:pt x="488" y="1949"/>
                    </a:lnTo>
                    <a:lnTo>
                      <a:pt x="715" y="2567"/>
                    </a:lnTo>
                    <a:lnTo>
                      <a:pt x="942" y="3184"/>
                    </a:lnTo>
                    <a:lnTo>
                      <a:pt x="1202" y="3769"/>
                    </a:lnTo>
                    <a:lnTo>
                      <a:pt x="1495" y="4354"/>
                    </a:lnTo>
                    <a:lnTo>
                      <a:pt x="1820" y="4939"/>
                    </a:lnTo>
                    <a:lnTo>
                      <a:pt x="2145" y="5491"/>
                    </a:lnTo>
                    <a:lnTo>
                      <a:pt x="2502" y="6043"/>
                    </a:lnTo>
                    <a:lnTo>
                      <a:pt x="2892" y="6563"/>
                    </a:lnTo>
                    <a:lnTo>
                      <a:pt x="3282" y="7050"/>
                    </a:lnTo>
                    <a:lnTo>
                      <a:pt x="3737" y="7538"/>
                    </a:lnTo>
                    <a:lnTo>
                      <a:pt x="4159" y="8025"/>
                    </a:lnTo>
                    <a:lnTo>
                      <a:pt x="4646" y="8480"/>
                    </a:lnTo>
                    <a:lnTo>
                      <a:pt x="5134" y="8902"/>
                    </a:lnTo>
                    <a:lnTo>
                      <a:pt x="5621" y="9292"/>
                    </a:lnTo>
                    <a:lnTo>
                      <a:pt x="6141" y="9682"/>
                    </a:lnTo>
                    <a:lnTo>
                      <a:pt x="6693" y="10072"/>
                    </a:lnTo>
                    <a:lnTo>
                      <a:pt x="7245" y="10397"/>
                    </a:lnTo>
                    <a:lnTo>
                      <a:pt x="7798" y="10722"/>
                    </a:lnTo>
                    <a:lnTo>
                      <a:pt x="8383" y="11014"/>
                    </a:lnTo>
                    <a:lnTo>
                      <a:pt x="8967" y="11274"/>
                    </a:lnTo>
                    <a:lnTo>
                      <a:pt x="9585" y="11534"/>
                    </a:lnTo>
                    <a:lnTo>
                      <a:pt x="10202" y="11761"/>
                    </a:lnTo>
                    <a:lnTo>
                      <a:pt x="10852" y="11956"/>
                    </a:lnTo>
                    <a:lnTo>
                      <a:pt x="11502" y="12119"/>
                    </a:lnTo>
                    <a:lnTo>
                      <a:pt x="12151" y="12249"/>
                    </a:lnTo>
                    <a:lnTo>
                      <a:pt x="12834" y="12346"/>
                    </a:lnTo>
                    <a:lnTo>
                      <a:pt x="13484" y="12411"/>
                    </a:lnTo>
                    <a:lnTo>
                      <a:pt x="14166" y="12476"/>
                    </a:lnTo>
                    <a:lnTo>
                      <a:pt x="14881" y="12476"/>
                    </a:lnTo>
                    <a:lnTo>
                      <a:pt x="14881" y="12476"/>
                    </a:lnTo>
                    <a:lnTo>
                      <a:pt x="15563" y="12476"/>
                    </a:lnTo>
                    <a:lnTo>
                      <a:pt x="16245" y="12411"/>
                    </a:lnTo>
                    <a:lnTo>
                      <a:pt x="16928" y="12346"/>
                    </a:lnTo>
                    <a:lnTo>
                      <a:pt x="17610" y="12249"/>
                    </a:lnTo>
                    <a:lnTo>
                      <a:pt x="18260" y="12119"/>
                    </a:lnTo>
                    <a:lnTo>
                      <a:pt x="18909" y="11956"/>
                    </a:lnTo>
                    <a:lnTo>
                      <a:pt x="19527" y="11761"/>
                    </a:lnTo>
                    <a:lnTo>
                      <a:pt x="20144" y="11534"/>
                    </a:lnTo>
                    <a:lnTo>
                      <a:pt x="20761" y="11274"/>
                    </a:lnTo>
                    <a:lnTo>
                      <a:pt x="21379" y="11014"/>
                    </a:lnTo>
                    <a:lnTo>
                      <a:pt x="21963" y="10722"/>
                    </a:lnTo>
                    <a:lnTo>
                      <a:pt x="22516" y="10397"/>
                    </a:lnTo>
                    <a:lnTo>
                      <a:pt x="23068" y="10072"/>
                    </a:lnTo>
                    <a:lnTo>
                      <a:pt x="23620" y="9682"/>
                    </a:lnTo>
                    <a:lnTo>
                      <a:pt x="24140" y="9292"/>
                    </a:lnTo>
                    <a:lnTo>
                      <a:pt x="24628" y="8902"/>
                    </a:lnTo>
                    <a:lnTo>
                      <a:pt x="25115" y="8480"/>
                    </a:lnTo>
                    <a:lnTo>
                      <a:pt x="25570" y="8025"/>
                    </a:lnTo>
                    <a:lnTo>
                      <a:pt x="26025" y="7538"/>
                    </a:lnTo>
                    <a:lnTo>
                      <a:pt x="26447" y="7050"/>
                    </a:lnTo>
                    <a:lnTo>
                      <a:pt x="26837" y="6563"/>
                    </a:lnTo>
                    <a:lnTo>
                      <a:pt x="27227" y="6043"/>
                    </a:lnTo>
                    <a:lnTo>
                      <a:pt x="27584" y="5491"/>
                    </a:lnTo>
                    <a:lnTo>
                      <a:pt x="27942" y="4939"/>
                    </a:lnTo>
                    <a:lnTo>
                      <a:pt x="28234" y="4354"/>
                    </a:lnTo>
                    <a:lnTo>
                      <a:pt x="28526" y="3769"/>
                    </a:lnTo>
                    <a:lnTo>
                      <a:pt x="28819" y="3184"/>
                    </a:lnTo>
                    <a:lnTo>
                      <a:pt x="29046" y="2567"/>
                    </a:lnTo>
                    <a:lnTo>
                      <a:pt x="29241" y="1949"/>
                    </a:lnTo>
                    <a:lnTo>
                      <a:pt x="29436" y="1300"/>
                    </a:lnTo>
                    <a:lnTo>
                      <a:pt x="29599" y="650"/>
                    </a:lnTo>
                    <a:lnTo>
                      <a:pt x="29729" y="0"/>
                    </a:lnTo>
                    <a:lnTo>
                      <a:pt x="27552" y="0"/>
                    </a:lnTo>
                    <a:close/>
                  </a:path>
                </a:pathLst>
              </a:custGeom>
              <a:noFill/>
              <a:ln w="89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6;p4">
                <a:extLst>
                  <a:ext uri="{FF2B5EF4-FFF2-40B4-BE49-F238E27FC236}">
                    <a16:creationId xmlns:a16="http://schemas.microsoft.com/office/drawing/2014/main" id="{95877A89-9FE2-8734-57F6-E84F77CE98CC}"/>
                  </a:ext>
                </a:extLst>
              </p:cNvPr>
              <p:cNvSpPr/>
              <p:nvPr/>
            </p:nvSpPr>
            <p:spPr>
              <a:xfrm flipH="1">
                <a:off x="5319137" y="4710162"/>
                <a:ext cx="162191" cy="162191"/>
              </a:xfrm>
              <a:custGeom>
                <a:avLst/>
                <a:gdLst/>
                <a:ahLst/>
                <a:cxnLst/>
                <a:rect l="l" t="t" r="r" b="b"/>
                <a:pathLst>
                  <a:path w="5037" h="5037" fill="none" extrusionOk="0">
                    <a:moveTo>
                      <a:pt x="5036" y="2534"/>
                    </a:moveTo>
                    <a:lnTo>
                      <a:pt x="5036" y="2534"/>
                    </a:lnTo>
                    <a:lnTo>
                      <a:pt x="5036" y="2794"/>
                    </a:lnTo>
                    <a:lnTo>
                      <a:pt x="5004" y="3022"/>
                    </a:lnTo>
                    <a:lnTo>
                      <a:pt x="4939" y="3282"/>
                    </a:lnTo>
                    <a:lnTo>
                      <a:pt x="4842" y="3509"/>
                    </a:lnTo>
                    <a:lnTo>
                      <a:pt x="4744" y="3737"/>
                    </a:lnTo>
                    <a:lnTo>
                      <a:pt x="4614" y="3932"/>
                    </a:lnTo>
                    <a:lnTo>
                      <a:pt x="4452" y="4126"/>
                    </a:lnTo>
                    <a:lnTo>
                      <a:pt x="4289" y="4321"/>
                    </a:lnTo>
                    <a:lnTo>
                      <a:pt x="4127" y="4484"/>
                    </a:lnTo>
                    <a:lnTo>
                      <a:pt x="3932" y="4614"/>
                    </a:lnTo>
                    <a:lnTo>
                      <a:pt x="3737" y="4744"/>
                    </a:lnTo>
                    <a:lnTo>
                      <a:pt x="3509" y="4841"/>
                    </a:lnTo>
                    <a:lnTo>
                      <a:pt x="3282" y="4939"/>
                    </a:lnTo>
                    <a:lnTo>
                      <a:pt x="3022" y="5004"/>
                    </a:lnTo>
                    <a:lnTo>
                      <a:pt x="2762" y="5036"/>
                    </a:lnTo>
                    <a:lnTo>
                      <a:pt x="2502" y="5036"/>
                    </a:lnTo>
                    <a:lnTo>
                      <a:pt x="2502" y="5036"/>
                    </a:lnTo>
                    <a:lnTo>
                      <a:pt x="2275" y="5036"/>
                    </a:lnTo>
                    <a:lnTo>
                      <a:pt x="2015" y="5004"/>
                    </a:lnTo>
                    <a:lnTo>
                      <a:pt x="1755" y="4939"/>
                    </a:lnTo>
                    <a:lnTo>
                      <a:pt x="1528" y="4841"/>
                    </a:lnTo>
                    <a:lnTo>
                      <a:pt x="1300" y="4744"/>
                    </a:lnTo>
                    <a:lnTo>
                      <a:pt x="1105" y="4614"/>
                    </a:lnTo>
                    <a:lnTo>
                      <a:pt x="910" y="4484"/>
                    </a:lnTo>
                    <a:lnTo>
                      <a:pt x="748" y="4321"/>
                    </a:lnTo>
                    <a:lnTo>
                      <a:pt x="585" y="4126"/>
                    </a:lnTo>
                    <a:lnTo>
                      <a:pt x="423" y="3932"/>
                    </a:lnTo>
                    <a:lnTo>
                      <a:pt x="293" y="3737"/>
                    </a:lnTo>
                    <a:lnTo>
                      <a:pt x="195" y="3509"/>
                    </a:lnTo>
                    <a:lnTo>
                      <a:pt x="98" y="3282"/>
                    </a:lnTo>
                    <a:lnTo>
                      <a:pt x="33" y="3022"/>
                    </a:lnTo>
                    <a:lnTo>
                      <a:pt x="0" y="2794"/>
                    </a:lnTo>
                    <a:lnTo>
                      <a:pt x="0" y="2534"/>
                    </a:lnTo>
                    <a:lnTo>
                      <a:pt x="0" y="2534"/>
                    </a:lnTo>
                    <a:lnTo>
                      <a:pt x="0" y="2275"/>
                    </a:lnTo>
                    <a:lnTo>
                      <a:pt x="33" y="2015"/>
                    </a:lnTo>
                    <a:lnTo>
                      <a:pt x="98" y="1787"/>
                    </a:lnTo>
                    <a:lnTo>
                      <a:pt x="195" y="1527"/>
                    </a:lnTo>
                    <a:lnTo>
                      <a:pt x="293" y="1332"/>
                    </a:lnTo>
                    <a:lnTo>
                      <a:pt x="423" y="1105"/>
                    </a:lnTo>
                    <a:lnTo>
                      <a:pt x="585" y="910"/>
                    </a:lnTo>
                    <a:lnTo>
                      <a:pt x="748" y="748"/>
                    </a:lnTo>
                    <a:lnTo>
                      <a:pt x="910" y="585"/>
                    </a:lnTo>
                    <a:lnTo>
                      <a:pt x="1105" y="423"/>
                    </a:lnTo>
                    <a:lnTo>
                      <a:pt x="1300" y="293"/>
                    </a:lnTo>
                    <a:lnTo>
                      <a:pt x="1528" y="195"/>
                    </a:lnTo>
                    <a:lnTo>
                      <a:pt x="1755" y="98"/>
                    </a:lnTo>
                    <a:lnTo>
                      <a:pt x="2015" y="65"/>
                    </a:lnTo>
                    <a:lnTo>
                      <a:pt x="2275" y="0"/>
                    </a:lnTo>
                    <a:lnTo>
                      <a:pt x="2502" y="0"/>
                    </a:lnTo>
                    <a:lnTo>
                      <a:pt x="2502" y="0"/>
                    </a:lnTo>
                    <a:lnTo>
                      <a:pt x="2762" y="0"/>
                    </a:lnTo>
                    <a:lnTo>
                      <a:pt x="3022" y="65"/>
                    </a:lnTo>
                    <a:lnTo>
                      <a:pt x="3282" y="98"/>
                    </a:lnTo>
                    <a:lnTo>
                      <a:pt x="3509" y="195"/>
                    </a:lnTo>
                    <a:lnTo>
                      <a:pt x="3737" y="293"/>
                    </a:lnTo>
                    <a:lnTo>
                      <a:pt x="3932" y="423"/>
                    </a:lnTo>
                    <a:lnTo>
                      <a:pt x="4127" y="585"/>
                    </a:lnTo>
                    <a:lnTo>
                      <a:pt x="4289" y="748"/>
                    </a:lnTo>
                    <a:lnTo>
                      <a:pt x="4452" y="910"/>
                    </a:lnTo>
                    <a:lnTo>
                      <a:pt x="4614" y="1105"/>
                    </a:lnTo>
                    <a:lnTo>
                      <a:pt x="4744" y="1332"/>
                    </a:lnTo>
                    <a:lnTo>
                      <a:pt x="4842" y="1527"/>
                    </a:lnTo>
                    <a:lnTo>
                      <a:pt x="4939" y="1787"/>
                    </a:lnTo>
                    <a:lnTo>
                      <a:pt x="5004" y="2015"/>
                    </a:lnTo>
                    <a:lnTo>
                      <a:pt x="5036" y="2275"/>
                    </a:lnTo>
                    <a:lnTo>
                      <a:pt x="5036" y="2534"/>
                    </a:lnTo>
                    <a:lnTo>
                      <a:pt x="5036" y="2534"/>
                    </a:lnTo>
                    <a:close/>
                  </a:path>
                </a:pathLst>
              </a:custGeom>
              <a:noFill/>
              <a:ln w="8925" cap="rnd" cmpd="sng">
                <a:solidFill>
                  <a:srgbClr val="00FF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p4">
                <a:extLst>
                  <a:ext uri="{FF2B5EF4-FFF2-40B4-BE49-F238E27FC236}">
                    <a16:creationId xmlns:a16="http://schemas.microsoft.com/office/drawing/2014/main" id="{9B291E6F-6118-ADB9-921D-2390CEBF2CB4}"/>
                  </a:ext>
                </a:extLst>
              </p:cNvPr>
              <p:cNvSpPr/>
              <p:nvPr/>
            </p:nvSpPr>
            <p:spPr>
              <a:xfrm flipH="1">
                <a:off x="130716" y="4005923"/>
                <a:ext cx="130796" cy="130796"/>
              </a:xfrm>
              <a:custGeom>
                <a:avLst/>
                <a:gdLst/>
                <a:ahLst/>
                <a:cxnLst/>
                <a:rect l="l" t="t" r="r" b="b"/>
                <a:pathLst>
                  <a:path w="4062" h="4062" fill="none" extrusionOk="0">
                    <a:moveTo>
                      <a:pt x="4062" y="2048"/>
                    </a:moveTo>
                    <a:lnTo>
                      <a:pt x="4062" y="2048"/>
                    </a:lnTo>
                    <a:lnTo>
                      <a:pt x="4029" y="2242"/>
                    </a:lnTo>
                    <a:lnTo>
                      <a:pt x="3997" y="2437"/>
                    </a:lnTo>
                    <a:lnTo>
                      <a:pt x="3964" y="2632"/>
                    </a:lnTo>
                    <a:lnTo>
                      <a:pt x="3899" y="2827"/>
                    </a:lnTo>
                    <a:lnTo>
                      <a:pt x="3704" y="3185"/>
                    </a:lnTo>
                    <a:lnTo>
                      <a:pt x="3444" y="3477"/>
                    </a:lnTo>
                    <a:lnTo>
                      <a:pt x="3152" y="3737"/>
                    </a:lnTo>
                    <a:lnTo>
                      <a:pt x="2794" y="3899"/>
                    </a:lnTo>
                    <a:lnTo>
                      <a:pt x="2632" y="3964"/>
                    </a:lnTo>
                    <a:lnTo>
                      <a:pt x="2437" y="4029"/>
                    </a:lnTo>
                    <a:lnTo>
                      <a:pt x="2242" y="4062"/>
                    </a:lnTo>
                    <a:lnTo>
                      <a:pt x="2015" y="4062"/>
                    </a:lnTo>
                    <a:lnTo>
                      <a:pt x="2015" y="4062"/>
                    </a:lnTo>
                    <a:lnTo>
                      <a:pt x="1820" y="4062"/>
                    </a:lnTo>
                    <a:lnTo>
                      <a:pt x="1625" y="4029"/>
                    </a:lnTo>
                    <a:lnTo>
                      <a:pt x="1430" y="3964"/>
                    </a:lnTo>
                    <a:lnTo>
                      <a:pt x="1235" y="3899"/>
                    </a:lnTo>
                    <a:lnTo>
                      <a:pt x="878" y="3737"/>
                    </a:lnTo>
                    <a:lnTo>
                      <a:pt x="585" y="3477"/>
                    </a:lnTo>
                    <a:lnTo>
                      <a:pt x="325" y="3185"/>
                    </a:lnTo>
                    <a:lnTo>
                      <a:pt x="163" y="2827"/>
                    </a:lnTo>
                    <a:lnTo>
                      <a:pt x="65" y="2632"/>
                    </a:lnTo>
                    <a:lnTo>
                      <a:pt x="33" y="2437"/>
                    </a:lnTo>
                    <a:lnTo>
                      <a:pt x="0" y="2242"/>
                    </a:lnTo>
                    <a:lnTo>
                      <a:pt x="0" y="2048"/>
                    </a:lnTo>
                    <a:lnTo>
                      <a:pt x="0" y="2048"/>
                    </a:lnTo>
                    <a:lnTo>
                      <a:pt x="0" y="1820"/>
                    </a:lnTo>
                    <a:lnTo>
                      <a:pt x="33" y="1625"/>
                    </a:lnTo>
                    <a:lnTo>
                      <a:pt x="65" y="1430"/>
                    </a:lnTo>
                    <a:lnTo>
                      <a:pt x="163" y="1235"/>
                    </a:lnTo>
                    <a:lnTo>
                      <a:pt x="325" y="910"/>
                    </a:lnTo>
                    <a:lnTo>
                      <a:pt x="585" y="618"/>
                    </a:lnTo>
                    <a:lnTo>
                      <a:pt x="878" y="358"/>
                    </a:lnTo>
                    <a:lnTo>
                      <a:pt x="1235" y="163"/>
                    </a:lnTo>
                    <a:lnTo>
                      <a:pt x="1430" y="98"/>
                    </a:lnTo>
                    <a:lnTo>
                      <a:pt x="1625" y="33"/>
                    </a:lnTo>
                    <a:lnTo>
                      <a:pt x="1820" y="33"/>
                    </a:lnTo>
                    <a:lnTo>
                      <a:pt x="2015" y="1"/>
                    </a:lnTo>
                    <a:lnTo>
                      <a:pt x="2015" y="1"/>
                    </a:lnTo>
                    <a:lnTo>
                      <a:pt x="2242" y="33"/>
                    </a:lnTo>
                    <a:lnTo>
                      <a:pt x="2437" y="33"/>
                    </a:lnTo>
                    <a:lnTo>
                      <a:pt x="2632" y="98"/>
                    </a:lnTo>
                    <a:lnTo>
                      <a:pt x="2794" y="163"/>
                    </a:lnTo>
                    <a:lnTo>
                      <a:pt x="3152" y="358"/>
                    </a:lnTo>
                    <a:lnTo>
                      <a:pt x="3444" y="618"/>
                    </a:lnTo>
                    <a:lnTo>
                      <a:pt x="3704" y="910"/>
                    </a:lnTo>
                    <a:lnTo>
                      <a:pt x="3899" y="1235"/>
                    </a:lnTo>
                    <a:lnTo>
                      <a:pt x="3964" y="1430"/>
                    </a:lnTo>
                    <a:lnTo>
                      <a:pt x="3997" y="1625"/>
                    </a:lnTo>
                    <a:lnTo>
                      <a:pt x="4029" y="1820"/>
                    </a:lnTo>
                    <a:lnTo>
                      <a:pt x="4062" y="2048"/>
                    </a:lnTo>
                    <a:lnTo>
                      <a:pt x="4062" y="2048"/>
                    </a:lnTo>
                    <a:close/>
                  </a:path>
                </a:pathLst>
              </a:custGeom>
              <a:noFill/>
              <a:ln w="89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8;p4">
                <a:extLst>
                  <a:ext uri="{FF2B5EF4-FFF2-40B4-BE49-F238E27FC236}">
                    <a16:creationId xmlns:a16="http://schemas.microsoft.com/office/drawing/2014/main" id="{EB076795-E112-0E5C-129B-96030FB9ACED}"/>
                  </a:ext>
                </a:extLst>
              </p:cNvPr>
              <p:cNvSpPr/>
              <p:nvPr/>
            </p:nvSpPr>
            <p:spPr>
              <a:xfrm flipH="1">
                <a:off x="9005617" y="1596209"/>
                <a:ext cx="45016" cy="45016"/>
              </a:xfrm>
              <a:custGeom>
                <a:avLst/>
                <a:gdLst/>
                <a:ahLst/>
                <a:cxnLst/>
                <a:rect l="l" t="t" r="r" b="b"/>
                <a:pathLst>
                  <a:path w="1398" h="1398"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5"/>
                    </a:lnTo>
                    <a:lnTo>
                      <a:pt x="228" y="1203"/>
                    </a:lnTo>
                    <a:lnTo>
                      <a:pt x="325" y="1300"/>
                    </a:lnTo>
                    <a:lnTo>
                      <a:pt x="455" y="1365"/>
                    </a:lnTo>
                    <a:lnTo>
                      <a:pt x="585" y="1398"/>
                    </a:lnTo>
                    <a:lnTo>
                      <a:pt x="845" y="1398"/>
                    </a:lnTo>
                    <a:lnTo>
                      <a:pt x="975"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p4">
                <a:extLst>
                  <a:ext uri="{FF2B5EF4-FFF2-40B4-BE49-F238E27FC236}">
                    <a16:creationId xmlns:a16="http://schemas.microsoft.com/office/drawing/2014/main" id="{D851606A-D937-B648-B231-CD653C7FDA71}"/>
                  </a:ext>
                </a:extLst>
              </p:cNvPr>
              <p:cNvSpPr/>
              <p:nvPr/>
            </p:nvSpPr>
            <p:spPr>
              <a:xfrm flipH="1">
                <a:off x="8890534" y="1596209"/>
                <a:ext cx="45016" cy="45016"/>
              </a:xfrm>
              <a:custGeom>
                <a:avLst/>
                <a:gdLst/>
                <a:ahLst/>
                <a:cxnLst/>
                <a:rect l="l" t="t" r="r" b="b"/>
                <a:pathLst>
                  <a:path w="1398" h="1398"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5"/>
                    </a:lnTo>
                    <a:lnTo>
                      <a:pt x="195" y="1203"/>
                    </a:lnTo>
                    <a:lnTo>
                      <a:pt x="325" y="1300"/>
                    </a:lnTo>
                    <a:lnTo>
                      <a:pt x="423" y="1365"/>
                    </a:lnTo>
                    <a:lnTo>
                      <a:pt x="553" y="1398"/>
                    </a:lnTo>
                    <a:lnTo>
                      <a:pt x="845" y="1398"/>
                    </a:lnTo>
                    <a:lnTo>
                      <a:pt x="975" y="1365"/>
                    </a:lnTo>
                    <a:lnTo>
                      <a:pt x="1105" y="1300"/>
                    </a:lnTo>
                    <a:lnTo>
                      <a:pt x="1203" y="1203"/>
                    </a:lnTo>
                    <a:lnTo>
                      <a:pt x="1268" y="1105"/>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0;p4">
                <a:extLst>
                  <a:ext uri="{FF2B5EF4-FFF2-40B4-BE49-F238E27FC236}">
                    <a16:creationId xmlns:a16="http://schemas.microsoft.com/office/drawing/2014/main" id="{D2B5297E-6A47-F845-1481-D10008E1E8D1}"/>
                  </a:ext>
                </a:extLst>
              </p:cNvPr>
              <p:cNvSpPr/>
              <p:nvPr/>
            </p:nvSpPr>
            <p:spPr>
              <a:xfrm flipH="1">
                <a:off x="8775452" y="1596209"/>
                <a:ext cx="45016" cy="45016"/>
              </a:xfrm>
              <a:custGeom>
                <a:avLst/>
                <a:gdLst/>
                <a:ahLst/>
                <a:cxnLst/>
                <a:rect l="l" t="t" r="r" b="b"/>
                <a:pathLst>
                  <a:path w="1398" h="1398"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5"/>
                    </a:lnTo>
                    <a:lnTo>
                      <a:pt x="195" y="1203"/>
                    </a:lnTo>
                    <a:lnTo>
                      <a:pt x="293" y="1300"/>
                    </a:lnTo>
                    <a:lnTo>
                      <a:pt x="423" y="1365"/>
                    </a:lnTo>
                    <a:lnTo>
                      <a:pt x="553" y="1398"/>
                    </a:lnTo>
                    <a:lnTo>
                      <a:pt x="813" y="1398"/>
                    </a:lnTo>
                    <a:lnTo>
                      <a:pt x="943" y="1365"/>
                    </a:lnTo>
                    <a:lnTo>
                      <a:pt x="1073" y="1300"/>
                    </a:lnTo>
                    <a:lnTo>
                      <a:pt x="1170" y="1203"/>
                    </a:lnTo>
                    <a:lnTo>
                      <a:pt x="1268" y="1105"/>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p4">
                <a:extLst>
                  <a:ext uri="{FF2B5EF4-FFF2-40B4-BE49-F238E27FC236}">
                    <a16:creationId xmlns:a16="http://schemas.microsoft.com/office/drawing/2014/main" id="{A6F8CCF0-A1E7-BB5D-4553-77723D77B3F9}"/>
                  </a:ext>
                </a:extLst>
              </p:cNvPr>
              <p:cNvSpPr/>
              <p:nvPr/>
            </p:nvSpPr>
            <p:spPr>
              <a:xfrm flipH="1">
                <a:off x="8661431" y="1596209"/>
                <a:ext cx="45016" cy="45016"/>
              </a:xfrm>
              <a:custGeom>
                <a:avLst/>
                <a:gdLst/>
                <a:ahLst/>
                <a:cxnLst/>
                <a:rect l="l" t="t" r="r" b="b"/>
                <a:pathLst>
                  <a:path w="1398" h="1398"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5"/>
                    </a:lnTo>
                    <a:lnTo>
                      <a:pt x="196" y="1203"/>
                    </a:lnTo>
                    <a:lnTo>
                      <a:pt x="326" y="1300"/>
                    </a:lnTo>
                    <a:lnTo>
                      <a:pt x="423" y="1365"/>
                    </a:lnTo>
                    <a:lnTo>
                      <a:pt x="553" y="1398"/>
                    </a:lnTo>
                    <a:lnTo>
                      <a:pt x="846" y="1398"/>
                    </a:lnTo>
                    <a:lnTo>
                      <a:pt x="976" y="1365"/>
                    </a:lnTo>
                    <a:lnTo>
                      <a:pt x="1105" y="1300"/>
                    </a:lnTo>
                    <a:lnTo>
                      <a:pt x="1203" y="1203"/>
                    </a:lnTo>
                    <a:lnTo>
                      <a:pt x="1300" y="1105"/>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p4">
                <a:extLst>
                  <a:ext uri="{FF2B5EF4-FFF2-40B4-BE49-F238E27FC236}">
                    <a16:creationId xmlns:a16="http://schemas.microsoft.com/office/drawing/2014/main" id="{CB8FFEBC-1341-A4DC-AACA-DC744C1716C0}"/>
                  </a:ext>
                </a:extLst>
              </p:cNvPr>
              <p:cNvSpPr/>
              <p:nvPr/>
            </p:nvSpPr>
            <p:spPr>
              <a:xfrm flipH="1">
                <a:off x="8546349" y="1596209"/>
                <a:ext cx="45016" cy="45016"/>
              </a:xfrm>
              <a:custGeom>
                <a:avLst/>
                <a:gdLst/>
                <a:ahLst/>
                <a:cxnLst/>
                <a:rect l="l" t="t" r="r" b="b"/>
                <a:pathLst>
                  <a:path w="1398" h="1398"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5"/>
                    </a:lnTo>
                    <a:lnTo>
                      <a:pt x="196" y="1203"/>
                    </a:lnTo>
                    <a:lnTo>
                      <a:pt x="293" y="1300"/>
                    </a:lnTo>
                    <a:lnTo>
                      <a:pt x="423" y="1365"/>
                    </a:lnTo>
                    <a:lnTo>
                      <a:pt x="553" y="1398"/>
                    </a:lnTo>
                    <a:lnTo>
                      <a:pt x="845" y="1398"/>
                    </a:lnTo>
                    <a:lnTo>
                      <a:pt x="975" y="1365"/>
                    </a:lnTo>
                    <a:lnTo>
                      <a:pt x="1073" y="1300"/>
                    </a:lnTo>
                    <a:lnTo>
                      <a:pt x="1170" y="1203"/>
                    </a:lnTo>
                    <a:lnTo>
                      <a:pt x="1268" y="1105"/>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4">
                <a:extLst>
                  <a:ext uri="{FF2B5EF4-FFF2-40B4-BE49-F238E27FC236}">
                    <a16:creationId xmlns:a16="http://schemas.microsoft.com/office/drawing/2014/main" id="{9DEF4476-8C11-56F4-AD66-1A91DE0837A8}"/>
                  </a:ext>
                </a:extLst>
              </p:cNvPr>
              <p:cNvSpPr/>
              <p:nvPr/>
            </p:nvSpPr>
            <p:spPr>
              <a:xfrm flipH="1">
                <a:off x="9005617" y="1693517"/>
                <a:ext cx="45016" cy="45016"/>
              </a:xfrm>
              <a:custGeom>
                <a:avLst/>
                <a:gdLst/>
                <a:ahLst/>
                <a:cxnLst/>
                <a:rect l="l" t="t" r="r" b="b"/>
                <a:pathLst>
                  <a:path w="1398" h="1398" extrusionOk="0">
                    <a:moveTo>
                      <a:pt x="715" y="0"/>
                    </a:moveTo>
                    <a:lnTo>
                      <a:pt x="585" y="33"/>
                    </a:lnTo>
                    <a:lnTo>
                      <a:pt x="455" y="65"/>
                    </a:lnTo>
                    <a:lnTo>
                      <a:pt x="325" y="130"/>
                    </a:lnTo>
                    <a:lnTo>
                      <a:pt x="228" y="228"/>
                    </a:lnTo>
                    <a:lnTo>
                      <a:pt x="131" y="325"/>
                    </a:lnTo>
                    <a:lnTo>
                      <a:pt x="66" y="423"/>
                    </a:lnTo>
                    <a:lnTo>
                      <a:pt x="33" y="553"/>
                    </a:lnTo>
                    <a:lnTo>
                      <a:pt x="1" y="715"/>
                    </a:lnTo>
                    <a:lnTo>
                      <a:pt x="33" y="845"/>
                    </a:lnTo>
                    <a:lnTo>
                      <a:pt x="66" y="975"/>
                    </a:lnTo>
                    <a:lnTo>
                      <a:pt x="131" y="1105"/>
                    </a:lnTo>
                    <a:lnTo>
                      <a:pt x="228" y="1203"/>
                    </a:lnTo>
                    <a:lnTo>
                      <a:pt x="325" y="1300"/>
                    </a:lnTo>
                    <a:lnTo>
                      <a:pt x="455" y="1365"/>
                    </a:lnTo>
                    <a:lnTo>
                      <a:pt x="585" y="1397"/>
                    </a:lnTo>
                    <a:lnTo>
                      <a:pt x="845" y="1397"/>
                    </a:lnTo>
                    <a:lnTo>
                      <a:pt x="975"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4">
                <a:extLst>
                  <a:ext uri="{FF2B5EF4-FFF2-40B4-BE49-F238E27FC236}">
                    <a16:creationId xmlns:a16="http://schemas.microsoft.com/office/drawing/2014/main" id="{56731581-C0CF-3E1D-660F-3780FAE16D7D}"/>
                  </a:ext>
                </a:extLst>
              </p:cNvPr>
              <p:cNvSpPr/>
              <p:nvPr/>
            </p:nvSpPr>
            <p:spPr>
              <a:xfrm flipH="1">
                <a:off x="8890534" y="1693517"/>
                <a:ext cx="45016" cy="45016"/>
              </a:xfrm>
              <a:custGeom>
                <a:avLst/>
                <a:gdLst/>
                <a:ahLst/>
                <a:cxnLst/>
                <a:rect l="l" t="t" r="r" b="b"/>
                <a:pathLst>
                  <a:path w="1398" h="1398" extrusionOk="0">
                    <a:moveTo>
                      <a:pt x="715" y="0"/>
                    </a:moveTo>
                    <a:lnTo>
                      <a:pt x="553" y="33"/>
                    </a:lnTo>
                    <a:lnTo>
                      <a:pt x="423" y="65"/>
                    </a:lnTo>
                    <a:lnTo>
                      <a:pt x="325" y="130"/>
                    </a:lnTo>
                    <a:lnTo>
                      <a:pt x="195" y="228"/>
                    </a:lnTo>
                    <a:lnTo>
                      <a:pt x="130" y="325"/>
                    </a:lnTo>
                    <a:lnTo>
                      <a:pt x="65" y="423"/>
                    </a:lnTo>
                    <a:lnTo>
                      <a:pt x="1" y="553"/>
                    </a:lnTo>
                    <a:lnTo>
                      <a:pt x="1" y="715"/>
                    </a:lnTo>
                    <a:lnTo>
                      <a:pt x="1" y="845"/>
                    </a:lnTo>
                    <a:lnTo>
                      <a:pt x="65" y="975"/>
                    </a:lnTo>
                    <a:lnTo>
                      <a:pt x="130" y="1105"/>
                    </a:lnTo>
                    <a:lnTo>
                      <a:pt x="195" y="1203"/>
                    </a:lnTo>
                    <a:lnTo>
                      <a:pt x="325" y="1300"/>
                    </a:lnTo>
                    <a:lnTo>
                      <a:pt x="423" y="1365"/>
                    </a:lnTo>
                    <a:lnTo>
                      <a:pt x="553" y="1397"/>
                    </a:lnTo>
                    <a:lnTo>
                      <a:pt x="845" y="1397"/>
                    </a:lnTo>
                    <a:lnTo>
                      <a:pt x="975" y="1365"/>
                    </a:lnTo>
                    <a:lnTo>
                      <a:pt x="1105" y="1300"/>
                    </a:lnTo>
                    <a:lnTo>
                      <a:pt x="1203" y="1203"/>
                    </a:lnTo>
                    <a:lnTo>
                      <a:pt x="1268" y="1105"/>
                    </a:lnTo>
                    <a:lnTo>
                      <a:pt x="1333" y="975"/>
                    </a:lnTo>
                    <a:lnTo>
                      <a:pt x="1398" y="845"/>
                    </a:lnTo>
                    <a:lnTo>
                      <a:pt x="1398" y="715"/>
                    </a:lnTo>
                    <a:lnTo>
                      <a:pt x="1398" y="553"/>
                    </a:lnTo>
                    <a:lnTo>
                      <a:pt x="1333" y="423"/>
                    </a:lnTo>
                    <a:lnTo>
                      <a:pt x="1268" y="325"/>
                    </a:lnTo>
                    <a:lnTo>
                      <a:pt x="1203" y="228"/>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5;p4">
                <a:extLst>
                  <a:ext uri="{FF2B5EF4-FFF2-40B4-BE49-F238E27FC236}">
                    <a16:creationId xmlns:a16="http://schemas.microsoft.com/office/drawing/2014/main" id="{FCDF386E-6737-10CD-8B78-AB7199821087}"/>
                  </a:ext>
                </a:extLst>
              </p:cNvPr>
              <p:cNvSpPr/>
              <p:nvPr/>
            </p:nvSpPr>
            <p:spPr>
              <a:xfrm flipH="1">
                <a:off x="8775452" y="1693517"/>
                <a:ext cx="45016" cy="45016"/>
              </a:xfrm>
              <a:custGeom>
                <a:avLst/>
                <a:gdLst/>
                <a:ahLst/>
                <a:cxnLst/>
                <a:rect l="l" t="t" r="r" b="b"/>
                <a:pathLst>
                  <a:path w="1398" h="1398" extrusionOk="0">
                    <a:moveTo>
                      <a:pt x="683" y="0"/>
                    </a:moveTo>
                    <a:lnTo>
                      <a:pt x="553" y="33"/>
                    </a:lnTo>
                    <a:lnTo>
                      <a:pt x="423" y="65"/>
                    </a:lnTo>
                    <a:lnTo>
                      <a:pt x="293" y="130"/>
                    </a:lnTo>
                    <a:lnTo>
                      <a:pt x="195" y="228"/>
                    </a:lnTo>
                    <a:lnTo>
                      <a:pt x="98" y="325"/>
                    </a:lnTo>
                    <a:lnTo>
                      <a:pt x="33" y="423"/>
                    </a:lnTo>
                    <a:lnTo>
                      <a:pt x="0" y="553"/>
                    </a:lnTo>
                    <a:lnTo>
                      <a:pt x="0" y="715"/>
                    </a:lnTo>
                    <a:lnTo>
                      <a:pt x="0" y="845"/>
                    </a:lnTo>
                    <a:lnTo>
                      <a:pt x="33" y="975"/>
                    </a:lnTo>
                    <a:lnTo>
                      <a:pt x="98" y="1105"/>
                    </a:lnTo>
                    <a:lnTo>
                      <a:pt x="195" y="1203"/>
                    </a:lnTo>
                    <a:lnTo>
                      <a:pt x="293" y="1300"/>
                    </a:lnTo>
                    <a:lnTo>
                      <a:pt x="423" y="1365"/>
                    </a:lnTo>
                    <a:lnTo>
                      <a:pt x="553" y="1397"/>
                    </a:lnTo>
                    <a:lnTo>
                      <a:pt x="813" y="1397"/>
                    </a:lnTo>
                    <a:lnTo>
                      <a:pt x="943" y="1365"/>
                    </a:lnTo>
                    <a:lnTo>
                      <a:pt x="1073" y="1300"/>
                    </a:lnTo>
                    <a:lnTo>
                      <a:pt x="1170" y="1203"/>
                    </a:lnTo>
                    <a:lnTo>
                      <a:pt x="1268" y="1105"/>
                    </a:lnTo>
                    <a:lnTo>
                      <a:pt x="1333" y="975"/>
                    </a:lnTo>
                    <a:lnTo>
                      <a:pt x="1365" y="845"/>
                    </a:lnTo>
                    <a:lnTo>
                      <a:pt x="1397" y="715"/>
                    </a:lnTo>
                    <a:lnTo>
                      <a:pt x="1365" y="553"/>
                    </a:lnTo>
                    <a:lnTo>
                      <a:pt x="1333" y="423"/>
                    </a:lnTo>
                    <a:lnTo>
                      <a:pt x="1268" y="325"/>
                    </a:lnTo>
                    <a:lnTo>
                      <a:pt x="1170" y="228"/>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6;p4">
                <a:extLst>
                  <a:ext uri="{FF2B5EF4-FFF2-40B4-BE49-F238E27FC236}">
                    <a16:creationId xmlns:a16="http://schemas.microsoft.com/office/drawing/2014/main" id="{E7FDCC38-80FF-4DDE-B63E-4AB7A307F714}"/>
                  </a:ext>
                </a:extLst>
              </p:cNvPr>
              <p:cNvSpPr/>
              <p:nvPr/>
            </p:nvSpPr>
            <p:spPr>
              <a:xfrm flipH="1">
                <a:off x="8661431" y="1693517"/>
                <a:ext cx="45016" cy="45016"/>
              </a:xfrm>
              <a:custGeom>
                <a:avLst/>
                <a:gdLst/>
                <a:ahLst/>
                <a:cxnLst/>
                <a:rect l="l" t="t" r="r" b="b"/>
                <a:pathLst>
                  <a:path w="1398" h="1398" extrusionOk="0">
                    <a:moveTo>
                      <a:pt x="716" y="0"/>
                    </a:moveTo>
                    <a:lnTo>
                      <a:pt x="553" y="33"/>
                    </a:lnTo>
                    <a:lnTo>
                      <a:pt x="423" y="65"/>
                    </a:lnTo>
                    <a:lnTo>
                      <a:pt x="326" y="130"/>
                    </a:lnTo>
                    <a:lnTo>
                      <a:pt x="196" y="228"/>
                    </a:lnTo>
                    <a:lnTo>
                      <a:pt x="131" y="325"/>
                    </a:lnTo>
                    <a:lnTo>
                      <a:pt x="66" y="423"/>
                    </a:lnTo>
                    <a:lnTo>
                      <a:pt x="33" y="553"/>
                    </a:lnTo>
                    <a:lnTo>
                      <a:pt x="1" y="715"/>
                    </a:lnTo>
                    <a:lnTo>
                      <a:pt x="33" y="845"/>
                    </a:lnTo>
                    <a:lnTo>
                      <a:pt x="66" y="975"/>
                    </a:lnTo>
                    <a:lnTo>
                      <a:pt x="131" y="1105"/>
                    </a:lnTo>
                    <a:lnTo>
                      <a:pt x="196" y="1203"/>
                    </a:lnTo>
                    <a:lnTo>
                      <a:pt x="326" y="1300"/>
                    </a:lnTo>
                    <a:lnTo>
                      <a:pt x="423" y="1365"/>
                    </a:lnTo>
                    <a:lnTo>
                      <a:pt x="553" y="1397"/>
                    </a:lnTo>
                    <a:lnTo>
                      <a:pt x="846" y="1397"/>
                    </a:lnTo>
                    <a:lnTo>
                      <a:pt x="976" y="1365"/>
                    </a:lnTo>
                    <a:lnTo>
                      <a:pt x="1105" y="1300"/>
                    </a:lnTo>
                    <a:lnTo>
                      <a:pt x="1203" y="1203"/>
                    </a:lnTo>
                    <a:lnTo>
                      <a:pt x="1300" y="1105"/>
                    </a:lnTo>
                    <a:lnTo>
                      <a:pt x="1365" y="975"/>
                    </a:lnTo>
                    <a:lnTo>
                      <a:pt x="1398" y="845"/>
                    </a:lnTo>
                    <a:lnTo>
                      <a:pt x="1398" y="715"/>
                    </a:lnTo>
                    <a:lnTo>
                      <a:pt x="1398" y="553"/>
                    </a:lnTo>
                    <a:lnTo>
                      <a:pt x="1365" y="423"/>
                    </a:lnTo>
                    <a:lnTo>
                      <a:pt x="1300" y="325"/>
                    </a:lnTo>
                    <a:lnTo>
                      <a:pt x="1203" y="228"/>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4">
                <a:extLst>
                  <a:ext uri="{FF2B5EF4-FFF2-40B4-BE49-F238E27FC236}">
                    <a16:creationId xmlns:a16="http://schemas.microsoft.com/office/drawing/2014/main" id="{DE76BB13-C953-924C-CEC0-55185E856DEF}"/>
                  </a:ext>
                </a:extLst>
              </p:cNvPr>
              <p:cNvSpPr/>
              <p:nvPr/>
            </p:nvSpPr>
            <p:spPr>
              <a:xfrm flipH="1">
                <a:off x="8546349" y="1693517"/>
                <a:ext cx="45016" cy="45016"/>
              </a:xfrm>
              <a:custGeom>
                <a:avLst/>
                <a:gdLst/>
                <a:ahLst/>
                <a:cxnLst/>
                <a:rect l="l" t="t" r="r" b="b"/>
                <a:pathLst>
                  <a:path w="1398" h="1398" extrusionOk="0">
                    <a:moveTo>
                      <a:pt x="683" y="0"/>
                    </a:moveTo>
                    <a:lnTo>
                      <a:pt x="553" y="33"/>
                    </a:lnTo>
                    <a:lnTo>
                      <a:pt x="423" y="65"/>
                    </a:lnTo>
                    <a:lnTo>
                      <a:pt x="293" y="130"/>
                    </a:lnTo>
                    <a:lnTo>
                      <a:pt x="196" y="228"/>
                    </a:lnTo>
                    <a:lnTo>
                      <a:pt x="98" y="325"/>
                    </a:lnTo>
                    <a:lnTo>
                      <a:pt x="33" y="423"/>
                    </a:lnTo>
                    <a:lnTo>
                      <a:pt x="1" y="553"/>
                    </a:lnTo>
                    <a:lnTo>
                      <a:pt x="1" y="715"/>
                    </a:lnTo>
                    <a:lnTo>
                      <a:pt x="1" y="845"/>
                    </a:lnTo>
                    <a:lnTo>
                      <a:pt x="33" y="975"/>
                    </a:lnTo>
                    <a:lnTo>
                      <a:pt x="98" y="1105"/>
                    </a:lnTo>
                    <a:lnTo>
                      <a:pt x="196" y="1203"/>
                    </a:lnTo>
                    <a:lnTo>
                      <a:pt x="293" y="1300"/>
                    </a:lnTo>
                    <a:lnTo>
                      <a:pt x="423" y="1365"/>
                    </a:lnTo>
                    <a:lnTo>
                      <a:pt x="553" y="1397"/>
                    </a:lnTo>
                    <a:lnTo>
                      <a:pt x="845" y="1397"/>
                    </a:lnTo>
                    <a:lnTo>
                      <a:pt x="975" y="1365"/>
                    </a:lnTo>
                    <a:lnTo>
                      <a:pt x="1073" y="1300"/>
                    </a:lnTo>
                    <a:lnTo>
                      <a:pt x="1170" y="1203"/>
                    </a:lnTo>
                    <a:lnTo>
                      <a:pt x="1268" y="1105"/>
                    </a:lnTo>
                    <a:lnTo>
                      <a:pt x="1333" y="975"/>
                    </a:lnTo>
                    <a:lnTo>
                      <a:pt x="1365" y="845"/>
                    </a:lnTo>
                    <a:lnTo>
                      <a:pt x="1398" y="715"/>
                    </a:lnTo>
                    <a:lnTo>
                      <a:pt x="1365" y="553"/>
                    </a:lnTo>
                    <a:lnTo>
                      <a:pt x="1333" y="423"/>
                    </a:lnTo>
                    <a:lnTo>
                      <a:pt x="1268" y="325"/>
                    </a:lnTo>
                    <a:lnTo>
                      <a:pt x="1170" y="228"/>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8;p4">
                <a:extLst>
                  <a:ext uri="{FF2B5EF4-FFF2-40B4-BE49-F238E27FC236}">
                    <a16:creationId xmlns:a16="http://schemas.microsoft.com/office/drawing/2014/main" id="{8879D2B6-AF0E-3B76-2E52-415B6C780901}"/>
                  </a:ext>
                </a:extLst>
              </p:cNvPr>
              <p:cNvSpPr/>
              <p:nvPr/>
            </p:nvSpPr>
            <p:spPr>
              <a:xfrm flipH="1">
                <a:off x="9005617" y="1790794"/>
                <a:ext cx="45016" cy="45048"/>
              </a:xfrm>
              <a:custGeom>
                <a:avLst/>
                <a:gdLst/>
                <a:ahLst/>
                <a:cxnLst/>
                <a:rect l="l" t="t" r="r" b="b"/>
                <a:pathLst>
                  <a:path w="1398" h="1399" extrusionOk="0">
                    <a:moveTo>
                      <a:pt x="715" y="1"/>
                    </a:moveTo>
                    <a:lnTo>
                      <a:pt x="585" y="33"/>
                    </a:lnTo>
                    <a:lnTo>
                      <a:pt x="455" y="66"/>
                    </a:lnTo>
                    <a:lnTo>
                      <a:pt x="325" y="131"/>
                    </a:lnTo>
                    <a:lnTo>
                      <a:pt x="228" y="228"/>
                    </a:lnTo>
                    <a:lnTo>
                      <a:pt x="131" y="326"/>
                    </a:lnTo>
                    <a:lnTo>
                      <a:pt x="66" y="423"/>
                    </a:lnTo>
                    <a:lnTo>
                      <a:pt x="33" y="553"/>
                    </a:lnTo>
                    <a:lnTo>
                      <a:pt x="1" y="716"/>
                    </a:lnTo>
                    <a:lnTo>
                      <a:pt x="33" y="846"/>
                    </a:lnTo>
                    <a:lnTo>
                      <a:pt x="66" y="976"/>
                    </a:lnTo>
                    <a:lnTo>
                      <a:pt x="131" y="1106"/>
                    </a:lnTo>
                    <a:lnTo>
                      <a:pt x="228" y="1203"/>
                    </a:lnTo>
                    <a:lnTo>
                      <a:pt x="325" y="1301"/>
                    </a:lnTo>
                    <a:lnTo>
                      <a:pt x="455" y="1366"/>
                    </a:lnTo>
                    <a:lnTo>
                      <a:pt x="585" y="1398"/>
                    </a:lnTo>
                    <a:lnTo>
                      <a:pt x="845" y="1398"/>
                    </a:lnTo>
                    <a:lnTo>
                      <a:pt x="975"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4">
                <a:extLst>
                  <a:ext uri="{FF2B5EF4-FFF2-40B4-BE49-F238E27FC236}">
                    <a16:creationId xmlns:a16="http://schemas.microsoft.com/office/drawing/2014/main" id="{864E671D-4E9E-BC75-A8A8-CD34F3D220AB}"/>
                  </a:ext>
                </a:extLst>
              </p:cNvPr>
              <p:cNvSpPr/>
              <p:nvPr/>
            </p:nvSpPr>
            <p:spPr>
              <a:xfrm flipH="1">
                <a:off x="8890534" y="1790794"/>
                <a:ext cx="45016" cy="45048"/>
              </a:xfrm>
              <a:custGeom>
                <a:avLst/>
                <a:gdLst/>
                <a:ahLst/>
                <a:cxnLst/>
                <a:rect l="l" t="t" r="r" b="b"/>
                <a:pathLst>
                  <a:path w="1398" h="1399" extrusionOk="0">
                    <a:moveTo>
                      <a:pt x="715" y="1"/>
                    </a:moveTo>
                    <a:lnTo>
                      <a:pt x="553" y="33"/>
                    </a:lnTo>
                    <a:lnTo>
                      <a:pt x="423" y="66"/>
                    </a:lnTo>
                    <a:lnTo>
                      <a:pt x="325" y="131"/>
                    </a:lnTo>
                    <a:lnTo>
                      <a:pt x="195" y="228"/>
                    </a:lnTo>
                    <a:lnTo>
                      <a:pt x="130" y="326"/>
                    </a:lnTo>
                    <a:lnTo>
                      <a:pt x="65" y="423"/>
                    </a:lnTo>
                    <a:lnTo>
                      <a:pt x="1" y="553"/>
                    </a:lnTo>
                    <a:lnTo>
                      <a:pt x="1" y="716"/>
                    </a:lnTo>
                    <a:lnTo>
                      <a:pt x="1" y="846"/>
                    </a:lnTo>
                    <a:lnTo>
                      <a:pt x="65" y="976"/>
                    </a:lnTo>
                    <a:lnTo>
                      <a:pt x="130" y="1106"/>
                    </a:lnTo>
                    <a:lnTo>
                      <a:pt x="195" y="1203"/>
                    </a:lnTo>
                    <a:lnTo>
                      <a:pt x="325" y="1301"/>
                    </a:lnTo>
                    <a:lnTo>
                      <a:pt x="423" y="1366"/>
                    </a:lnTo>
                    <a:lnTo>
                      <a:pt x="553" y="1398"/>
                    </a:lnTo>
                    <a:lnTo>
                      <a:pt x="845" y="1398"/>
                    </a:lnTo>
                    <a:lnTo>
                      <a:pt x="975" y="1366"/>
                    </a:lnTo>
                    <a:lnTo>
                      <a:pt x="1105" y="1301"/>
                    </a:lnTo>
                    <a:lnTo>
                      <a:pt x="1203" y="1203"/>
                    </a:lnTo>
                    <a:lnTo>
                      <a:pt x="1268" y="1106"/>
                    </a:lnTo>
                    <a:lnTo>
                      <a:pt x="1333" y="976"/>
                    </a:lnTo>
                    <a:lnTo>
                      <a:pt x="1398" y="846"/>
                    </a:lnTo>
                    <a:lnTo>
                      <a:pt x="1398" y="716"/>
                    </a:lnTo>
                    <a:lnTo>
                      <a:pt x="1398" y="553"/>
                    </a:lnTo>
                    <a:lnTo>
                      <a:pt x="1333" y="423"/>
                    </a:lnTo>
                    <a:lnTo>
                      <a:pt x="1268" y="326"/>
                    </a:lnTo>
                    <a:lnTo>
                      <a:pt x="1203" y="228"/>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0;p4">
                <a:extLst>
                  <a:ext uri="{FF2B5EF4-FFF2-40B4-BE49-F238E27FC236}">
                    <a16:creationId xmlns:a16="http://schemas.microsoft.com/office/drawing/2014/main" id="{FAE44A0E-F7A9-6D57-0355-0538083DB5FF}"/>
                  </a:ext>
                </a:extLst>
              </p:cNvPr>
              <p:cNvSpPr/>
              <p:nvPr/>
            </p:nvSpPr>
            <p:spPr>
              <a:xfrm flipH="1">
                <a:off x="8775452" y="1790794"/>
                <a:ext cx="45016" cy="45048"/>
              </a:xfrm>
              <a:custGeom>
                <a:avLst/>
                <a:gdLst/>
                <a:ahLst/>
                <a:cxnLst/>
                <a:rect l="l" t="t" r="r" b="b"/>
                <a:pathLst>
                  <a:path w="1398" h="1399" extrusionOk="0">
                    <a:moveTo>
                      <a:pt x="683" y="1"/>
                    </a:moveTo>
                    <a:lnTo>
                      <a:pt x="553" y="33"/>
                    </a:lnTo>
                    <a:lnTo>
                      <a:pt x="423" y="66"/>
                    </a:lnTo>
                    <a:lnTo>
                      <a:pt x="293" y="131"/>
                    </a:lnTo>
                    <a:lnTo>
                      <a:pt x="195" y="228"/>
                    </a:lnTo>
                    <a:lnTo>
                      <a:pt x="98" y="326"/>
                    </a:lnTo>
                    <a:lnTo>
                      <a:pt x="33" y="423"/>
                    </a:lnTo>
                    <a:lnTo>
                      <a:pt x="0" y="553"/>
                    </a:lnTo>
                    <a:lnTo>
                      <a:pt x="0" y="716"/>
                    </a:lnTo>
                    <a:lnTo>
                      <a:pt x="0" y="846"/>
                    </a:lnTo>
                    <a:lnTo>
                      <a:pt x="33" y="976"/>
                    </a:lnTo>
                    <a:lnTo>
                      <a:pt x="98" y="1106"/>
                    </a:lnTo>
                    <a:lnTo>
                      <a:pt x="195" y="1203"/>
                    </a:lnTo>
                    <a:lnTo>
                      <a:pt x="293" y="1301"/>
                    </a:lnTo>
                    <a:lnTo>
                      <a:pt x="423" y="1366"/>
                    </a:lnTo>
                    <a:lnTo>
                      <a:pt x="553" y="1398"/>
                    </a:lnTo>
                    <a:lnTo>
                      <a:pt x="813" y="1398"/>
                    </a:lnTo>
                    <a:lnTo>
                      <a:pt x="943" y="1366"/>
                    </a:lnTo>
                    <a:lnTo>
                      <a:pt x="1073" y="1301"/>
                    </a:lnTo>
                    <a:lnTo>
                      <a:pt x="1170" y="1203"/>
                    </a:lnTo>
                    <a:lnTo>
                      <a:pt x="1268" y="1106"/>
                    </a:lnTo>
                    <a:lnTo>
                      <a:pt x="1333" y="976"/>
                    </a:lnTo>
                    <a:lnTo>
                      <a:pt x="1365" y="846"/>
                    </a:lnTo>
                    <a:lnTo>
                      <a:pt x="1397" y="716"/>
                    </a:lnTo>
                    <a:lnTo>
                      <a:pt x="1365" y="553"/>
                    </a:lnTo>
                    <a:lnTo>
                      <a:pt x="1333" y="423"/>
                    </a:lnTo>
                    <a:lnTo>
                      <a:pt x="1268" y="326"/>
                    </a:lnTo>
                    <a:lnTo>
                      <a:pt x="1170" y="228"/>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1;p4">
                <a:extLst>
                  <a:ext uri="{FF2B5EF4-FFF2-40B4-BE49-F238E27FC236}">
                    <a16:creationId xmlns:a16="http://schemas.microsoft.com/office/drawing/2014/main" id="{EEA2DD95-F2D6-E074-8AED-B0F99609C7EA}"/>
                  </a:ext>
                </a:extLst>
              </p:cNvPr>
              <p:cNvSpPr/>
              <p:nvPr/>
            </p:nvSpPr>
            <p:spPr>
              <a:xfrm flipH="1">
                <a:off x="8661431" y="1790794"/>
                <a:ext cx="45016" cy="45048"/>
              </a:xfrm>
              <a:custGeom>
                <a:avLst/>
                <a:gdLst/>
                <a:ahLst/>
                <a:cxnLst/>
                <a:rect l="l" t="t" r="r" b="b"/>
                <a:pathLst>
                  <a:path w="1398" h="1399" extrusionOk="0">
                    <a:moveTo>
                      <a:pt x="716" y="1"/>
                    </a:moveTo>
                    <a:lnTo>
                      <a:pt x="553" y="33"/>
                    </a:lnTo>
                    <a:lnTo>
                      <a:pt x="423" y="66"/>
                    </a:lnTo>
                    <a:lnTo>
                      <a:pt x="326" y="131"/>
                    </a:lnTo>
                    <a:lnTo>
                      <a:pt x="196" y="228"/>
                    </a:lnTo>
                    <a:lnTo>
                      <a:pt x="131" y="326"/>
                    </a:lnTo>
                    <a:lnTo>
                      <a:pt x="66" y="423"/>
                    </a:lnTo>
                    <a:lnTo>
                      <a:pt x="33" y="553"/>
                    </a:lnTo>
                    <a:lnTo>
                      <a:pt x="1" y="716"/>
                    </a:lnTo>
                    <a:lnTo>
                      <a:pt x="33" y="846"/>
                    </a:lnTo>
                    <a:lnTo>
                      <a:pt x="66" y="976"/>
                    </a:lnTo>
                    <a:lnTo>
                      <a:pt x="131" y="1106"/>
                    </a:lnTo>
                    <a:lnTo>
                      <a:pt x="196" y="1203"/>
                    </a:lnTo>
                    <a:lnTo>
                      <a:pt x="326" y="1301"/>
                    </a:lnTo>
                    <a:lnTo>
                      <a:pt x="423" y="1366"/>
                    </a:lnTo>
                    <a:lnTo>
                      <a:pt x="553" y="1398"/>
                    </a:lnTo>
                    <a:lnTo>
                      <a:pt x="846" y="1398"/>
                    </a:lnTo>
                    <a:lnTo>
                      <a:pt x="976" y="1366"/>
                    </a:lnTo>
                    <a:lnTo>
                      <a:pt x="1105" y="1301"/>
                    </a:lnTo>
                    <a:lnTo>
                      <a:pt x="1203" y="1203"/>
                    </a:lnTo>
                    <a:lnTo>
                      <a:pt x="1300" y="1106"/>
                    </a:lnTo>
                    <a:lnTo>
                      <a:pt x="1365" y="976"/>
                    </a:lnTo>
                    <a:lnTo>
                      <a:pt x="1398" y="846"/>
                    </a:lnTo>
                    <a:lnTo>
                      <a:pt x="1398" y="716"/>
                    </a:lnTo>
                    <a:lnTo>
                      <a:pt x="1398" y="553"/>
                    </a:lnTo>
                    <a:lnTo>
                      <a:pt x="1365" y="423"/>
                    </a:lnTo>
                    <a:lnTo>
                      <a:pt x="1300" y="326"/>
                    </a:lnTo>
                    <a:lnTo>
                      <a:pt x="1203" y="228"/>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4">
                <a:extLst>
                  <a:ext uri="{FF2B5EF4-FFF2-40B4-BE49-F238E27FC236}">
                    <a16:creationId xmlns:a16="http://schemas.microsoft.com/office/drawing/2014/main" id="{3CCE76E1-B425-C4AE-7263-6A98DC6CB3BD}"/>
                  </a:ext>
                </a:extLst>
              </p:cNvPr>
              <p:cNvSpPr/>
              <p:nvPr/>
            </p:nvSpPr>
            <p:spPr>
              <a:xfrm flipH="1">
                <a:off x="8546349" y="1790794"/>
                <a:ext cx="45016" cy="45048"/>
              </a:xfrm>
              <a:custGeom>
                <a:avLst/>
                <a:gdLst/>
                <a:ahLst/>
                <a:cxnLst/>
                <a:rect l="l" t="t" r="r" b="b"/>
                <a:pathLst>
                  <a:path w="1398" h="1399" extrusionOk="0">
                    <a:moveTo>
                      <a:pt x="683" y="1"/>
                    </a:moveTo>
                    <a:lnTo>
                      <a:pt x="553" y="33"/>
                    </a:lnTo>
                    <a:lnTo>
                      <a:pt x="423" y="66"/>
                    </a:lnTo>
                    <a:lnTo>
                      <a:pt x="293" y="131"/>
                    </a:lnTo>
                    <a:lnTo>
                      <a:pt x="196" y="228"/>
                    </a:lnTo>
                    <a:lnTo>
                      <a:pt x="98" y="326"/>
                    </a:lnTo>
                    <a:lnTo>
                      <a:pt x="33" y="423"/>
                    </a:lnTo>
                    <a:lnTo>
                      <a:pt x="1" y="553"/>
                    </a:lnTo>
                    <a:lnTo>
                      <a:pt x="1" y="716"/>
                    </a:lnTo>
                    <a:lnTo>
                      <a:pt x="1" y="846"/>
                    </a:lnTo>
                    <a:lnTo>
                      <a:pt x="33" y="976"/>
                    </a:lnTo>
                    <a:lnTo>
                      <a:pt x="98" y="1106"/>
                    </a:lnTo>
                    <a:lnTo>
                      <a:pt x="196" y="1203"/>
                    </a:lnTo>
                    <a:lnTo>
                      <a:pt x="293" y="1301"/>
                    </a:lnTo>
                    <a:lnTo>
                      <a:pt x="423" y="1366"/>
                    </a:lnTo>
                    <a:lnTo>
                      <a:pt x="553" y="1398"/>
                    </a:lnTo>
                    <a:lnTo>
                      <a:pt x="845" y="1398"/>
                    </a:lnTo>
                    <a:lnTo>
                      <a:pt x="975" y="1366"/>
                    </a:lnTo>
                    <a:lnTo>
                      <a:pt x="1073" y="1301"/>
                    </a:lnTo>
                    <a:lnTo>
                      <a:pt x="1170" y="1203"/>
                    </a:lnTo>
                    <a:lnTo>
                      <a:pt x="1268" y="1106"/>
                    </a:lnTo>
                    <a:lnTo>
                      <a:pt x="1333" y="976"/>
                    </a:lnTo>
                    <a:lnTo>
                      <a:pt x="1365" y="846"/>
                    </a:lnTo>
                    <a:lnTo>
                      <a:pt x="1398" y="716"/>
                    </a:lnTo>
                    <a:lnTo>
                      <a:pt x="1365" y="553"/>
                    </a:lnTo>
                    <a:lnTo>
                      <a:pt x="1333" y="423"/>
                    </a:lnTo>
                    <a:lnTo>
                      <a:pt x="1268" y="326"/>
                    </a:lnTo>
                    <a:lnTo>
                      <a:pt x="1170" y="228"/>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p4">
                <a:extLst>
                  <a:ext uri="{FF2B5EF4-FFF2-40B4-BE49-F238E27FC236}">
                    <a16:creationId xmlns:a16="http://schemas.microsoft.com/office/drawing/2014/main" id="{3F8D1FD2-23D1-1AE2-13A6-D8AC858A2487}"/>
                  </a:ext>
                </a:extLst>
              </p:cNvPr>
              <p:cNvSpPr/>
              <p:nvPr/>
            </p:nvSpPr>
            <p:spPr>
              <a:xfrm flipH="1">
                <a:off x="9005617" y="1888102"/>
                <a:ext cx="45016" cy="45016"/>
              </a:xfrm>
              <a:custGeom>
                <a:avLst/>
                <a:gdLst/>
                <a:ahLst/>
                <a:cxnLst/>
                <a:rect l="l" t="t" r="r" b="b"/>
                <a:pathLst>
                  <a:path w="1398" h="1398" extrusionOk="0">
                    <a:moveTo>
                      <a:pt x="715" y="1"/>
                    </a:moveTo>
                    <a:lnTo>
                      <a:pt x="585" y="33"/>
                    </a:lnTo>
                    <a:lnTo>
                      <a:pt x="455" y="66"/>
                    </a:lnTo>
                    <a:lnTo>
                      <a:pt x="325" y="130"/>
                    </a:lnTo>
                    <a:lnTo>
                      <a:pt x="228" y="195"/>
                    </a:lnTo>
                    <a:lnTo>
                      <a:pt x="131" y="325"/>
                    </a:lnTo>
                    <a:lnTo>
                      <a:pt x="66" y="423"/>
                    </a:lnTo>
                    <a:lnTo>
                      <a:pt x="33" y="553"/>
                    </a:lnTo>
                    <a:lnTo>
                      <a:pt x="1" y="715"/>
                    </a:lnTo>
                    <a:lnTo>
                      <a:pt x="33" y="845"/>
                    </a:lnTo>
                    <a:lnTo>
                      <a:pt x="66" y="975"/>
                    </a:lnTo>
                    <a:lnTo>
                      <a:pt x="131" y="1105"/>
                    </a:lnTo>
                    <a:lnTo>
                      <a:pt x="228" y="1203"/>
                    </a:lnTo>
                    <a:lnTo>
                      <a:pt x="325" y="1300"/>
                    </a:lnTo>
                    <a:lnTo>
                      <a:pt x="455" y="1333"/>
                    </a:lnTo>
                    <a:lnTo>
                      <a:pt x="585" y="1398"/>
                    </a:lnTo>
                    <a:lnTo>
                      <a:pt x="845" y="1398"/>
                    </a:lnTo>
                    <a:lnTo>
                      <a:pt x="975"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p4">
                <a:extLst>
                  <a:ext uri="{FF2B5EF4-FFF2-40B4-BE49-F238E27FC236}">
                    <a16:creationId xmlns:a16="http://schemas.microsoft.com/office/drawing/2014/main" id="{6498148F-41F3-A6EB-4CE4-095E8A9F60C2}"/>
                  </a:ext>
                </a:extLst>
              </p:cNvPr>
              <p:cNvSpPr/>
              <p:nvPr/>
            </p:nvSpPr>
            <p:spPr>
              <a:xfrm flipH="1">
                <a:off x="8890534" y="1888102"/>
                <a:ext cx="45016" cy="45016"/>
              </a:xfrm>
              <a:custGeom>
                <a:avLst/>
                <a:gdLst/>
                <a:ahLst/>
                <a:cxnLst/>
                <a:rect l="l" t="t" r="r" b="b"/>
                <a:pathLst>
                  <a:path w="1398" h="1398" extrusionOk="0">
                    <a:moveTo>
                      <a:pt x="715" y="1"/>
                    </a:moveTo>
                    <a:lnTo>
                      <a:pt x="553" y="33"/>
                    </a:lnTo>
                    <a:lnTo>
                      <a:pt x="423" y="66"/>
                    </a:lnTo>
                    <a:lnTo>
                      <a:pt x="325" y="130"/>
                    </a:lnTo>
                    <a:lnTo>
                      <a:pt x="195" y="195"/>
                    </a:lnTo>
                    <a:lnTo>
                      <a:pt x="130" y="325"/>
                    </a:lnTo>
                    <a:lnTo>
                      <a:pt x="65" y="423"/>
                    </a:lnTo>
                    <a:lnTo>
                      <a:pt x="1" y="553"/>
                    </a:lnTo>
                    <a:lnTo>
                      <a:pt x="1" y="715"/>
                    </a:lnTo>
                    <a:lnTo>
                      <a:pt x="1" y="845"/>
                    </a:lnTo>
                    <a:lnTo>
                      <a:pt x="65" y="975"/>
                    </a:lnTo>
                    <a:lnTo>
                      <a:pt x="130" y="1105"/>
                    </a:lnTo>
                    <a:lnTo>
                      <a:pt x="195" y="1203"/>
                    </a:lnTo>
                    <a:lnTo>
                      <a:pt x="325" y="1300"/>
                    </a:lnTo>
                    <a:lnTo>
                      <a:pt x="423" y="1333"/>
                    </a:lnTo>
                    <a:lnTo>
                      <a:pt x="553" y="1398"/>
                    </a:lnTo>
                    <a:lnTo>
                      <a:pt x="845" y="1398"/>
                    </a:lnTo>
                    <a:lnTo>
                      <a:pt x="975" y="1333"/>
                    </a:lnTo>
                    <a:lnTo>
                      <a:pt x="1105" y="1300"/>
                    </a:lnTo>
                    <a:lnTo>
                      <a:pt x="1203" y="1203"/>
                    </a:lnTo>
                    <a:lnTo>
                      <a:pt x="1268" y="1105"/>
                    </a:lnTo>
                    <a:lnTo>
                      <a:pt x="1333" y="975"/>
                    </a:lnTo>
                    <a:lnTo>
                      <a:pt x="1398" y="845"/>
                    </a:lnTo>
                    <a:lnTo>
                      <a:pt x="1398" y="715"/>
                    </a:lnTo>
                    <a:lnTo>
                      <a:pt x="1398" y="553"/>
                    </a:lnTo>
                    <a:lnTo>
                      <a:pt x="1333" y="423"/>
                    </a:lnTo>
                    <a:lnTo>
                      <a:pt x="1268" y="325"/>
                    </a:lnTo>
                    <a:lnTo>
                      <a:pt x="1203" y="195"/>
                    </a:lnTo>
                    <a:lnTo>
                      <a:pt x="1105" y="130"/>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p4">
                <a:extLst>
                  <a:ext uri="{FF2B5EF4-FFF2-40B4-BE49-F238E27FC236}">
                    <a16:creationId xmlns:a16="http://schemas.microsoft.com/office/drawing/2014/main" id="{DBD27B39-4ABA-C176-8371-E8152A96DC0E}"/>
                  </a:ext>
                </a:extLst>
              </p:cNvPr>
              <p:cNvSpPr/>
              <p:nvPr/>
            </p:nvSpPr>
            <p:spPr>
              <a:xfrm flipH="1">
                <a:off x="8775452" y="1888102"/>
                <a:ext cx="45016" cy="45016"/>
              </a:xfrm>
              <a:custGeom>
                <a:avLst/>
                <a:gdLst/>
                <a:ahLst/>
                <a:cxnLst/>
                <a:rect l="l" t="t" r="r" b="b"/>
                <a:pathLst>
                  <a:path w="1398" h="1398" extrusionOk="0">
                    <a:moveTo>
                      <a:pt x="683" y="1"/>
                    </a:moveTo>
                    <a:lnTo>
                      <a:pt x="553" y="33"/>
                    </a:lnTo>
                    <a:lnTo>
                      <a:pt x="423" y="66"/>
                    </a:lnTo>
                    <a:lnTo>
                      <a:pt x="293" y="130"/>
                    </a:lnTo>
                    <a:lnTo>
                      <a:pt x="195" y="195"/>
                    </a:lnTo>
                    <a:lnTo>
                      <a:pt x="98" y="325"/>
                    </a:lnTo>
                    <a:lnTo>
                      <a:pt x="33" y="423"/>
                    </a:lnTo>
                    <a:lnTo>
                      <a:pt x="0" y="553"/>
                    </a:lnTo>
                    <a:lnTo>
                      <a:pt x="0" y="715"/>
                    </a:lnTo>
                    <a:lnTo>
                      <a:pt x="0" y="845"/>
                    </a:lnTo>
                    <a:lnTo>
                      <a:pt x="33" y="975"/>
                    </a:lnTo>
                    <a:lnTo>
                      <a:pt x="98" y="1105"/>
                    </a:lnTo>
                    <a:lnTo>
                      <a:pt x="195" y="1203"/>
                    </a:lnTo>
                    <a:lnTo>
                      <a:pt x="293" y="1300"/>
                    </a:lnTo>
                    <a:lnTo>
                      <a:pt x="423" y="1333"/>
                    </a:lnTo>
                    <a:lnTo>
                      <a:pt x="553" y="1398"/>
                    </a:lnTo>
                    <a:lnTo>
                      <a:pt x="813" y="1398"/>
                    </a:lnTo>
                    <a:lnTo>
                      <a:pt x="943" y="1333"/>
                    </a:lnTo>
                    <a:lnTo>
                      <a:pt x="1073" y="1300"/>
                    </a:lnTo>
                    <a:lnTo>
                      <a:pt x="1170" y="1203"/>
                    </a:lnTo>
                    <a:lnTo>
                      <a:pt x="1268" y="1105"/>
                    </a:lnTo>
                    <a:lnTo>
                      <a:pt x="1333" y="975"/>
                    </a:lnTo>
                    <a:lnTo>
                      <a:pt x="1365" y="845"/>
                    </a:lnTo>
                    <a:lnTo>
                      <a:pt x="1397" y="715"/>
                    </a:lnTo>
                    <a:lnTo>
                      <a:pt x="1365" y="553"/>
                    </a:lnTo>
                    <a:lnTo>
                      <a:pt x="1333" y="423"/>
                    </a:lnTo>
                    <a:lnTo>
                      <a:pt x="1268" y="325"/>
                    </a:lnTo>
                    <a:lnTo>
                      <a:pt x="1170" y="195"/>
                    </a:lnTo>
                    <a:lnTo>
                      <a:pt x="1073" y="130"/>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p4">
                <a:extLst>
                  <a:ext uri="{FF2B5EF4-FFF2-40B4-BE49-F238E27FC236}">
                    <a16:creationId xmlns:a16="http://schemas.microsoft.com/office/drawing/2014/main" id="{1F81E206-6443-6B43-1470-D4664BAB7730}"/>
                  </a:ext>
                </a:extLst>
              </p:cNvPr>
              <p:cNvSpPr/>
              <p:nvPr/>
            </p:nvSpPr>
            <p:spPr>
              <a:xfrm flipH="1">
                <a:off x="8661431" y="1888102"/>
                <a:ext cx="45016" cy="45016"/>
              </a:xfrm>
              <a:custGeom>
                <a:avLst/>
                <a:gdLst/>
                <a:ahLst/>
                <a:cxnLst/>
                <a:rect l="l" t="t" r="r" b="b"/>
                <a:pathLst>
                  <a:path w="1398" h="1398" extrusionOk="0">
                    <a:moveTo>
                      <a:pt x="716" y="1"/>
                    </a:moveTo>
                    <a:lnTo>
                      <a:pt x="553" y="33"/>
                    </a:lnTo>
                    <a:lnTo>
                      <a:pt x="423" y="66"/>
                    </a:lnTo>
                    <a:lnTo>
                      <a:pt x="326" y="130"/>
                    </a:lnTo>
                    <a:lnTo>
                      <a:pt x="196" y="195"/>
                    </a:lnTo>
                    <a:lnTo>
                      <a:pt x="131" y="325"/>
                    </a:lnTo>
                    <a:lnTo>
                      <a:pt x="66" y="423"/>
                    </a:lnTo>
                    <a:lnTo>
                      <a:pt x="33" y="553"/>
                    </a:lnTo>
                    <a:lnTo>
                      <a:pt x="1" y="715"/>
                    </a:lnTo>
                    <a:lnTo>
                      <a:pt x="33" y="845"/>
                    </a:lnTo>
                    <a:lnTo>
                      <a:pt x="66" y="975"/>
                    </a:lnTo>
                    <a:lnTo>
                      <a:pt x="131" y="1105"/>
                    </a:lnTo>
                    <a:lnTo>
                      <a:pt x="196" y="1203"/>
                    </a:lnTo>
                    <a:lnTo>
                      <a:pt x="326" y="1300"/>
                    </a:lnTo>
                    <a:lnTo>
                      <a:pt x="423" y="1333"/>
                    </a:lnTo>
                    <a:lnTo>
                      <a:pt x="553" y="1398"/>
                    </a:lnTo>
                    <a:lnTo>
                      <a:pt x="846" y="1398"/>
                    </a:lnTo>
                    <a:lnTo>
                      <a:pt x="976" y="1333"/>
                    </a:lnTo>
                    <a:lnTo>
                      <a:pt x="1105" y="1300"/>
                    </a:lnTo>
                    <a:lnTo>
                      <a:pt x="1203" y="1203"/>
                    </a:lnTo>
                    <a:lnTo>
                      <a:pt x="1300" y="1105"/>
                    </a:lnTo>
                    <a:lnTo>
                      <a:pt x="1365" y="975"/>
                    </a:lnTo>
                    <a:lnTo>
                      <a:pt x="1398" y="845"/>
                    </a:lnTo>
                    <a:lnTo>
                      <a:pt x="1398" y="715"/>
                    </a:lnTo>
                    <a:lnTo>
                      <a:pt x="1398" y="553"/>
                    </a:lnTo>
                    <a:lnTo>
                      <a:pt x="1365" y="423"/>
                    </a:lnTo>
                    <a:lnTo>
                      <a:pt x="1300" y="325"/>
                    </a:lnTo>
                    <a:lnTo>
                      <a:pt x="1203" y="195"/>
                    </a:lnTo>
                    <a:lnTo>
                      <a:pt x="1105" y="130"/>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p4">
                <a:extLst>
                  <a:ext uri="{FF2B5EF4-FFF2-40B4-BE49-F238E27FC236}">
                    <a16:creationId xmlns:a16="http://schemas.microsoft.com/office/drawing/2014/main" id="{AB255552-FB99-3209-CF98-13044404C3E9}"/>
                  </a:ext>
                </a:extLst>
              </p:cNvPr>
              <p:cNvSpPr/>
              <p:nvPr/>
            </p:nvSpPr>
            <p:spPr>
              <a:xfrm flipH="1">
                <a:off x="8546349" y="1888102"/>
                <a:ext cx="45016" cy="45016"/>
              </a:xfrm>
              <a:custGeom>
                <a:avLst/>
                <a:gdLst/>
                <a:ahLst/>
                <a:cxnLst/>
                <a:rect l="l" t="t" r="r" b="b"/>
                <a:pathLst>
                  <a:path w="1398" h="1398" extrusionOk="0">
                    <a:moveTo>
                      <a:pt x="683" y="1"/>
                    </a:moveTo>
                    <a:lnTo>
                      <a:pt x="553" y="33"/>
                    </a:lnTo>
                    <a:lnTo>
                      <a:pt x="423" y="66"/>
                    </a:lnTo>
                    <a:lnTo>
                      <a:pt x="293" y="130"/>
                    </a:lnTo>
                    <a:lnTo>
                      <a:pt x="196" y="195"/>
                    </a:lnTo>
                    <a:lnTo>
                      <a:pt x="98" y="325"/>
                    </a:lnTo>
                    <a:lnTo>
                      <a:pt x="33" y="423"/>
                    </a:lnTo>
                    <a:lnTo>
                      <a:pt x="1" y="553"/>
                    </a:lnTo>
                    <a:lnTo>
                      <a:pt x="1" y="715"/>
                    </a:lnTo>
                    <a:lnTo>
                      <a:pt x="1" y="845"/>
                    </a:lnTo>
                    <a:lnTo>
                      <a:pt x="33" y="975"/>
                    </a:lnTo>
                    <a:lnTo>
                      <a:pt x="98" y="1105"/>
                    </a:lnTo>
                    <a:lnTo>
                      <a:pt x="196" y="1203"/>
                    </a:lnTo>
                    <a:lnTo>
                      <a:pt x="293" y="1300"/>
                    </a:lnTo>
                    <a:lnTo>
                      <a:pt x="423" y="1333"/>
                    </a:lnTo>
                    <a:lnTo>
                      <a:pt x="553" y="1398"/>
                    </a:lnTo>
                    <a:lnTo>
                      <a:pt x="845" y="1398"/>
                    </a:lnTo>
                    <a:lnTo>
                      <a:pt x="975" y="1333"/>
                    </a:lnTo>
                    <a:lnTo>
                      <a:pt x="1073" y="1300"/>
                    </a:lnTo>
                    <a:lnTo>
                      <a:pt x="1170" y="1203"/>
                    </a:lnTo>
                    <a:lnTo>
                      <a:pt x="1268" y="1105"/>
                    </a:lnTo>
                    <a:lnTo>
                      <a:pt x="1333" y="975"/>
                    </a:lnTo>
                    <a:lnTo>
                      <a:pt x="1365" y="845"/>
                    </a:lnTo>
                    <a:lnTo>
                      <a:pt x="1398" y="715"/>
                    </a:lnTo>
                    <a:lnTo>
                      <a:pt x="1365" y="553"/>
                    </a:lnTo>
                    <a:lnTo>
                      <a:pt x="1333" y="423"/>
                    </a:lnTo>
                    <a:lnTo>
                      <a:pt x="1268" y="325"/>
                    </a:lnTo>
                    <a:lnTo>
                      <a:pt x="1170" y="195"/>
                    </a:lnTo>
                    <a:lnTo>
                      <a:pt x="1073" y="130"/>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p4">
                <a:extLst>
                  <a:ext uri="{FF2B5EF4-FFF2-40B4-BE49-F238E27FC236}">
                    <a16:creationId xmlns:a16="http://schemas.microsoft.com/office/drawing/2014/main" id="{25B497AA-4303-5821-C4B9-EE9EB56258DF}"/>
                  </a:ext>
                </a:extLst>
              </p:cNvPr>
              <p:cNvSpPr/>
              <p:nvPr/>
            </p:nvSpPr>
            <p:spPr>
              <a:xfrm flipH="1">
                <a:off x="9005617" y="1985410"/>
                <a:ext cx="45016" cy="45016"/>
              </a:xfrm>
              <a:custGeom>
                <a:avLst/>
                <a:gdLst/>
                <a:ahLst/>
                <a:cxnLst/>
                <a:rect l="l" t="t" r="r" b="b"/>
                <a:pathLst>
                  <a:path w="1398" h="1398" extrusionOk="0">
                    <a:moveTo>
                      <a:pt x="715" y="0"/>
                    </a:moveTo>
                    <a:lnTo>
                      <a:pt x="585" y="33"/>
                    </a:lnTo>
                    <a:lnTo>
                      <a:pt x="455" y="65"/>
                    </a:lnTo>
                    <a:lnTo>
                      <a:pt x="325" y="130"/>
                    </a:lnTo>
                    <a:lnTo>
                      <a:pt x="228" y="195"/>
                    </a:lnTo>
                    <a:lnTo>
                      <a:pt x="131" y="325"/>
                    </a:lnTo>
                    <a:lnTo>
                      <a:pt x="66" y="422"/>
                    </a:lnTo>
                    <a:lnTo>
                      <a:pt x="33" y="552"/>
                    </a:lnTo>
                    <a:lnTo>
                      <a:pt x="1" y="715"/>
                    </a:lnTo>
                    <a:lnTo>
                      <a:pt x="33" y="845"/>
                    </a:lnTo>
                    <a:lnTo>
                      <a:pt x="66" y="975"/>
                    </a:lnTo>
                    <a:lnTo>
                      <a:pt x="131" y="1105"/>
                    </a:lnTo>
                    <a:lnTo>
                      <a:pt x="228" y="1202"/>
                    </a:lnTo>
                    <a:lnTo>
                      <a:pt x="325" y="1300"/>
                    </a:lnTo>
                    <a:lnTo>
                      <a:pt x="455" y="1332"/>
                    </a:lnTo>
                    <a:lnTo>
                      <a:pt x="585" y="1397"/>
                    </a:lnTo>
                    <a:lnTo>
                      <a:pt x="845" y="1397"/>
                    </a:lnTo>
                    <a:lnTo>
                      <a:pt x="975"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9;p4">
                <a:extLst>
                  <a:ext uri="{FF2B5EF4-FFF2-40B4-BE49-F238E27FC236}">
                    <a16:creationId xmlns:a16="http://schemas.microsoft.com/office/drawing/2014/main" id="{59F91F3D-071E-D0C5-A9D5-D6497848144F}"/>
                  </a:ext>
                </a:extLst>
              </p:cNvPr>
              <p:cNvSpPr/>
              <p:nvPr/>
            </p:nvSpPr>
            <p:spPr>
              <a:xfrm flipH="1">
                <a:off x="8890534" y="1985410"/>
                <a:ext cx="45016" cy="45016"/>
              </a:xfrm>
              <a:custGeom>
                <a:avLst/>
                <a:gdLst/>
                <a:ahLst/>
                <a:cxnLst/>
                <a:rect l="l" t="t" r="r" b="b"/>
                <a:pathLst>
                  <a:path w="1398" h="1398" extrusionOk="0">
                    <a:moveTo>
                      <a:pt x="715" y="0"/>
                    </a:moveTo>
                    <a:lnTo>
                      <a:pt x="553" y="33"/>
                    </a:lnTo>
                    <a:lnTo>
                      <a:pt x="423" y="65"/>
                    </a:lnTo>
                    <a:lnTo>
                      <a:pt x="325" y="130"/>
                    </a:lnTo>
                    <a:lnTo>
                      <a:pt x="195" y="195"/>
                    </a:lnTo>
                    <a:lnTo>
                      <a:pt x="130" y="325"/>
                    </a:lnTo>
                    <a:lnTo>
                      <a:pt x="65" y="422"/>
                    </a:lnTo>
                    <a:lnTo>
                      <a:pt x="1" y="552"/>
                    </a:lnTo>
                    <a:lnTo>
                      <a:pt x="1" y="715"/>
                    </a:lnTo>
                    <a:lnTo>
                      <a:pt x="1" y="845"/>
                    </a:lnTo>
                    <a:lnTo>
                      <a:pt x="65" y="975"/>
                    </a:lnTo>
                    <a:lnTo>
                      <a:pt x="130" y="1105"/>
                    </a:lnTo>
                    <a:lnTo>
                      <a:pt x="195" y="1202"/>
                    </a:lnTo>
                    <a:lnTo>
                      <a:pt x="325" y="1300"/>
                    </a:lnTo>
                    <a:lnTo>
                      <a:pt x="423" y="1332"/>
                    </a:lnTo>
                    <a:lnTo>
                      <a:pt x="553" y="1397"/>
                    </a:lnTo>
                    <a:lnTo>
                      <a:pt x="845" y="1397"/>
                    </a:lnTo>
                    <a:lnTo>
                      <a:pt x="975" y="1332"/>
                    </a:lnTo>
                    <a:lnTo>
                      <a:pt x="1105" y="1300"/>
                    </a:lnTo>
                    <a:lnTo>
                      <a:pt x="1203" y="1202"/>
                    </a:lnTo>
                    <a:lnTo>
                      <a:pt x="1268" y="1105"/>
                    </a:lnTo>
                    <a:lnTo>
                      <a:pt x="1333" y="975"/>
                    </a:lnTo>
                    <a:lnTo>
                      <a:pt x="1398" y="845"/>
                    </a:lnTo>
                    <a:lnTo>
                      <a:pt x="1398" y="715"/>
                    </a:lnTo>
                    <a:lnTo>
                      <a:pt x="1398" y="552"/>
                    </a:lnTo>
                    <a:lnTo>
                      <a:pt x="1333" y="422"/>
                    </a:lnTo>
                    <a:lnTo>
                      <a:pt x="1268" y="325"/>
                    </a:lnTo>
                    <a:lnTo>
                      <a:pt x="1203" y="195"/>
                    </a:lnTo>
                    <a:lnTo>
                      <a:pt x="1105" y="130"/>
                    </a:lnTo>
                    <a:lnTo>
                      <a:pt x="975" y="65"/>
                    </a:lnTo>
                    <a:lnTo>
                      <a:pt x="845" y="33"/>
                    </a:lnTo>
                    <a:lnTo>
                      <a:pt x="715"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0;p4">
                <a:extLst>
                  <a:ext uri="{FF2B5EF4-FFF2-40B4-BE49-F238E27FC236}">
                    <a16:creationId xmlns:a16="http://schemas.microsoft.com/office/drawing/2014/main" id="{65FDF750-EF20-707E-6A51-19A9C28E21A7}"/>
                  </a:ext>
                </a:extLst>
              </p:cNvPr>
              <p:cNvSpPr/>
              <p:nvPr/>
            </p:nvSpPr>
            <p:spPr>
              <a:xfrm flipH="1">
                <a:off x="8775452" y="1985410"/>
                <a:ext cx="45016" cy="45016"/>
              </a:xfrm>
              <a:custGeom>
                <a:avLst/>
                <a:gdLst/>
                <a:ahLst/>
                <a:cxnLst/>
                <a:rect l="l" t="t" r="r" b="b"/>
                <a:pathLst>
                  <a:path w="1398" h="1398" extrusionOk="0">
                    <a:moveTo>
                      <a:pt x="683" y="0"/>
                    </a:moveTo>
                    <a:lnTo>
                      <a:pt x="553" y="33"/>
                    </a:lnTo>
                    <a:lnTo>
                      <a:pt x="423" y="65"/>
                    </a:lnTo>
                    <a:lnTo>
                      <a:pt x="293" y="130"/>
                    </a:lnTo>
                    <a:lnTo>
                      <a:pt x="195" y="195"/>
                    </a:lnTo>
                    <a:lnTo>
                      <a:pt x="98" y="325"/>
                    </a:lnTo>
                    <a:lnTo>
                      <a:pt x="33" y="422"/>
                    </a:lnTo>
                    <a:lnTo>
                      <a:pt x="0" y="552"/>
                    </a:lnTo>
                    <a:lnTo>
                      <a:pt x="0" y="715"/>
                    </a:lnTo>
                    <a:lnTo>
                      <a:pt x="0" y="845"/>
                    </a:lnTo>
                    <a:lnTo>
                      <a:pt x="33" y="975"/>
                    </a:lnTo>
                    <a:lnTo>
                      <a:pt x="98" y="1105"/>
                    </a:lnTo>
                    <a:lnTo>
                      <a:pt x="195" y="1202"/>
                    </a:lnTo>
                    <a:lnTo>
                      <a:pt x="293" y="1300"/>
                    </a:lnTo>
                    <a:lnTo>
                      <a:pt x="423" y="1332"/>
                    </a:lnTo>
                    <a:lnTo>
                      <a:pt x="553" y="1397"/>
                    </a:lnTo>
                    <a:lnTo>
                      <a:pt x="813" y="1397"/>
                    </a:lnTo>
                    <a:lnTo>
                      <a:pt x="943" y="1332"/>
                    </a:lnTo>
                    <a:lnTo>
                      <a:pt x="1073" y="1300"/>
                    </a:lnTo>
                    <a:lnTo>
                      <a:pt x="1170" y="1202"/>
                    </a:lnTo>
                    <a:lnTo>
                      <a:pt x="1268" y="1105"/>
                    </a:lnTo>
                    <a:lnTo>
                      <a:pt x="1333" y="975"/>
                    </a:lnTo>
                    <a:lnTo>
                      <a:pt x="1365" y="845"/>
                    </a:lnTo>
                    <a:lnTo>
                      <a:pt x="1397" y="715"/>
                    </a:lnTo>
                    <a:lnTo>
                      <a:pt x="1365" y="552"/>
                    </a:lnTo>
                    <a:lnTo>
                      <a:pt x="1333" y="422"/>
                    </a:lnTo>
                    <a:lnTo>
                      <a:pt x="1268" y="325"/>
                    </a:lnTo>
                    <a:lnTo>
                      <a:pt x="1170" y="195"/>
                    </a:lnTo>
                    <a:lnTo>
                      <a:pt x="1073" y="130"/>
                    </a:lnTo>
                    <a:lnTo>
                      <a:pt x="943" y="65"/>
                    </a:lnTo>
                    <a:lnTo>
                      <a:pt x="813"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p4">
                <a:extLst>
                  <a:ext uri="{FF2B5EF4-FFF2-40B4-BE49-F238E27FC236}">
                    <a16:creationId xmlns:a16="http://schemas.microsoft.com/office/drawing/2014/main" id="{A5BFDC14-9A83-24DC-AC0F-AB8BD54085FF}"/>
                  </a:ext>
                </a:extLst>
              </p:cNvPr>
              <p:cNvSpPr/>
              <p:nvPr/>
            </p:nvSpPr>
            <p:spPr>
              <a:xfrm flipH="1">
                <a:off x="8661431" y="1985410"/>
                <a:ext cx="45016" cy="45016"/>
              </a:xfrm>
              <a:custGeom>
                <a:avLst/>
                <a:gdLst/>
                <a:ahLst/>
                <a:cxnLst/>
                <a:rect l="l" t="t" r="r" b="b"/>
                <a:pathLst>
                  <a:path w="1398" h="1398" extrusionOk="0">
                    <a:moveTo>
                      <a:pt x="716" y="0"/>
                    </a:moveTo>
                    <a:lnTo>
                      <a:pt x="553" y="33"/>
                    </a:lnTo>
                    <a:lnTo>
                      <a:pt x="423" y="65"/>
                    </a:lnTo>
                    <a:lnTo>
                      <a:pt x="326" y="130"/>
                    </a:lnTo>
                    <a:lnTo>
                      <a:pt x="196" y="195"/>
                    </a:lnTo>
                    <a:lnTo>
                      <a:pt x="131" y="325"/>
                    </a:lnTo>
                    <a:lnTo>
                      <a:pt x="66" y="422"/>
                    </a:lnTo>
                    <a:lnTo>
                      <a:pt x="33" y="552"/>
                    </a:lnTo>
                    <a:lnTo>
                      <a:pt x="1" y="715"/>
                    </a:lnTo>
                    <a:lnTo>
                      <a:pt x="33" y="845"/>
                    </a:lnTo>
                    <a:lnTo>
                      <a:pt x="66" y="975"/>
                    </a:lnTo>
                    <a:lnTo>
                      <a:pt x="131" y="1105"/>
                    </a:lnTo>
                    <a:lnTo>
                      <a:pt x="196" y="1202"/>
                    </a:lnTo>
                    <a:lnTo>
                      <a:pt x="326" y="1300"/>
                    </a:lnTo>
                    <a:lnTo>
                      <a:pt x="423" y="1332"/>
                    </a:lnTo>
                    <a:lnTo>
                      <a:pt x="553" y="1397"/>
                    </a:lnTo>
                    <a:lnTo>
                      <a:pt x="846" y="1397"/>
                    </a:lnTo>
                    <a:lnTo>
                      <a:pt x="976" y="1332"/>
                    </a:lnTo>
                    <a:lnTo>
                      <a:pt x="1105" y="1300"/>
                    </a:lnTo>
                    <a:lnTo>
                      <a:pt x="1203" y="1202"/>
                    </a:lnTo>
                    <a:lnTo>
                      <a:pt x="1300" y="1105"/>
                    </a:lnTo>
                    <a:lnTo>
                      <a:pt x="1365" y="975"/>
                    </a:lnTo>
                    <a:lnTo>
                      <a:pt x="1398" y="845"/>
                    </a:lnTo>
                    <a:lnTo>
                      <a:pt x="1398" y="715"/>
                    </a:lnTo>
                    <a:lnTo>
                      <a:pt x="1398" y="552"/>
                    </a:lnTo>
                    <a:lnTo>
                      <a:pt x="1365" y="422"/>
                    </a:lnTo>
                    <a:lnTo>
                      <a:pt x="1300" y="325"/>
                    </a:lnTo>
                    <a:lnTo>
                      <a:pt x="1203" y="195"/>
                    </a:lnTo>
                    <a:lnTo>
                      <a:pt x="1105" y="130"/>
                    </a:lnTo>
                    <a:lnTo>
                      <a:pt x="976" y="65"/>
                    </a:lnTo>
                    <a:lnTo>
                      <a:pt x="846" y="33"/>
                    </a:lnTo>
                    <a:lnTo>
                      <a:pt x="716"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2;p4">
                <a:extLst>
                  <a:ext uri="{FF2B5EF4-FFF2-40B4-BE49-F238E27FC236}">
                    <a16:creationId xmlns:a16="http://schemas.microsoft.com/office/drawing/2014/main" id="{0F5709F3-746A-671B-4606-A12819573120}"/>
                  </a:ext>
                </a:extLst>
              </p:cNvPr>
              <p:cNvSpPr/>
              <p:nvPr/>
            </p:nvSpPr>
            <p:spPr>
              <a:xfrm flipH="1">
                <a:off x="8546349" y="1985410"/>
                <a:ext cx="45016" cy="45016"/>
              </a:xfrm>
              <a:custGeom>
                <a:avLst/>
                <a:gdLst/>
                <a:ahLst/>
                <a:cxnLst/>
                <a:rect l="l" t="t" r="r" b="b"/>
                <a:pathLst>
                  <a:path w="1398" h="1398" extrusionOk="0">
                    <a:moveTo>
                      <a:pt x="683" y="0"/>
                    </a:moveTo>
                    <a:lnTo>
                      <a:pt x="553" y="33"/>
                    </a:lnTo>
                    <a:lnTo>
                      <a:pt x="423" y="65"/>
                    </a:lnTo>
                    <a:lnTo>
                      <a:pt x="293" y="130"/>
                    </a:lnTo>
                    <a:lnTo>
                      <a:pt x="196" y="195"/>
                    </a:lnTo>
                    <a:lnTo>
                      <a:pt x="98" y="325"/>
                    </a:lnTo>
                    <a:lnTo>
                      <a:pt x="33" y="422"/>
                    </a:lnTo>
                    <a:lnTo>
                      <a:pt x="1" y="552"/>
                    </a:lnTo>
                    <a:lnTo>
                      <a:pt x="1" y="715"/>
                    </a:lnTo>
                    <a:lnTo>
                      <a:pt x="1" y="845"/>
                    </a:lnTo>
                    <a:lnTo>
                      <a:pt x="33" y="975"/>
                    </a:lnTo>
                    <a:lnTo>
                      <a:pt x="98" y="1105"/>
                    </a:lnTo>
                    <a:lnTo>
                      <a:pt x="196" y="1202"/>
                    </a:lnTo>
                    <a:lnTo>
                      <a:pt x="293" y="1300"/>
                    </a:lnTo>
                    <a:lnTo>
                      <a:pt x="423" y="1332"/>
                    </a:lnTo>
                    <a:lnTo>
                      <a:pt x="553" y="1397"/>
                    </a:lnTo>
                    <a:lnTo>
                      <a:pt x="845" y="1397"/>
                    </a:lnTo>
                    <a:lnTo>
                      <a:pt x="975" y="1332"/>
                    </a:lnTo>
                    <a:lnTo>
                      <a:pt x="1073" y="1300"/>
                    </a:lnTo>
                    <a:lnTo>
                      <a:pt x="1170" y="1202"/>
                    </a:lnTo>
                    <a:lnTo>
                      <a:pt x="1268" y="1105"/>
                    </a:lnTo>
                    <a:lnTo>
                      <a:pt x="1333" y="975"/>
                    </a:lnTo>
                    <a:lnTo>
                      <a:pt x="1365" y="845"/>
                    </a:lnTo>
                    <a:lnTo>
                      <a:pt x="1398" y="715"/>
                    </a:lnTo>
                    <a:lnTo>
                      <a:pt x="1365" y="552"/>
                    </a:lnTo>
                    <a:lnTo>
                      <a:pt x="1333" y="422"/>
                    </a:lnTo>
                    <a:lnTo>
                      <a:pt x="1268" y="325"/>
                    </a:lnTo>
                    <a:lnTo>
                      <a:pt x="1170" y="195"/>
                    </a:lnTo>
                    <a:lnTo>
                      <a:pt x="1073" y="130"/>
                    </a:lnTo>
                    <a:lnTo>
                      <a:pt x="975" y="65"/>
                    </a:lnTo>
                    <a:lnTo>
                      <a:pt x="845" y="33"/>
                    </a:lnTo>
                    <a:lnTo>
                      <a:pt x="683" y="0"/>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p4">
                <a:extLst>
                  <a:ext uri="{FF2B5EF4-FFF2-40B4-BE49-F238E27FC236}">
                    <a16:creationId xmlns:a16="http://schemas.microsoft.com/office/drawing/2014/main" id="{659CBD99-4B03-E66A-A41A-DC11A26521E2}"/>
                  </a:ext>
                </a:extLst>
              </p:cNvPr>
              <p:cNvSpPr/>
              <p:nvPr/>
            </p:nvSpPr>
            <p:spPr>
              <a:xfrm flipH="1">
                <a:off x="9005617" y="2082687"/>
                <a:ext cx="45016" cy="45016"/>
              </a:xfrm>
              <a:custGeom>
                <a:avLst/>
                <a:gdLst/>
                <a:ahLst/>
                <a:cxnLst/>
                <a:rect l="l" t="t" r="r" b="b"/>
                <a:pathLst>
                  <a:path w="1398" h="1398" extrusionOk="0">
                    <a:moveTo>
                      <a:pt x="715" y="1"/>
                    </a:moveTo>
                    <a:lnTo>
                      <a:pt x="585" y="33"/>
                    </a:lnTo>
                    <a:lnTo>
                      <a:pt x="455" y="66"/>
                    </a:lnTo>
                    <a:lnTo>
                      <a:pt x="325" y="131"/>
                    </a:lnTo>
                    <a:lnTo>
                      <a:pt x="228" y="196"/>
                    </a:lnTo>
                    <a:lnTo>
                      <a:pt x="131" y="326"/>
                    </a:lnTo>
                    <a:lnTo>
                      <a:pt x="66" y="423"/>
                    </a:lnTo>
                    <a:lnTo>
                      <a:pt x="33" y="553"/>
                    </a:lnTo>
                    <a:lnTo>
                      <a:pt x="1" y="715"/>
                    </a:lnTo>
                    <a:lnTo>
                      <a:pt x="33" y="845"/>
                    </a:lnTo>
                    <a:lnTo>
                      <a:pt x="66" y="975"/>
                    </a:lnTo>
                    <a:lnTo>
                      <a:pt x="131" y="1105"/>
                    </a:lnTo>
                    <a:lnTo>
                      <a:pt x="228" y="1203"/>
                    </a:lnTo>
                    <a:lnTo>
                      <a:pt x="325" y="1268"/>
                    </a:lnTo>
                    <a:lnTo>
                      <a:pt x="455" y="1333"/>
                    </a:lnTo>
                    <a:lnTo>
                      <a:pt x="585" y="1398"/>
                    </a:lnTo>
                    <a:lnTo>
                      <a:pt x="845" y="1398"/>
                    </a:lnTo>
                    <a:lnTo>
                      <a:pt x="975"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4;p4">
                <a:extLst>
                  <a:ext uri="{FF2B5EF4-FFF2-40B4-BE49-F238E27FC236}">
                    <a16:creationId xmlns:a16="http://schemas.microsoft.com/office/drawing/2014/main" id="{CD4755D0-40A2-D602-8A1E-C742E9566840}"/>
                  </a:ext>
                </a:extLst>
              </p:cNvPr>
              <p:cNvSpPr/>
              <p:nvPr/>
            </p:nvSpPr>
            <p:spPr>
              <a:xfrm flipH="1">
                <a:off x="8890534" y="2082687"/>
                <a:ext cx="45016" cy="45016"/>
              </a:xfrm>
              <a:custGeom>
                <a:avLst/>
                <a:gdLst/>
                <a:ahLst/>
                <a:cxnLst/>
                <a:rect l="l" t="t" r="r" b="b"/>
                <a:pathLst>
                  <a:path w="1398" h="1398" extrusionOk="0">
                    <a:moveTo>
                      <a:pt x="715" y="1"/>
                    </a:moveTo>
                    <a:lnTo>
                      <a:pt x="553" y="33"/>
                    </a:lnTo>
                    <a:lnTo>
                      <a:pt x="423" y="66"/>
                    </a:lnTo>
                    <a:lnTo>
                      <a:pt x="325" y="131"/>
                    </a:lnTo>
                    <a:lnTo>
                      <a:pt x="195" y="196"/>
                    </a:lnTo>
                    <a:lnTo>
                      <a:pt x="130" y="326"/>
                    </a:lnTo>
                    <a:lnTo>
                      <a:pt x="65" y="423"/>
                    </a:lnTo>
                    <a:lnTo>
                      <a:pt x="1" y="553"/>
                    </a:lnTo>
                    <a:lnTo>
                      <a:pt x="1" y="715"/>
                    </a:lnTo>
                    <a:lnTo>
                      <a:pt x="1" y="845"/>
                    </a:lnTo>
                    <a:lnTo>
                      <a:pt x="65" y="975"/>
                    </a:lnTo>
                    <a:lnTo>
                      <a:pt x="130" y="1105"/>
                    </a:lnTo>
                    <a:lnTo>
                      <a:pt x="195" y="1203"/>
                    </a:lnTo>
                    <a:lnTo>
                      <a:pt x="325" y="1268"/>
                    </a:lnTo>
                    <a:lnTo>
                      <a:pt x="423" y="1333"/>
                    </a:lnTo>
                    <a:lnTo>
                      <a:pt x="553" y="1398"/>
                    </a:lnTo>
                    <a:lnTo>
                      <a:pt x="845" y="1398"/>
                    </a:lnTo>
                    <a:lnTo>
                      <a:pt x="975" y="1333"/>
                    </a:lnTo>
                    <a:lnTo>
                      <a:pt x="1105" y="1268"/>
                    </a:lnTo>
                    <a:lnTo>
                      <a:pt x="1203" y="1203"/>
                    </a:lnTo>
                    <a:lnTo>
                      <a:pt x="1268" y="1105"/>
                    </a:lnTo>
                    <a:lnTo>
                      <a:pt x="1333" y="975"/>
                    </a:lnTo>
                    <a:lnTo>
                      <a:pt x="1398" y="845"/>
                    </a:lnTo>
                    <a:lnTo>
                      <a:pt x="1398" y="715"/>
                    </a:lnTo>
                    <a:lnTo>
                      <a:pt x="1398" y="553"/>
                    </a:lnTo>
                    <a:lnTo>
                      <a:pt x="1333" y="423"/>
                    </a:lnTo>
                    <a:lnTo>
                      <a:pt x="1268" y="326"/>
                    </a:lnTo>
                    <a:lnTo>
                      <a:pt x="1203" y="196"/>
                    </a:lnTo>
                    <a:lnTo>
                      <a:pt x="1105" y="131"/>
                    </a:lnTo>
                    <a:lnTo>
                      <a:pt x="975" y="66"/>
                    </a:lnTo>
                    <a:lnTo>
                      <a:pt x="845" y="33"/>
                    </a:lnTo>
                    <a:lnTo>
                      <a:pt x="715"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5;p4">
                <a:extLst>
                  <a:ext uri="{FF2B5EF4-FFF2-40B4-BE49-F238E27FC236}">
                    <a16:creationId xmlns:a16="http://schemas.microsoft.com/office/drawing/2014/main" id="{FCA74B19-F882-2164-56D8-824EC504312E}"/>
                  </a:ext>
                </a:extLst>
              </p:cNvPr>
              <p:cNvSpPr/>
              <p:nvPr/>
            </p:nvSpPr>
            <p:spPr>
              <a:xfrm flipH="1">
                <a:off x="8775452" y="2082687"/>
                <a:ext cx="45016" cy="45016"/>
              </a:xfrm>
              <a:custGeom>
                <a:avLst/>
                <a:gdLst/>
                <a:ahLst/>
                <a:cxnLst/>
                <a:rect l="l" t="t" r="r" b="b"/>
                <a:pathLst>
                  <a:path w="1398" h="1398" extrusionOk="0">
                    <a:moveTo>
                      <a:pt x="683" y="1"/>
                    </a:moveTo>
                    <a:lnTo>
                      <a:pt x="553" y="33"/>
                    </a:lnTo>
                    <a:lnTo>
                      <a:pt x="423" y="66"/>
                    </a:lnTo>
                    <a:lnTo>
                      <a:pt x="293" y="131"/>
                    </a:lnTo>
                    <a:lnTo>
                      <a:pt x="195" y="196"/>
                    </a:lnTo>
                    <a:lnTo>
                      <a:pt x="98" y="326"/>
                    </a:lnTo>
                    <a:lnTo>
                      <a:pt x="33" y="423"/>
                    </a:lnTo>
                    <a:lnTo>
                      <a:pt x="0" y="553"/>
                    </a:lnTo>
                    <a:lnTo>
                      <a:pt x="0" y="715"/>
                    </a:lnTo>
                    <a:lnTo>
                      <a:pt x="0" y="845"/>
                    </a:lnTo>
                    <a:lnTo>
                      <a:pt x="33" y="975"/>
                    </a:lnTo>
                    <a:lnTo>
                      <a:pt x="98" y="1105"/>
                    </a:lnTo>
                    <a:lnTo>
                      <a:pt x="195" y="1203"/>
                    </a:lnTo>
                    <a:lnTo>
                      <a:pt x="293" y="1268"/>
                    </a:lnTo>
                    <a:lnTo>
                      <a:pt x="423" y="1333"/>
                    </a:lnTo>
                    <a:lnTo>
                      <a:pt x="553" y="1398"/>
                    </a:lnTo>
                    <a:lnTo>
                      <a:pt x="813" y="1398"/>
                    </a:lnTo>
                    <a:lnTo>
                      <a:pt x="943" y="1333"/>
                    </a:lnTo>
                    <a:lnTo>
                      <a:pt x="1073" y="1268"/>
                    </a:lnTo>
                    <a:lnTo>
                      <a:pt x="1170" y="1203"/>
                    </a:lnTo>
                    <a:lnTo>
                      <a:pt x="1268" y="1105"/>
                    </a:lnTo>
                    <a:lnTo>
                      <a:pt x="1333" y="975"/>
                    </a:lnTo>
                    <a:lnTo>
                      <a:pt x="1365" y="845"/>
                    </a:lnTo>
                    <a:lnTo>
                      <a:pt x="1397" y="715"/>
                    </a:lnTo>
                    <a:lnTo>
                      <a:pt x="1365" y="553"/>
                    </a:lnTo>
                    <a:lnTo>
                      <a:pt x="1333" y="423"/>
                    </a:lnTo>
                    <a:lnTo>
                      <a:pt x="1268" y="326"/>
                    </a:lnTo>
                    <a:lnTo>
                      <a:pt x="1170" y="196"/>
                    </a:lnTo>
                    <a:lnTo>
                      <a:pt x="1073" y="131"/>
                    </a:lnTo>
                    <a:lnTo>
                      <a:pt x="943" y="66"/>
                    </a:lnTo>
                    <a:lnTo>
                      <a:pt x="813"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6;p4">
                <a:extLst>
                  <a:ext uri="{FF2B5EF4-FFF2-40B4-BE49-F238E27FC236}">
                    <a16:creationId xmlns:a16="http://schemas.microsoft.com/office/drawing/2014/main" id="{493FDA46-55D0-E022-E2A5-6E22AE5D0C24}"/>
                  </a:ext>
                </a:extLst>
              </p:cNvPr>
              <p:cNvSpPr/>
              <p:nvPr/>
            </p:nvSpPr>
            <p:spPr>
              <a:xfrm flipH="1">
                <a:off x="8661431" y="2082687"/>
                <a:ext cx="45016" cy="45016"/>
              </a:xfrm>
              <a:custGeom>
                <a:avLst/>
                <a:gdLst/>
                <a:ahLst/>
                <a:cxnLst/>
                <a:rect l="l" t="t" r="r" b="b"/>
                <a:pathLst>
                  <a:path w="1398" h="1398" extrusionOk="0">
                    <a:moveTo>
                      <a:pt x="716" y="1"/>
                    </a:moveTo>
                    <a:lnTo>
                      <a:pt x="553" y="33"/>
                    </a:lnTo>
                    <a:lnTo>
                      <a:pt x="423" y="66"/>
                    </a:lnTo>
                    <a:lnTo>
                      <a:pt x="326" y="131"/>
                    </a:lnTo>
                    <a:lnTo>
                      <a:pt x="196" y="196"/>
                    </a:lnTo>
                    <a:lnTo>
                      <a:pt x="131" y="326"/>
                    </a:lnTo>
                    <a:lnTo>
                      <a:pt x="66" y="423"/>
                    </a:lnTo>
                    <a:lnTo>
                      <a:pt x="33" y="553"/>
                    </a:lnTo>
                    <a:lnTo>
                      <a:pt x="1" y="715"/>
                    </a:lnTo>
                    <a:lnTo>
                      <a:pt x="33" y="845"/>
                    </a:lnTo>
                    <a:lnTo>
                      <a:pt x="66" y="975"/>
                    </a:lnTo>
                    <a:lnTo>
                      <a:pt x="131" y="1105"/>
                    </a:lnTo>
                    <a:lnTo>
                      <a:pt x="196" y="1203"/>
                    </a:lnTo>
                    <a:lnTo>
                      <a:pt x="326" y="1268"/>
                    </a:lnTo>
                    <a:lnTo>
                      <a:pt x="423" y="1333"/>
                    </a:lnTo>
                    <a:lnTo>
                      <a:pt x="553" y="1398"/>
                    </a:lnTo>
                    <a:lnTo>
                      <a:pt x="846" y="1398"/>
                    </a:lnTo>
                    <a:lnTo>
                      <a:pt x="976" y="1333"/>
                    </a:lnTo>
                    <a:lnTo>
                      <a:pt x="1105" y="1268"/>
                    </a:lnTo>
                    <a:lnTo>
                      <a:pt x="1203" y="1203"/>
                    </a:lnTo>
                    <a:lnTo>
                      <a:pt x="1300" y="1105"/>
                    </a:lnTo>
                    <a:lnTo>
                      <a:pt x="1365" y="975"/>
                    </a:lnTo>
                    <a:lnTo>
                      <a:pt x="1398" y="845"/>
                    </a:lnTo>
                    <a:lnTo>
                      <a:pt x="1398" y="715"/>
                    </a:lnTo>
                    <a:lnTo>
                      <a:pt x="1398" y="553"/>
                    </a:lnTo>
                    <a:lnTo>
                      <a:pt x="1365" y="423"/>
                    </a:lnTo>
                    <a:lnTo>
                      <a:pt x="1300" y="326"/>
                    </a:lnTo>
                    <a:lnTo>
                      <a:pt x="1203" y="196"/>
                    </a:lnTo>
                    <a:lnTo>
                      <a:pt x="1105" y="131"/>
                    </a:lnTo>
                    <a:lnTo>
                      <a:pt x="976" y="66"/>
                    </a:lnTo>
                    <a:lnTo>
                      <a:pt x="846" y="33"/>
                    </a:lnTo>
                    <a:lnTo>
                      <a:pt x="716"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7;p4">
                <a:extLst>
                  <a:ext uri="{FF2B5EF4-FFF2-40B4-BE49-F238E27FC236}">
                    <a16:creationId xmlns:a16="http://schemas.microsoft.com/office/drawing/2014/main" id="{8DED1FE5-32ED-1097-E8CB-5376634019FD}"/>
                  </a:ext>
                </a:extLst>
              </p:cNvPr>
              <p:cNvSpPr/>
              <p:nvPr/>
            </p:nvSpPr>
            <p:spPr>
              <a:xfrm flipH="1">
                <a:off x="8546349" y="2082687"/>
                <a:ext cx="45016" cy="45016"/>
              </a:xfrm>
              <a:custGeom>
                <a:avLst/>
                <a:gdLst/>
                <a:ahLst/>
                <a:cxnLst/>
                <a:rect l="l" t="t" r="r" b="b"/>
                <a:pathLst>
                  <a:path w="1398" h="1398" extrusionOk="0">
                    <a:moveTo>
                      <a:pt x="683" y="1"/>
                    </a:moveTo>
                    <a:lnTo>
                      <a:pt x="553" y="33"/>
                    </a:lnTo>
                    <a:lnTo>
                      <a:pt x="423" y="66"/>
                    </a:lnTo>
                    <a:lnTo>
                      <a:pt x="293" y="131"/>
                    </a:lnTo>
                    <a:lnTo>
                      <a:pt x="196" y="196"/>
                    </a:lnTo>
                    <a:lnTo>
                      <a:pt x="98" y="326"/>
                    </a:lnTo>
                    <a:lnTo>
                      <a:pt x="33" y="423"/>
                    </a:lnTo>
                    <a:lnTo>
                      <a:pt x="1" y="553"/>
                    </a:lnTo>
                    <a:lnTo>
                      <a:pt x="1" y="715"/>
                    </a:lnTo>
                    <a:lnTo>
                      <a:pt x="1" y="845"/>
                    </a:lnTo>
                    <a:lnTo>
                      <a:pt x="33" y="975"/>
                    </a:lnTo>
                    <a:lnTo>
                      <a:pt x="98" y="1105"/>
                    </a:lnTo>
                    <a:lnTo>
                      <a:pt x="196" y="1203"/>
                    </a:lnTo>
                    <a:lnTo>
                      <a:pt x="293" y="1268"/>
                    </a:lnTo>
                    <a:lnTo>
                      <a:pt x="423" y="1333"/>
                    </a:lnTo>
                    <a:lnTo>
                      <a:pt x="553" y="1398"/>
                    </a:lnTo>
                    <a:lnTo>
                      <a:pt x="845" y="1398"/>
                    </a:lnTo>
                    <a:lnTo>
                      <a:pt x="975" y="1333"/>
                    </a:lnTo>
                    <a:lnTo>
                      <a:pt x="1073" y="1268"/>
                    </a:lnTo>
                    <a:lnTo>
                      <a:pt x="1170" y="1203"/>
                    </a:lnTo>
                    <a:lnTo>
                      <a:pt x="1268" y="1105"/>
                    </a:lnTo>
                    <a:lnTo>
                      <a:pt x="1333" y="975"/>
                    </a:lnTo>
                    <a:lnTo>
                      <a:pt x="1365" y="845"/>
                    </a:lnTo>
                    <a:lnTo>
                      <a:pt x="1398" y="715"/>
                    </a:lnTo>
                    <a:lnTo>
                      <a:pt x="1365" y="553"/>
                    </a:lnTo>
                    <a:lnTo>
                      <a:pt x="1333" y="423"/>
                    </a:lnTo>
                    <a:lnTo>
                      <a:pt x="1268" y="326"/>
                    </a:lnTo>
                    <a:lnTo>
                      <a:pt x="1170" y="196"/>
                    </a:lnTo>
                    <a:lnTo>
                      <a:pt x="1073" y="131"/>
                    </a:lnTo>
                    <a:lnTo>
                      <a:pt x="975" y="66"/>
                    </a:lnTo>
                    <a:lnTo>
                      <a:pt x="845" y="33"/>
                    </a:lnTo>
                    <a:lnTo>
                      <a:pt x="683" y="1"/>
                    </a:lnTo>
                    <a:close/>
                  </a:path>
                </a:pathLst>
              </a:custGeom>
              <a:solidFill>
                <a:srgbClr val="59C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8;p4">
                <a:extLst>
                  <a:ext uri="{FF2B5EF4-FFF2-40B4-BE49-F238E27FC236}">
                    <a16:creationId xmlns:a16="http://schemas.microsoft.com/office/drawing/2014/main" id="{DD88B01E-3E35-8CDB-91DF-E6279DB27F67}"/>
                  </a:ext>
                </a:extLst>
              </p:cNvPr>
              <p:cNvSpPr/>
              <p:nvPr/>
            </p:nvSpPr>
            <p:spPr>
              <a:xfrm flipH="1">
                <a:off x="1502665" y="4708045"/>
                <a:ext cx="45016" cy="45016"/>
              </a:xfrm>
              <a:custGeom>
                <a:avLst/>
                <a:gdLst/>
                <a:ahLst/>
                <a:cxnLst/>
                <a:rect l="l" t="t" r="r" b="b"/>
                <a:pathLst>
                  <a:path w="1398" h="1398" extrusionOk="0">
                    <a:moveTo>
                      <a:pt x="552" y="0"/>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2"/>
                    </a:lnTo>
                    <a:lnTo>
                      <a:pt x="552" y="1365"/>
                    </a:lnTo>
                    <a:lnTo>
                      <a:pt x="715" y="1397"/>
                    </a:lnTo>
                    <a:lnTo>
                      <a:pt x="845" y="1365"/>
                    </a:lnTo>
                    <a:lnTo>
                      <a:pt x="975" y="1332"/>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p4">
                <a:extLst>
                  <a:ext uri="{FF2B5EF4-FFF2-40B4-BE49-F238E27FC236}">
                    <a16:creationId xmlns:a16="http://schemas.microsoft.com/office/drawing/2014/main" id="{E7A3FE16-01C6-8E8A-D780-51CFDE3E1025}"/>
                  </a:ext>
                </a:extLst>
              </p:cNvPr>
              <p:cNvSpPr/>
              <p:nvPr/>
            </p:nvSpPr>
            <p:spPr>
              <a:xfrm flipH="1">
                <a:off x="1387582" y="4708045"/>
                <a:ext cx="45016" cy="45016"/>
              </a:xfrm>
              <a:custGeom>
                <a:avLst/>
                <a:gdLst/>
                <a:ahLst/>
                <a:cxnLst/>
                <a:rect l="l" t="t" r="r" b="b"/>
                <a:pathLst>
                  <a:path w="1398" h="1398" extrusionOk="0">
                    <a:moveTo>
                      <a:pt x="552" y="0"/>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2"/>
                    </a:lnTo>
                    <a:lnTo>
                      <a:pt x="552" y="1365"/>
                    </a:lnTo>
                    <a:lnTo>
                      <a:pt x="682" y="1397"/>
                    </a:lnTo>
                    <a:lnTo>
                      <a:pt x="845" y="1365"/>
                    </a:lnTo>
                    <a:lnTo>
                      <a:pt x="975"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0;p4">
                <a:extLst>
                  <a:ext uri="{FF2B5EF4-FFF2-40B4-BE49-F238E27FC236}">
                    <a16:creationId xmlns:a16="http://schemas.microsoft.com/office/drawing/2014/main" id="{0AB5A31A-6B66-7013-6733-120438C3D490}"/>
                  </a:ext>
                </a:extLst>
              </p:cNvPr>
              <p:cNvSpPr/>
              <p:nvPr/>
            </p:nvSpPr>
            <p:spPr>
              <a:xfrm flipH="1">
                <a:off x="1273562" y="4708045"/>
                <a:ext cx="45016" cy="45016"/>
              </a:xfrm>
              <a:custGeom>
                <a:avLst/>
                <a:gdLst/>
                <a:ahLst/>
                <a:cxnLst/>
                <a:rect l="l" t="t" r="r" b="b"/>
                <a:pathLst>
                  <a:path w="1398" h="1398" extrusionOk="0">
                    <a:moveTo>
                      <a:pt x="585" y="0"/>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2"/>
                    </a:lnTo>
                    <a:lnTo>
                      <a:pt x="585" y="1365"/>
                    </a:lnTo>
                    <a:lnTo>
                      <a:pt x="715" y="1397"/>
                    </a:lnTo>
                    <a:lnTo>
                      <a:pt x="845" y="1365"/>
                    </a:lnTo>
                    <a:lnTo>
                      <a:pt x="975" y="1332"/>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1;p4">
                <a:extLst>
                  <a:ext uri="{FF2B5EF4-FFF2-40B4-BE49-F238E27FC236}">
                    <a16:creationId xmlns:a16="http://schemas.microsoft.com/office/drawing/2014/main" id="{86520D1B-4D75-B34E-87C9-6F57D6F01583}"/>
                  </a:ext>
                </a:extLst>
              </p:cNvPr>
              <p:cNvSpPr/>
              <p:nvPr/>
            </p:nvSpPr>
            <p:spPr>
              <a:xfrm flipH="1">
                <a:off x="1158479" y="4708045"/>
                <a:ext cx="45016" cy="45016"/>
              </a:xfrm>
              <a:custGeom>
                <a:avLst/>
                <a:gdLst/>
                <a:ahLst/>
                <a:cxnLst/>
                <a:rect l="l" t="t" r="r" b="b"/>
                <a:pathLst>
                  <a:path w="1398" h="1398" extrusionOk="0">
                    <a:moveTo>
                      <a:pt x="553" y="0"/>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2"/>
                    </a:lnTo>
                    <a:lnTo>
                      <a:pt x="553" y="1365"/>
                    </a:lnTo>
                    <a:lnTo>
                      <a:pt x="683" y="1397"/>
                    </a:lnTo>
                    <a:lnTo>
                      <a:pt x="845" y="1365"/>
                    </a:lnTo>
                    <a:lnTo>
                      <a:pt x="975" y="1332"/>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p4">
                <a:extLst>
                  <a:ext uri="{FF2B5EF4-FFF2-40B4-BE49-F238E27FC236}">
                    <a16:creationId xmlns:a16="http://schemas.microsoft.com/office/drawing/2014/main" id="{F4A37C60-300D-67D7-8326-0DB7027C19A8}"/>
                  </a:ext>
                </a:extLst>
              </p:cNvPr>
              <p:cNvSpPr/>
              <p:nvPr/>
            </p:nvSpPr>
            <p:spPr>
              <a:xfrm flipH="1">
                <a:off x="1043396" y="4708045"/>
                <a:ext cx="45016" cy="45016"/>
              </a:xfrm>
              <a:custGeom>
                <a:avLst/>
                <a:gdLst/>
                <a:ahLst/>
                <a:cxnLst/>
                <a:rect l="l" t="t" r="r" b="b"/>
                <a:pathLst>
                  <a:path w="1398" h="1398" extrusionOk="0">
                    <a:moveTo>
                      <a:pt x="553" y="0"/>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2"/>
                    </a:lnTo>
                    <a:lnTo>
                      <a:pt x="553" y="1365"/>
                    </a:lnTo>
                    <a:lnTo>
                      <a:pt x="683" y="1397"/>
                    </a:lnTo>
                    <a:lnTo>
                      <a:pt x="812" y="1365"/>
                    </a:lnTo>
                    <a:lnTo>
                      <a:pt x="942" y="1332"/>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0"/>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p4">
                <a:extLst>
                  <a:ext uri="{FF2B5EF4-FFF2-40B4-BE49-F238E27FC236}">
                    <a16:creationId xmlns:a16="http://schemas.microsoft.com/office/drawing/2014/main" id="{17BB6003-8A30-EA76-F2EB-7E6EA970E672}"/>
                  </a:ext>
                </a:extLst>
              </p:cNvPr>
              <p:cNvSpPr/>
              <p:nvPr/>
            </p:nvSpPr>
            <p:spPr>
              <a:xfrm flipH="1">
                <a:off x="1502665" y="4805321"/>
                <a:ext cx="45016" cy="45048"/>
              </a:xfrm>
              <a:custGeom>
                <a:avLst/>
                <a:gdLst/>
                <a:ahLst/>
                <a:cxnLst/>
                <a:rect l="l" t="t" r="r" b="b"/>
                <a:pathLst>
                  <a:path w="1398" h="1399" extrusionOk="0">
                    <a:moveTo>
                      <a:pt x="552" y="1"/>
                    </a:moveTo>
                    <a:lnTo>
                      <a:pt x="422"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22" y="1333"/>
                    </a:lnTo>
                    <a:lnTo>
                      <a:pt x="552" y="1366"/>
                    </a:lnTo>
                    <a:lnTo>
                      <a:pt x="715" y="1398"/>
                    </a:lnTo>
                    <a:lnTo>
                      <a:pt x="845" y="1366"/>
                    </a:lnTo>
                    <a:lnTo>
                      <a:pt x="975" y="1333"/>
                    </a:lnTo>
                    <a:lnTo>
                      <a:pt x="1105" y="1268"/>
                    </a:lnTo>
                    <a:lnTo>
                      <a:pt x="1202" y="1171"/>
                    </a:lnTo>
                    <a:lnTo>
                      <a:pt x="1300" y="1073"/>
                    </a:lnTo>
                    <a:lnTo>
                      <a:pt x="1365" y="943"/>
                    </a:lnTo>
                    <a:lnTo>
                      <a:pt x="1397" y="813"/>
                    </a:lnTo>
                    <a:lnTo>
                      <a:pt x="1397" y="683"/>
                    </a:lnTo>
                    <a:lnTo>
                      <a:pt x="1397" y="553"/>
                    </a:lnTo>
                    <a:lnTo>
                      <a:pt x="1365" y="423"/>
                    </a:lnTo>
                    <a:lnTo>
                      <a:pt x="1300" y="293"/>
                    </a:lnTo>
                    <a:lnTo>
                      <a:pt x="1202"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4;p4">
                <a:extLst>
                  <a:ext uri="{FF2B5EF4-FFF2-40B4-BE49-F238E27FC236}">
                    <a16:creationId xmlns:a16="http://schemas.microsoft.com/office/drawing/2014/main" id="{171A9145-45E3-AF38-1612-2D30C943FBFC}"/>
                  </a:ext>
                </a:extLst>
              </p:cNvPr>
              <p:cNvSpPr/>
              <p:nvPr/>
            </p:nvSpPr>
            <p:spPr>
              <a:xfrm flipH="1">
                <a:off x="1387582" y="4805321"/>
                <a:ext cx="45016" cy="45048"/>
              </a:xfrm>
              <a:custGeom>
                <a:avLst/>
                <a:gdLst/>
                <a:ahLst/>
                <a:cxnLst/>
                <a:rect l="l" t="t" r="r" b="b"/>
                <a:pathLst>
                  <a:path w="1398" h="1399" extrusionOk="0">
                    <a:moveTo>
                      <a:pt x="552" y="1"/>
                    </a:moveTo>
                    <a:lnTo>
                      <a:pt x="422" y="33"/>
                    </a:lnTo>
                    <a:lnTo>
                      <a:pt x="292" y="98"/>
                    </a:lnTo>
                    <a:lnTo>
                      <a:pt x="195" y="196"/>
                    </a:lnTo>
                    <a:lnTo>
                      <a:pt x="97" y="293"/>
                    </a:lnTo>
                    <a:lnTo>
                      <a:pt x="32" y="423"/>
                    </a:lnTo>
                    <a:lnTo>
                      <a:pt x="0" y="553"/>
                    </a:lnTo>
                    <a:lnTo>
                      <a:pt x="0" y="683"/>
                    </a:lnTo>
                    <a:lnTo>
                      <a:pt x="0" y="813"/>
                    </a:lnTo>
                    <a:lnTo>
                      <a:pt x="32" y="943"/>
                    </a:lnTo>
                    <a:lnTo>
                      <a:pt x="97" y="1073"/>
                    </a:lnTo>
                    <a:lnTo>
                      <a:pt x="195" y="1171"/>
                    </a:lnTo>
                    <a:lnTo>
                      <a:pt x="292" y="1268"/>
                    </a:lnTo>
                    <a:lnTo>
                      <a:pt x="422" y="1333"/>
                    </a:lnTo>
                    <a:lnTo>
                      <a:pt x="552" y="1366"/>
                    </a:lnTo>
                    <a:lnTo>
                      <a:pt x="682" y="1398"/>
                    </a:lnTo>
                    <a:lnTo>
                      <a:pt x="845" y="1366"/>
                    </a:lnTo>
                    <a:lnTo>
                      <a:pt x="975"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p4">
                <a:extLst>
                  <a:ext uri="{FF2B5EF4-FFF2-40B4-BE49-F238E27FC236}">
                    <a16:creationId xmlns:a16="http://schemas.microsoft.com/office/drawing/2014/main" id="{5A400A00-FF17-747C-CDBE-BE17010799D9}"/>
                  </a:ext>
                </a:extLst>
              </p:cNvPr>
              <p:cNvSpPr/>
              <p:nvPr/>
            </p:nvSpPr>
            <p:spPr>
              <a:xfrm flipH="1">
                <a:off x="1273562" y="4805321"/>
                <a:ext cx="45016" cy="45048"/>
              </a:xfrm>
              <a:custGeom>
                <a:avLst/>
                <a:gdLst/>
                <a:ahLst/>
                <a:cxnLst/>
                <a:rect l="l" t="t" r="r" b="b"/>
                <a:pathLst>
                  <a:path w="1398" h="1399" extrusionOk="0">
                    <a:moveTo>
                      <a:pt x="585" y="1"/>
                    </a:moveTo>
                    <a:lnTo>
                      <a:pt x="455" y="33"/>
                    </a:lnTo>
                    <a:lnTo>
                      <a:pt x="325" y="98"/>
                    </a:lnTo>
                    <a:lnTo>
                      <a:pt x="228" y="196"/>
                    </a:lnTo>
                    <a:lnTo>
                      <a:pt x="130" y="293"/>
                    </a:lnTo>
                    <a:lnTo>
                      <a:pt x="65" y="423"/>
                    </a:lnTo>
                    <a:lnTo>
                      <a:pt x="33" y="553"/>
                    </a:lnTo>
                    <a:lnTo>
                      <a:pt x="0" y="683"/>
                    </a:lnTo>
                    <a:lnTo>
                      <a:pt x="33" y="813"/>
                    </a:lnTo>
                    <a:lnTo>
                      <a:pt x="65" y="943"/>
                    </a:lnTo>
                    <a:lnTo>
                      <a:pt x="130" y="1073"/>
                    </a:lnTo>
                    <a:lnTo>
                      <a:pt x="228" y="1171"/>
                    </a:lnTo>
                    <a:lnTo>
                      <a:pt x="325" y="1268"/>
                    </a:lnTo>
                    <a:lnTo>
                      <a:pt x="455" y="1333"/>
                    </a:lnTo>
                    <a:lnTo>
                      <a:pt x="585" y="1366"/>
                    </a:lnTo>
                    <a:lnTo>
                      <a:pt x="715" y="1398"/>
                    </a:lnTo>
                    <a:lnTo>
                      <a:pt x="845" y="1366"/>
                    </a:lnTo>
                    <a:lnTo>
                      <a:pt x="975" y="1333"/>
                    </a:lnTo>
                    <a:lnTo>
                      <a:pt x="1105" y="1268"/>
                    </a:lnTo>
                    <a:lnTo>
                      <a:pt x="1203" y="1171"/>
                    </a:lnTo>
                    <a:lnTo>
                      <a:pt x="1300" y="1073"/>
                    </a:lnTo>
                    <a:lnTo>
                      <a:pt x="1365" y="943"/>
                    </a:lnTo>
                    <a:lnTo>
                      <a:pt x="1397" y="813"/>
                    </a:lnTo>
                    <a:lnTo>
                      <a:pt x="1397" y="683"/>
                    </a:lnTo>
                    <a:lnTo>
                      <a:pt x="1397" y="553"/>
                    </a:lnTo>
                    <a:lnTo>
                      <a:pt x="1365" y="423"/>
                    </a:lnTo>
                    <a:lnTo>
                      <a:pt x="1300" y="293"/>
                    </a:lnTo>
                    <a:lnTo>
                      <a:pt x="1203" y="196"/>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6;p4">
                <a:extLst>
                  <a:ext uri="{FF2B5EF4-FFF2-40B4-BE49-F238E27FC236}">
                    <a16:creationId xmlns:a16="http://schemas.microsoft.com/office/drawing/2014/main" id="{B47C3223-C473-EC75-BFBA-CFF398AE077B}"/>
                  </a:ext>
                </a:extLst>
              </p:cNvPr>
              <p:cNvSpPr/>
              <p:nvPr/>
            </p:nvSpPr>
            <p:spPr>
              <a:xfrm flipH="1">
                <a:off x="1158479" y="4805321"/>
                <a:ext cx="45016" cy="45048"/>
              </a:xfrm>
              <a:custGeom>
                <a:avLst/>
                <a:gdLst/>
                <a:ahLst/>
                <a:cxnLst/>
                <a:rect l="l" t="t" r="r" b="b"/>
                <a:pathLst>
                  <a:path w="1398" h="1399" extrusionOk="0">
                    <a:moveTo>
                      <a:pt x="553" y="1"/>
                    </a:moveTo>
                    <a:lnTo>
                      <a:pt x="423" y="33"/>
                    </a:lnTo>
                    <a:lnTo>
                      <a:pt x="293" y="98"/>
                    </a:lnTo>
                    <a:lnTo>
                      <a:pt x="195" y="196"/>
                    </a:lnTo>
                    <a:lnTo>
                      <a:pt x="130" y="293"/>
                    </a:lnTo>
                    <a:lnTo>
                      <a:pt x="65" y="423"/>
                    </a:lnTo>
                    <a:lnTo>
                      <a:pt x="0" y="553"/>
                    </a:lnTo>
                    <a:lnTo>
                      <a:pt x="0" y="683"/>
                    </a:lnTo>
                    <a:lnTo>
                      <a:pt x="0" y="813"/>
                    </a:lnTo>
                    <a:lnTo>
                      <a:pt x="65" y="943"/>
                    </a:lnTo>
                    <a:lnTo>
                      <a:pt x="130" y="1073"/>
                    </a:lnTo>
                    <a:lnTo>
                      <a:pt x="195" y="1171"/>
                    </a:lnTo>
                    <a:lnTo>
                      <a:pt x="293" y="1268"/>
                    </a:lnTo>
                    <a:lnTo>
                      <a:pt x="423" y="1333"/>
                    </a:lnTo>
                    <a:lnTo>
                      <a:pt x="553" y="1366"/>
                    </a:lnTo>
                    <a:lnTo>
                      <a:pt x="683" y="1398"/>
                    </a:lnTo>
                    <a:lnTo>
                      <a:pt x="845" y="1366"/>
                    </a:lnTo>
                    <a:lnTo>
                      <a:pt x="975" y="1333"/>
                    </a:lnTo>
                    <a:lnTo>
                      <a:pt x="1072" y="1268"/>
                    </a:lnTo>
                    <a:lnTo>
                      <a:pt x="1202" y="1171"/>
                    </a:lnTo>
                    <a:lnTo>
                      <a:pt x="1267" y="1073"/>
                    </a:lnTo>
                    <a:lnTo>
                      <a:pt x="1332" y="943"/>
                    </a:lnTo>
                    <a:lnTo>
                      <a:pt x="1397" y="813"/>
                    </a:lnTo>
                    <a:lnTo>
                      <a:pt x="1397" y="683"/>
                    </a:lnTo>
                    <a:lnTo>
                      <a:pt x="1397" y="553"/>
                    </a:lnTo>
                    <a:lnTo>
                      <a:pt x="1332" y="423"/>
                    </a:lnTo>
                    <a:lnTo>
                      <a:pt x="1267" y="293"/>
                    </a:lnTo>
                    <a:lnTo>
                      <a:pt x="1202" y="196"/>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7;p4">
                <a:extLst>
                  <a:ext uri="{FF2B5EF4-FFF2-40B4-BE49-F238E27FC236}">
                    <a16:creationId xmlns:a16="http://schemas.microsoft.com/office/drawing/2014/main" id="{E7806283-0A68-696D-5D9E-58B217FF560B}"/>
                  </a:ext>
                </a:extLst>
              </p:cNvPr>
              <p:cNvSpPr/>
              <p:nvPr/>
            </p:nvSpPr>
            <p:spPr>
              <a:xfrm flipH="1">
                <a:off x="1043396" y="4805321"/>
                <a:ext cx="45016" cy="45048"/>
              </a:xfrm>
              <a:custGeom>
                <a:avLst/>
                <a:gdLst/>
                <a:ahLst/>
                <a:cxnLst/>
                <a:rect l="l" t="t" r="r" b="b"/>
                <a:pathLst>
                  <a:path w="1398" h="1399" extrusionOk="0">
                    <a:moveTo>
                      <a:pt x="553" y="1"/>
                    </a:moveTo>
                    <a:lnTo>
                      <a:pt x="423" y="33"/>
                    </a:lnTo>
                    <a:lnTo>
                      <a:pt x="293" y="98"/>
                    </a:lnTo>
                    <a:lnTo>
                      <a:pt x="195" y="196"/>
                    </a:lnTo>
                    <a:lnTo>
                      <a:pt x="98" y="293"/>
                    </a:lnTo>
                    <a:lnTo>
                      <a:pt x="33" y="423"/>
                    </a:lnTo>
                    <a:lnTo>
                      <a:pt x="0" y="553"/>
                    </a:lnTo>
                    <a:lnTo>
                      <a:pt x="0" y="683"/>
                    </a:lnTo>
                    <a:lnTo>
                      <a:pt x="0" y="813"/>
                    </a:lnTo>
                    <a:lnTo>
                      <a:pt x="33" y="943"/>
                    </a:lnTo>
                    <a:lnTo>
                      <a:pt x="98" y="1073"/>
                    </a:lnTo>
                    <a:lnTo>
                      <a:pt x="195" y="1171"/>
                    </a:lnTo>
                    <a:lnTo>
                      <a:pt x="293" y="1268"/>
                    </a:lnTo>
                    <a:lnTo>
                      <a:pt x="423" y="1333"/>
                    </a:lnTo>
                    <a:lnTo>
                      <a:pt x="553" y="1366"/>
                    </a:lnTo>
                    <a:lnTo>
                      <a:pt x="683" y="1398"/>
                    </a:lnTo>
                    <a:lnTo>
                      <a:pt x="812" y="1366"/>
                    </a:lnTo>
                    <a:lnTo>
                      <a:pt x="942" y="1333"/>
                    </a:lnTo>
                    <a:lnTo>
                      <a:pt x="1072" y="1268"/>
                    </a:lnTo>
                    <a:lnTo>
                      <a:pt x="1170" y="1171"/>
                    </a:lnTo>
                    <a:lnTo>
                      <a:pt x="1267" y="1073"/>
                    </a:lnTo>
                    <a:lnTo>
                      <a:pt x="1332" y="943"/>
                    </a:lnTo>
                    <a:lnTo>
                      <a:pt x="1365" y="813"/>
                    </a:lnTo>
                    <a:lnTo>
                      <a:pt x="1397" y="683"/>
                    </a:lnTo>
                    <a:lnTo>
                      <a:pt x="1365" y="553"/>
                    </a:lnTo>
                    <a:lnTo>
                      <a:pt x="1332" y="423"/>
                    </a:lnTo>
                    <a:lnTo>
                      <a:pt x="1267" y="293"/>
                    </a:lnTo>
                    <a:lnTo>
                      <a:pt x="1170" y="196"/>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8;p4">
                <a:extLst>
                  <a:ext uri="{FF2B5EF4-FFF2-40B4-BE49-F238E27FC236}">
                    <a16:creationId xmlns:a16="http://schemas.microsoft.com/office/drawing/2014/main" id="{75C9FAC4-658D-084E-2780-A2FE70413E39}"/>
                  </a:ext>
                </a:extLst>
              </p:cNvPr>
              <p:cNvSpPr/>
              <p:nvPr/>
            </p:nvSpPr>
            <p:spPr>
              <a:xfrm flipH="1">
                <a:off x="1502665" y="4902629"/>
                <a:ext cx="45016" cy="45016"/>
              </a:xfrm>
              <a:custGeom>
                <a:avLst/>
                <a:gdLst/>
                <a:ahLst/>
                <a:cxnLst/>
                <a:rect l="l" t="t" r="r" b="b"/>
                <a:pathLst>
                  <a:path w="1398" h="1398" extrusionOk="0">
                    <a:moveTo>
                      <a:pt x="552" y="1"/>
                    </a:moveTo>
                    <a:lnTo>
                      <a:pt x="422"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22" y="1333"/>
                    </a:lnTo>
                    <a:lnTo>
                      <a:pt x="552" y="1365"/>
                    </a:lnTo>
                    <a:lnTo>
                      <a:pt x="715" y="1398"/>
                    </a:lnTo>
                    <a:lnTo>
                      <a:pt x="845" y="1365"/>
                    </a:lnTo>
                    <a:lnTo>
                      <a:pt x="975" y="1333"/>
                    </a:lnTo>
                    <a:lnTo>
                      <a:pt x="1105" y="1268"/>
                    </a:lnTo>
                    <a:lnTo>
                      <a:pt x="1202" y="1170"/>
                    </a:lnTo>
                    <a:lnTo>
                      <a:pt x="1300" y="1073"/>
                    </a:lnTo>
                    <a:lnTo>
                      <a:pt x="1365" y="943"/>
                    </a:lnTo>
                    <a:lnTo>
                      <a:pt x="1397" y="813"/>
                    </a:lnTo>
                    <a:lnTo>
                      <a:pt x="1397" y="683"/>
                    </a:lnTo>
                    <a:lnTo>
                      <a:pt x="1397" y="553"/>
                    </a:lnTo>
                    <a:lnTo>
                      <a:pt x="1365" y="423"/>
                    </a:lnTo>
                    <a:lnTo>
                      <a:pt x="1300" y="293"/>
                    </a:lnTo>
                    <a:lnTo>
                      <a:pt x="1202"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p4">
                <a:extLst>
                  <a:ext uri="{FF2B5EF4-FFF2-40B4-BE49-F238E27FC236}">
                    <a16:creationId xmlns:a16="http://schemas.microsoft.com/office/drawing/2014/main" id="{4E7A8A8A-A536-18C1-0A2C-2E5811557748}"/>
                  </a:ext>
                </a:extLst>
              </p:cNvPr>
              <p:cNvSpPr/>
              <p:nvPr/>
            </p:nvSpPr>
            <p:spPr>
              <a:xfrm flipH="1">
                <a:off x="1387582" y="4902629"/>
                <a:ext cx="45016" cy="45016"/>
              </a:xfrm>
              <a:custGeom>
                <a:avLst/>
                <a:gdLst/>
                <a:ahLst/>
                <a:cxnLst/>
                <a:rect l="l" t="t" r="r" b="b"/>
                <a:pathLst>
                  <a:path w="1398" h="1398" extrusionOk="0">
                    <a:moveTo>
                      <a:pt x="552" y="1"/>
                    </a:moveTo>
                    <a:lnTo>
                      <a:pt x="422" y="33"/>
                    </a:lnTo>
                    <a:lnTo>
                      <a:pt x="292" y="98"/>
                    </a:lnTo>
                    <a:lnTo>
                      <a:pt x="195" y="195"/>
                    </a:lnTo>
                    <a:lnTo>
                      <a:pt x="97" y="293"/>
                    </a:lnTo>
                    <a:lnTo>
                      <a:pt x="32" y="423"/>
                    </a:lnTo>
                    <a:lnTo>
                      <a:pt x="0" y="553"/>
                    </a:lnTo>
                    <a:lnTo>
                      <a:pt x="0" y="683"/>
                    </a:lnTo>
                    <a:lnTo>
                      <a:pt x="0" y="813"/>
                    </a:lnTo>
                    <a:lnTo>
                      <a:pt x="32" y="943"/>
                    </a:lnTo>
                    <a:lnTo>
                      <a:pt x="97" y="1073"/>
                    </a:lnTo>
                    <a:lnTo>
                      <a:pt x="195" y="1170"/>
                    </a:lnTo>
                    <a:lnTo>
                      <a:pt x="292" y="1268"/>
                    </a:lnTo>
                    <a:lnTo>
                      <a:pt x="422" y="1333"/>
                    </a:lnTo>
                    <a:lnTo>
                      <a:pt x="552" y="1365"/>
                    </a:lnTo>
                    <a:lnTo>
                      <a:pt x="682" y="1398"/>
                    </a:lnTo>
                    <a:lnTo>
                      <a:pt x="845" y="1365"/>
                    </a:lnTo>
                    <a:lnTo>
                      <a:pt x="975"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p4">
                <a:extLst>
                  <a:ext uri="{FF2B5EF4-FFF2-40B4-BE49-F238E27FC236}">
                    <a16:creationId xmlns:a16="http://schemas.microsoft.com/office/drawing/2014/main" id="{EE81AC52-46BB-4328-D812-0241C69AB527}"/>
                  </a:ext>
                </a:extLst>
              </p:cNvPr>
              <p:cNvSpPr/>
              <p:nvPr/>
            </p:nvSpPr>
            <p:spPr>
              <a:xfrm flipH="1">
                <a:off x="1273562" y="4902629"/>
                <a:ext cx="45016" cy="45016"/>
              </a:xfrm>
              <a:custGeom>
                <a:avLst/>
                <a:gdLst/>
                <a:ahLst/>
                <a:cxnLst/>
                <a:rect l="l" t="t" r="r" b="b"/>
                <a:pathLst>
                  <a:path w="1398" h="1398" extrusionOk="0">
                    <a:moveTo>
                      <a:pt x="585" y="1"/>
                    </a:moveTo>
                    <a:lnTo>
                      <a:pt x="455" y="33"/>
                    </a:lnTo>
                    <a:lnTo>
                      <a:pt x="325" y="98"/>
                    </a:lnTo>
                    <a:lnTo>
                      <a:pt x="228" y="195"/>
                    </a:lnTo>
                    <a:lnTo>
                      <a:pt x="130" y="293"/>
                    </a:lnTo>
                    <a:lnTo>
                      <a:pt x="65" y="423"/>
                    </a:lnTo>
                    <a:lnTo>
                      <a:pt x="33" y="553"/>
                    </a:lnTo>
                    <a:lnTo>
                      <a:pt x="0" y="683"/>
                    </a:lnTo>
                    <a:lnTo>
                      <a:pt x="33" y="813"/>
                    </a:lnTo>
                    <a:lnTo>
                      <a:pt x="65" y="943"/>
                    </a:lnTo>
                    <a:lnTo>
                      <a:pt x="130" y="1073"/>
                    </a:lnTo>
                    <a:lnTo>
                      <a:pt x="228" y="1170"/>
                    </a:lnTo>
                    <a:lnTo>
                      <a:pt x="325" y="1268"/>
                    </a:lnTo>
                    <a:lnTo>
                      <a:pt x="455" y="1333"/>
                    </a:lnTo>
                    <a:lnTo>
                      <a:pt x="585" y="1365"/>
                    </a:lnTo>
                    <a:lnTo>
                      <a:pt x="715" y="1398"/>
                    </a:lnTo>
                    <a:lnTo>
                      <a:pt x="845" y="1365"/>
                    </a:lnTo>
                    <a:lnTo>
                      <a:pt x="975" y="1333"/>
                    </a:lnTo>
                    <a:lnTo>
                      <a:pt x="1105" y="1268"/>
                    </a:lnTo>
                    <a:lnTo>
                      <a:pt x="1203" y="1170"/>
                    </a:lnTo>
                    <a:lnTo>
                      <a:pt x="1300" y="1073"/>
                    </a:lnTo>
                    <a:lnTo>
                      <a:pt x="1365" y="943"/>
                    </a:lnTo>
                    <a:lnTo>
                      <a:pt x="1397" y="813"/>
                    </a:lnTo>
                    <a:lnTo>
                      <a:pt x="1397" y="683"/>
                    </a:lnTo>
                    <a:lnTo>
                      <a:pt x="1397" y="553"/>
                    </a:lnTo>
                    <a:lnTo>
                      <a:pt x="1365" y="423"/>
                    </a:lnTo>
                    <a:lnTo>
                      <a:pt x="1300" y="293"/>
                    </a:lnTo>
                    <a:lnTo>
                      <a:pt x="1203" y="195"/>
                    </a:lnTo>
                    <a:lnTo>
                      <a:pt x="1105"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1;p4">
                <a:extLst>
                  <a:ext uri="{FF2B5EF4-FFF2-40B4-BE49-F238E27FC236}">
                    <a16:creationId xmlns:a16="http://schemas.microsoft.com/office/drawing/2014/main" id="{77B29DFC-B6E5-D4D1-0F32-90CC350F6F59}"/>
                  </a:ext>
                </a:extLst>
              </p:cNvPr>
              <p:cNvSpPr/>
              <p:nvPr/>
            </p:nvSpPr>
            <p:spPr>
              <a:xfrm flipH="1">
                <a:off x="1158479" y="4902629"/>
                <a:ext cx="45016" cy="45016"/>
              </a:xfrm>
              <a:custGeom>
                <a:avLst/>
                <a:gdLst/>
                <a:ahLst/>
                <a:cxnLst/>
                <a:rect l="l" t="t" r="r" b="b"/>
                <a:pathLst>
                  <a:path w="1398" h="1398" extrusionOk="0">
                    <a:moveTo>
                      <a:pt x="553" y="1"/>
                    </a:moveTo>
                    <a:lnTo>
                      <a:pt x="423" y="33"/>
                    </a:lnTo>
                    <a:lnTo>
                      <a:pt x="293" y="98"/>
                    </a:lnTo>
                    <a:lnTo>
                      <a:pt x="195" y="195"/>
                    </a:lnTo>
                    <a:lnTo>
                      <a:pt x="130" y="293"/>
                    </a:lnTo>
                    <a:lnTo>
                      <a:pt x="65" y="423"/>
                    </a:lnTo>
                    <a:lnTo>
                      <a:pt x="0" y="553"/>
                    </a:lnTo>
                    <a:lnTo>
                      <a:pt x="0" y="683"/>
                    </a:lnTo>
                    <a:lnTo>
                      <a:pt x="0" y="813"/>
                    </a:lnTo>
                    <a:lnTo>
                      <a:pt x="65" y="943"/>
                    </a:lnTo>
                    <a:lnTo>
                      <a:pt x="130" y="1073"/>
                    </a:lnTo>
                    <a:lnTo>
                      <a:pt x="195" y="1170"/>
                    </a:lnTo>
                    <a:lnTo>
                      <a:pt x="293" y="1268"/>
                    </a:lnTo>
                    <a:lnTo>
                      <a:pt x="423" y="1333"/>
                    </a:lnTo>
                    <a:lnTo>
                      <a:pt x="553" y="1365"/>
                    </a:lnTo>
                    <a:lnTo>
                      <a:pt x="683" y="1398"/>
                    </a:lnTo>
                    <a:lnTo>
                      <a:pt x="845" y="1365"/>
                    </a:lnTo>
                    <a:lnTo>
                      <a:pt x="975" y="1333"/>
                    </a:lnTo>
                    <a:lnTo>
                      <a:pt x="1072" y="1268"/>
                    </a:lnTo>
                    <a:lnTo>
                      <a:pt x="1202" y="1170"/>
                    </a:lnTo>
                    <a:lnTo>
                      <a:pt x="1267" y="1073"/>
                    </a:lnTo>
                    <a:lnTo>
                      <a:pt x="1332" y="943"/>
                    </a:lnTo>
                    <a:lnTo>
                      <a:pt x="1397" y="813"/>
                    </a:lnTo>
                    <a:lnTo>
                      <a:pt x="1397" y="683"/>
                    </a:lnTo>
                    <a:lnTo>
                      <a:pt x="1397" y="553"/>
                    </a:lnTo>
                    <a:lnTo>
                      <a:pt x="1332" y="423"/>
                    </a:lnTo>
                    <a:lnTo>
                      <a:pt x="1267" y="293"/>
                    </a:lnTo>
                    <a:lnTo>
                      <a:pt x="1202" y="195"/>
                    </a:lnTo>
                    <a:lnTo>
                      <a:pt x="1072" y="98"/>
                    </a:lnTo>
                    <a:lnTo>
                      <a:pt x="975" y="33"/>
                    </a:lnTo>
                    <a:lnTo>
                      <a:pt x="845"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2;p4">
                <a:extLst>
                  <a:ext uri="{FF2B5EF4-FFF2-40B4-BE49-F238E27FC236}">
                    <a16:creationId xmlns:a16="http://schemas.microsoft.com/office/drawing/2014/main" id="{8D4D5B62-D130-D9E8-6305-FA265A07745E}"/>
                  </a:ext>
                </a:extLst>
              </p:cNvPr>
              <p:cNvSpPr/>
              <p:nvPr/>
            </p:nvSpPr>
            <p:spPr>
              <a:xfrm flipH="1">
                <a:off x="1043396" y="4902629"/>
                <a:ext cx="45016" cy="45016"/>
              </a:xfrm>
              <a:custGeom>
                <a:avLst/>
                <a:gdLst/>
                <a:ahLst/>
                <a:cxnLst/>
                <a:rect l="l" t="t" r="r" b="b"/>
                <a:pathLst>
                  <a:path w="1398" h="1398" extrusionOk="0">
                    <a:moveTo>
                      <a:pt x="553" y="1"/>
                    </a:moveTo>
                    <a:lnTo>
                      <a:pt x="423" y="33"/>
                    </a:lnTo>
                    <a:lnTo>
                      <a:pt x="293" y="98"/>
                    </a:lnTo>
                    <a:lnTo>
                      <a:pt x="195" y="195"/>
                    </a:lnTo>
                    <a:lnTo>
                      <a:pt x="98" y="293"/>
                    </a:lnTo>
                    <a:lnTo>
                      <a:pt x="33" y="423"/>
                    </a:lnTo>
                    <a:lnTo>
                      <a:pt x="0" y="553"/>
                    </a:lnTo>
                    <a:lnTo>
                      <a:pt x="0" y="683"/>
                    </a:lnTo>
                    <a:lnTo>
                      <a:pt x="0" y="813"/>
                    </a:lnTo>
                    <a:lnTo>
                      <a:pt x="33" y="943"/>
                    </a:lnTo>
                    <a:lnTo>
                      <a:pt x="98" y="1073"/>
                    </a:lnTo>
                    <a:lnTo>
                      <a:pt x="195" y="1170"/>
                    </a:lnTo>
                    <a:lnTo>
                      <a:pt x="293" y="1268"/>
                    </a:lnTo>
                    <a:lnTo>
                      <a:pt x="423" y="1333"/>
                    </a:lnTo>
                    <a:lnTo>
                      <a:pt x="553" y="1365"/>
                    </a:lnTo>
                    <a:lnTo>
                      <a:pt x="683" y="1398"/>
                    </a:lnTo>
                    <a:lnTo>
                      <a:pt x="812" y="1365"/>
                    </a:lnTo>
                    <a:lnTo>
                      <a:pt x="942" y="1333"/>
                    </a:lnTo>
                    <a:lnTo>
                      <a:pt x="1072" y="1268"/>
                    </a:lnTo>
                    <a:lnTo>
                      <a:pt x="1170" y="1170"/>
                    </a:lnTo>
                    <a:lnTo>
                      <a:pt x="1267" y="1073"/>
                    </a:lnTo>
                    <a:lnTo>
                      <a:pt x="1332" y="943"/>
                    </a:lnTo>
                    <a:lnTo>
                      <a:pt x="1365" y="813"/>
                    </a:lnTo>
                    <a:lnTo>
                      <a:pt x="1397" y="683"/>
                    </a:lnTo>
                    <a:lnTo>
                      <a:pt x="1365" y="553"/>
                    </a:lnTo>
                    <a:lnTo>
                      <a:pt x="1332" y="423"/>
                    </a:lnTo>
                    <a:lnTo>
                      <a:pt x="1267" y="293"/>
                    </a:lnTo>
                    <a:lnTo>
                      <a:pt x="1170" y="195"/>
                    </a:lnTo>
                    <a:lnTo>
                      <a:pt x="1072" y="98"/>
                    </a:lnTo>
                    <a:lnTo>
                      <a:pt x="942" y="33"/>
                    </a:lnTo>
                    <a:lnTo>
                      <a:pt x="812" y="1"/>
                    </a:lnTo>
                    <a:close/>
                  </a:path>
                </a:pathLst>
              </a:custGeom>
              <a:solidFill>
                <a:srgbClr val="7DA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âu hỏi">
            <a:extLst>
              <a:ext uri="{FF2B5EF4-FFF2-40B4-BE49-F238E27FC236}">
                <a16:creationId xmlns:a16="http://schemas.microsoft.com/office/drawing/2014/main" id="{72276022-730C-084B-9304-A63004657C12}"/>
              </a:ext>
            </a:extLst>
          </p:cNvPr>
          <p:cNvSpPr/>
          <p:nvPr/>
        </p:nvSpPr>
        <p:spPr>
          <a:xfrm>
            <a:off x="655020" y="565202"/>
            <a:ext cx="17004340" cy="248618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vi-VN" sz="4000" b="1" kern="0">
                <a:solidFill>
                  <a:srgbClr val="000000"/>
                </a:solidFill>
                <a:latin typeface="Arial" panose="020B0604020202020204" pitchFamily="34" charset="0"/>
                <a:cs typeface="Arial" panose="020B0604020202020204" pitchFamily="34" charset="0"/>
                <a:sym typeface="Arial"/>
              </a:rPr>
              <a:t>Câu 7:</a:t>
            </a:r>
            <a:r>
              <a:rPr lang="vi-VN" sz="4000" kern="0">
                <a:solidFill>
                  <a:srgbClr val="000000"/>
                </a:solidFill>
                <a:latin typeface="Arial" panose="020B0604020202020204" pitchFamily="34" charset="0"/>
                <a:cs typeface="Arial" panose="020B0604020202020204" pitchFamily="34" charset="0"/>
                <a:sym typeface="Arial"/>
              </a:rPr>
              <a:t> Sản phẩm ứng dụng công nghệ di truyền trong nông nghiệp là</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37482C89-93E1-E724-042F-52F00575D6C4}"/>
              </a:ext>
            </a:extLst>
          </p:cNvPr>
          <p:cNvSpPr/>
          <p:nvPr/>
        </p:nvSpPr>
        <p:spPr>
          <a:xfrm>
            <a:off x="655017"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cá huỳnh quang</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D6ED41A5-DEDA-DAF4-695C-9872DF9CDC7B}"/>
              </a:ext>
            </a:extLst>
          </p:cNvPr>
          <p:cNvSpPr/>
          <p:nvPr/>
        </p:nvSpPr>
        <p:spPr>
          <a:xfrm>
            <a:off x="655017"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C. vaccine phòng ngừa Covid-19</a:t>
            </a:r>
            <a:endParaRPr lang="vi-VN" sz="4000" noProof="1">
              <a:solidFill>
                <a:srgbClr val="000000"/>
              </a:solidFill>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6307CD63-CB10-1529-1C2F-480416F5E31A}"/>
              </a:ext>
            </a:extLst>
          </p:cNvPr>
          <p:cNvSpPr/>
          <p:nvPr/>
        </p:nvSpPr>
        <p:spPr>
          <a:xfrm>
            <a:off x="9455065" y="3590452"/>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pPr>
            <a:r>
              <a:rPr lang="vi-VN" sz="4000" kern="0">
                <a:solidFill>
                  <a:srgbClr val="000000"/>
                </a:solidFill>
                <a:latin typeface="Arial" panose="020B0604020202020204" pitchFamily="34" charset="0"/>
                <a:cs typeface="Arial" panose="020B0604020202020204" pitchFamily="34" charset="0"/>
                <a:sym typeface="Arial"/>
              </a:rPr>
              <a:t>B. vi khuẩn chuyển hoá kim loại nặng</a:t>
            </a:r>
            <a:endParaRPr lang="en-US" sz="4000" kern="0">
              <a:solidFill>
                <a:srgbClr val="000000"/>
              </a:solidFill>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ABFEB53A-BFB4-A8A5-165B-76EA086FA6C6}"/>
              </a:ext>
            </a:extLst>
          </p:cNvPr>
          <p:cNvSpPr/>
          <p:nvPr/>
        </p:nvSpPr>
        <p:spPr>
          <a:xfrm>
            <a:off x="9455065" y="6746438"/>
            <a:ext cx="8204294" cy="2687848"/>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D. vi khuẩn phân huỷ thuốc trừ sâu</a:t>
            </a:r>
            <a:endParaRPr lang="vi-VN" sz="4000" noProof="1">
              <a:solidFill>
                <a:srgbClr val="000000"/>
              </a:solidFill>
              <a:latin typeface="Arial" panose="020B0604020202020204" pitchFamily="34" charset="0"/>
              <a:cs typeface="Arial" panose="020B0604020202020204" pitchFamily="34" charset="0"/>
              <a:sym typeface="Arial"/>
            </a:endParaRPr>
          </a:p>
        </p:txBody>
      </p:sp>
      <p:pic>
        <p:nvPicPr>
          <p:cNvPr id="11266" name="Picture 2" descr="https://cdn-icons-png.flaticon.com/128/5077/5077939.png">
            <a:hlinkClick r:id="rId3" action="ppaction://hlinksldjump"/>
            <a:extLst>
              <a:ext uri="{FF2B5EF4-FFF2-40B4-BE49-F238E27FC236}">
                <a16:creationId xmlns:a16="http://schemas.microsoft.com/office/drawing/2014/main" id="{4F51F3A9-F562-5521-B765-08BDB24BB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851" y="8724676"/>
            <a:ext cx="1381126" cy="1381128"/>
          </a:xfrm>
          <a:prstGeom prst="rect">
            <a:avLst/>
          </a:prstGeom>
          <a:noFill/>
          <a:extLst>
            <a:ext uri="{909E8E84-426E-40DD-AFC4-6F175D3DCCD1}">
              <a14:hiddenFill xmlns:a14="http://schemas.microsoft.com/office/drawing/2010/main">
                <a:solidFill>
                  <a:srgbClr val="FFFFFF"/>
                </a:solidFill>
              </a14:hiddenFill>
            </a:ext>
          </a:extLst>
        </p:spPr>
      </p:pic>
      <p:sp>
        <p:nvSpPr>
          <p:cNvPr id="2" name="Đáp án đúng">
            <a:extLst>
              <a:ext uri="{FF2B5EF4-FFF2-40B4-BE49-F238E27FC236}">
                <a16:creationId xmlns:a16="http://schemas.microsoft.com/office/drawing/2014/main" id="{8FC93160-38D6-403F-BE49-4034C59ED609}"/>
              </a:ext>
            </a:extLst>
          </p:cNvPr>
          <p:cNvSpPr/>
          <p:nvPr/>
        </p:nvSpPr>
        <p:spPr>
          <a:xfrm>
            <a:off x="655017" y="3590452"/>
            <a:ext cx="8204294" cy="2687848"/>
          </a:xfrm>
          <a:prstGeom prst="roundRect">
            <a:avLst/>
          </a:prstGeom>
          <a:solidFill>
            <a:schemeClr val="accent2">
              <a:lumMod val="75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kern="0">
                <a:solidFill>
                  <a:srgbClr val="000000"/>
                </a:solidFill>
                <a:latin typeface="Arial" panose="020B0604020202020204" pitchFamily="34" charset="0"/>
                <a:cs typeface="Arial" panose="020B0604020202020204" pitchFamily="34" charset="0"/>
                <a:sym typeface="Arial"/>
              </a:rPr>
              <a:t>A. cá huỳnh quang</a:t>
            </a:r>
            <a:endParaRPr lang="vi-VN" sz="4000" noProof="1">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888787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50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50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0" y="3304203"/>
            <a:ext cx="18288000" cy="7039596"/>
            <a:chOff x="0" y="0"/>
            <a:chExt cx="3696375" cy="1437711"/>
          </a:xfrm>
        </p:grpSpPr>
        <p:sp>
          <p:nvSpPr>
            <p:cNvPr id="3" name="Freeform 3"/>
            <p:cNvSpPr/>
            <p:nvPr/>
          </p:nvSpPr>
          <p:spPr>
            <a:xfrm>
              <a:off x="0" y="0"/>
              <a:ext cx="3696375" cy="1437711"/>
            </a:xfrm>
            <a:custGeom>
              <a:avLst/>
              <a:gdLst/>
              <a:ahLst/>
              <a:cxnLst/>
              <a:rect l="l" t="t" r="r" b="b"/>
              <a:pathLst>
                <a:path w="3696375" h="1437711">
                  <a:moveTo>
                    <a:pt x="0" y="0"/>
                  </a:moveTo>
                  <a:lnTo>
                    <a:pt x="3696375" y="0"/>
                  </a:lnTo>
                  <a:lnTo>
                    <a:pt x="3696375" y="1437711"/>
                  </a:lnTo>
                  <a:lnTo>
                    <a:pt x="0" y="1437711"/>
                  </a:lnTo>
                  <a:close/>
                </a:path>
              </a:pathLst>
            </a:custGeom>
            <a:solidFill>
              <a:srgbClr val="C7D2DD"/>
            </a:solidFill>
          </p:spPr>
          <p:txBody>
            <a:bodyPr/>
            <a:lstStyle/>
            <a:p>
              <a:endParaRPr lang="en-US"/>
            </a:p>
          </p:txBody>
        </p:sp>
        <p:sp>
          <p:nvSpPr>
            <p:cNvPr id="4" name="TextBox 4"/>
            <p:cNvSpPr txBox="1"/>
            <p:nvPr/>
          </p:nvSpPr>
          <p:spPr>
            <a:xfrm>
              <a:off x="0" y="-9525"/>
              <a:ext cx="3696375" cy="1447236"/>
            </a:xfrm>
            <a:prstGeom prst="rect">
              <a:avLst/>
            </a:prstGeom>
          </p:spPr>
          <p:txBody>
            <a:bodyPr lIns="27052" tIns="27052" rIns="27052" bIns="27052" rtlCol="0" anchor="ctr"/>
            <a:lstStyle/>
            <a:p>
              <a:pPr algn="ctr">
                <a:lnSpc>
                  <a:spcPts val="1730"/>
                </a:lnSpc>
              </a:pPr>
              <a:endParaRPr/>
            </a:p>
          </p:txBody>
        </p:sp>
      </p:grpSp>
      <p:sp>
        <p:nvSpPr>
          <p:cNvPr id="21" name="Rectangle 20">
            <a:extLst>
              <a:ext uri="{FF2B5EF4-FFF2-40B4-BE49-F238E27FC236}">
                <a16:creationId xmlns:a16="http://schemas.microsoft.com/office/drawing/2014/main" id="{878E5BFD-E03C-442B-102D-BE9D549A6501}"/>
              </a:ext>
            </a:extLst>
          </p:cNvPr>
          <p:cNvSpPr/>
          <p:nvPr/>
        </p:nvSpPr>
        <p:spPr>
          <a:xfrm>
            <a:off x="1106031" y="4351840"/>
            <a:ext cx="9017155" cy="4274806"/>
          </a:xfrm>
          <a:custGeom>
            <a:avLst/>
            <a:gdLst>
              <a:gd name="connsiteX0" fmla="*/ 0 w 9017155"/>
              <a:gd name="connsiteY0" fmla="*/ 0 h 4274806"/>
              <a:gd name="connsiteX1" fmla="*/ 423113 w 9017155"/>
              <a:gd name="connsiteY1" fmla="*/ 0 h 4274806"/>
              <a:gd name="connsiteX2" fmla="*/ 936397 w 9017155"/>
              <a:gd name="connsiteY2" fmla="*/ 0 h 4274806"/>
              <a:gd name="connsiteX3" fmla="*/ 1359510 w 9017155"/>
              <a:gd name="connsiteY3" fmla="*/ 0 h 4274806"/>
              <a:gd name="connsiteX4" fmla="*/ 1962965 w 9017155"/>
              <a:gd name="connsiteY4" fmla="*/ 0 h 4274806"/>
              <a:gd name="connsiteX5" fmla="*/ 2746764 w 9017155"/>
              <a:gd name="connsiteY5" fmla="*/ 0 h 4274806"/>
              <a:gd name="connsiteX6" fmla="*/ 3350220 w 9017155"/>
              <a:gd name="connsiteY6" fmla="*/ 0 h 4274806"/>
              <a:gd name="connsiteX7" fmla="*/ 4134019 w 9017155"/>
              <a:gd name="connsiteY7" fmla="*/ 0 h 4274806"/>
              <a:gd name="connsiteX8" fmla="*/ 4647303 w 9017155"/>
              <a:gd name="connsiteY8" fmla="*/ 0 h 4274806"/>
              <a:gd name="connsiteX9" fmla="*/ 5521273 w 9017155"/>
              <a:gd name="connsiteY9" fmla="*/ 0 h 4274806"/>
              <a:gd name="connsiteX10" fmla="*/ 6395244 w 9017155"/>
              <a:gd name="connsiteY10" fmla="*/ 0 h 4274806"/>
              <a:gd name="connsiteX11" fmla="*/ 7088871 w 9017155"/>
              <a:gd name="connsiteY11" fmla="*/ 0 h 4274806"/>
              <a:gd name="connsiteX12" fmla="*/ 7511984 w 9017155"/>
              <a:gd name="connsiteY12" fmla="*/ 0 h 4274806"/>
              <a:gd name="connsiteX13" fmla="*/ 8115440 w 9017155"/>
              <a:gd name="connsiteY13" fmla="*/ 0 h 4274806"/>
              <a:gd name="connsiteX14" fmla="*/ 9017155 w 9017155"/>
              <a:gd name="connsiteY14" fmla="*/ 0 h 4274806"/>
              <a:gd name="connsiteX15" fmla="*/ 9017155 w 9017155"/>
              <a:gd name="connsiteY15" fmla="*/ 610687 h 4274806"/>
              <a:gd name="connsiteX16" fmla="*/ 9017155 w 9017155"/>
              <a:gd name="connsiteY16" fmla="*/ 1306869 h 4274806"/>
              <a:gd name="connsiteX17" fmla="*/ 9017155 w 9017155"/>
              <a:gd name="connsiteY17" fmla="*/ 1960304 h 4274806"/>
              <a:gd name="connsiteX18" fmla="*/ 9017155 w 9017155"/>
              <a:gd name="connsiteY18" fmla="*/ 2528242 h 4274806"/>
              <a:gd name="connsiteX19" fmla="*/ 9017155 w 9017155"/>
              <a:gd name="connsiteY19" fmla="*/ 3053433 h 4274806"/>
              <a:gd name="connsiteX20" fmla="*/ 9017155 w 9017155"/>
              <a:gd name="connsiteY20" fmla="*/ 3706867 h 4274806"/>
              <a:gd name="connsiteX21" fmla="*/ 9017155 w 9017155"/>
              <a:gd name="connsiteY21" fmla="*/ 4274806 h 4274806"/>
              <a:gd name="connsiteX22" fmla="*/ 8323528 w 9017155"/>
              <a:gd name="connsiteY22" fmla="*/ 4274806 h 4274806"/>
              <a:gd name="connsiteX23" fmla="*/ 7900415 w 9017155"/>
              <a:gd name="connsiteY23" fmla="*/ 4274806 h 4274806"/>
              <a:gd name="connsiteX24" fmla="*/ 7206788 w 9017155"/>
              <a:gd name="connsiteY24" fmla="*/ 4274806 h 4274806"/>
              <a:gd name="connsiteX25" fmla="*/ 6603332 w 9017155"/>
              <a:gd name="connsiteY25" fmla="*/ 4274806 h 4274806"/>
              <a:gd name="connsiteX26" fmla="*/ 5999876 w 9017155"/>
              <a:gd name="connsiteY26" fmla="*/ 4274806 h 4274806"/>
              <a:gd name="connsiteX27" fmla="*/ 5486592 w 9017155"/>
              <a:gd name="connsiteY27" fmla="*/ 4274806 h 4274806"/>
              <a:gd name="connsiteX28" fmla="*/ 4883136 w 9017155"/>
              <a:gd name="connsiteY28" fmla="*/ 4274806 h 4274806"/>
              <a:gd name="connsiteX29" fmla="*/ 4369852 w 9017155"/>
              <a:gd name="connsiteY29" fmla="*/ 4274806 h 4274806"/>
              <a:gd name="connsiteX30" fmla="*/ 3676225 w 9017155"/>
              <a:gd name="connsiteY30" fmla="*/ 4274806 h 4274806"/>
              <a:gd name="connsiteX31" fmla="*/ 3253112 w 9017155"/>
              <a:gd name="connsiteY31" fmla="*/ 4274806 h 4274806"/>
              <a:gd name="connsiteX32" fmla="*/ 2829999 w 9017155"/>
              <a:gd name="connsiteY32" fmla="*/ 4274806 h 4274806"/>
              <a:gd name="connsiteX33" fmla="*/ 2136372 w 9017155"/>
              <a:gd name="connsiteY33" fmla="*/ 4274806 h 4274806"/>
              <a:gd name="connsiteX34" fmla="*/ 1442745 w 9017155"/>
              <a:gd name="connsiteY34" fmla="*/ 4274806 h 4274806"/>
              <a:gd name="connsiteX35" fmla="*/ 929461 w 9017155"/>
              <a:gd name="connsiteY35" fmla="*/ 4274806 h 4274806"/>
              <a:gd name="connsiteX36" fmla="*/ 0 w 9017155"/>
              <a:gd name="connsiteY36" fmla="*/ 4274806 h 4274806"/>
              <a:gd name="connsiteX37" fmla="*/ 0 w 9017155"/>
              <a:gd name="connsiteY37" fmla="*/ 3621371 h 4274806"/>
              <a:gd name="connsiteX38" fmla="*/ 0 w 9017155"/>
              <a:gd name="connsiteY38" fmla="*/ 3096181 h 4274806"/>
              <a:gd name="connsiteX39" fmla="*/ 0 w 9017155"/>
              <a:gd name="connsiteY39" fmla="*/ 2570990 h 4274806"/>
              <a:gd name="connsiteX40" fmla="*/ 0 w 9017155"/>
              <a:gd name="connsiteY40" fmla="*/ 2045800 h 4274806"/>
              <a:gd name="connsiteX41" fmla="*/ 0 w 9017155"/>
              <a:gd name="connsiteY41" fmla="*/ 1477862 h 4274806"/>
              <a:gd name="connsiteX42" fmla="*/ 0 w 9017155"/>
              <a:gd name="connsiteY42" fmla="*/ 867175 h 4274806"/>
              <a:gd name="connsiteX43" fmla="*/ 0 w 9017155"/>
              <a:gd name="connsiteY43" fmla="*/ 0 h 42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017155" h="4274806" extrusionOk="0">
                <a:moveTo>
                  <a:pt x="0" y="0"/>
                </a:moveTo>
                <a:cubicBezTo>
                  <a:pt x="110978" y="6762"/>
                  <a:pt x="237414" y="-19559"/>
                  <a:pt x="423113" y="0"/>
                </a:cubicBezTo>
                <a:cubicBezTo>
                  <a:pt x="608812" y="19559"/>
                  <a:pt x="790564" y="11104"/>
                  <a:pt x="936397" y="0"/>
                </a:cubicBezTo>
                <a:cubicBezTo>
                  <a:pt x="1082230" y="-11104"/>
                  <a:pt x="1173616" y="18715"/>
                  <a:pt x="1359510" y="0"/>
                </a:cubicBezTo>
                <a:cubicBezTo>
                  <a:pt x="1545404" y="-18715"/>
                  <a:pt x="1661713" y="20665"/>
                  <a:pt x="1962965" y="0"/>
                </a:cubicBezTo>
                <a:cubicBezTo>
                  <a:pt x="2264217" y="-20665"/>
                  <a:pt x="2502423" y="1845"/>
                  <a:pt x="2746764" y="0"/>
                </a:cubicBezTo>
                <a:cubicBezTo>
                  <a:pt x="2991105" y="-1845"/>
                  <a:pt x="3050001" y="-16510"/>
                  <a:pt x="3350220" y="0"/>
                </a:cubicBezTo>
                <a:cubicBezTo>
                  <a:pt x="3650439" y="16510"/>
                  <a:pt x="3792835" y="2415"/>
                  <a:pt x="4134019" y="0"/>
                </a:cubicBezTo>
                <a:cubicBezTo>
                  <a:pt x="4475203" y="-2415"/>
                  <a:pt x="4426806" y="11716"/>
                  <a:pt x="4647303" y="0"/>
                </a:cubicBezTo>
                <a:cubicBezTo>
                  <a:pt x="4867800" y="-11716"/>
                  <a:pt x="5132434" y="26710"/>
                  <a:pt x="5521273" y="0"/>
                </a:cubicBezTo>
                <a:cubicBezTo>
                  <a:pt x="5910112" y="-26710"/>
                  <a:pt x="6202223" y="-19455"/>
                  <a:pt x="6395244" y="0"/>
                </a:cubicBezTo>
                <a:cubicBezTo>
                  <a:pt x="6588265" y="19455"/>
                  <a:pt x="6871502" y="4274"/>
                  <a:pt x="7088871" y="0"/>
                </a:cubicBezTo>
                <a:cubicBezTo>
                  <a:pt x="7306240" y="-4274"/>
                  <a:pt x="7382640" y="16339"/>
                  <a:pt x="7511984" y="0"/>
                </a:cubicBezTo>
                <a:cubicBezTo>
                  <a:pt x="7641328" y="-16339"/>
                  <a:pt x="7946991" y="218"/>
                  <a:pt x="8115440" y="0"/>
                </a:cubicBezTo>
                <a:cubicBezTo>
                  <a:pt x="8283889" y="-218"/>
                  <a:pt x="8570343" y="-13538"/>
                  <a:pt x="9017155" y="0"/>
                </a:cubicBezTo>
                <a:cubicBezTo>
                  <a:pt x="8988619" y="211652"/>
                  <a:pt x="8996919" y="457143"/>
                  <a:pt x="9017155" y="610687"/>
                </a:cubicBezTo>
                <a:cubicBezTo>
                  <a:pt x="9037391" y="764231"/>
                  <a:pt x="9006406" y="1069920"/>
                  <a:pt x="9017155" y="1306869"/>
                </a:cubicBezTo>
                <a:cubicBezTo>
                  <a:pt x="9027904" y="1543818"/>
                  <a:pt x="9002656" y="1646163"/>
                  <a:pt x="9017155" y="1960304"/>
                </a:cubicBezTo>
                <a:cubicBezTo>
                  <a:pt x="9031654" y="2274446"/>
                  <a:pt x="8989293" y="2303095"/>
                  <a:pt x="9017155" y="2528242"/>
                </a:cubicBezTo>
                <a:cubicBezTo>
                  <a:pt x="9045017" y="2753389"/>
                  <a:pt x="9038638" y="2792150"/>
                  <a:pt x="9017155" y="3053433"/>
                </a:cubicBezTo>
                <a:cubicBezTo>
                  <a:pt x="8995672" y="3314716"/>
                  <a:pt x="9010303" y="3418258"/>
                  <a:pt x="9017155" y="3706867"/>
                </a:cubicBezTo>
                <a:cubicBezTo>
                  <a:pt x="9024007" y="3995476"/>
                  <a:pt x="9037306" y="4158343"/>
                  <a:pt x="9017155" y="4274806"/>
                </a:cubicBezTo>
                <a:cubicBezTo>
                  <a:pt x="8801809" y="4288246"/>
                  <a:pt x="8536635" y="4255114"/>
                  <a:pt x="8323528" y="4274806"/>
                </a:cubicBezTo>
                <a:cubicBezTo>
                  <a:pt x="8110421" y="4294498"/>
                  <a:pt x="8100292" y="4269652"/>
                  <a:pt x="7900415" y="4274806"/>
                </a:cubicBezTo>
                <a:cubicBezTo>
                  <a:pt x="7700538" y="4279960"/>
                  <a:pt x="7485554" y="4266029"/>
                  <a:pt x="7206788" y="4274806"/>
                </a:cubicBezTo>
                <a:cubicBezTo>
                  <a:pt x="6928022" y="4283583"/>
                  <a:pt x="6846865" y="4291747"/>
                  <a:pt x="6603332" y="4274806"/>
                </a:cubicBezTo>
                <a:cubicBezTo>
                  <a:pt x="6359799" y="4257865"/>
                  <a:pt x="6298117" y="4282371"/>
                  <a:pt x="5999876" y="4274806"/>
                </a:cubicBezTo>
                <a:cubicBezTo>
                  <a:pt x="5701635" y="4267241"/>
                  <a:pt x="5631885" y="4279994"/>
                  <a:pt x="5486592" y="4274806"/>
                </a:cubicBezTo>
                <a:cubicBezTo>
                  <a:pt x="5341299" y="4269618"/>
                  <a:pt x="5179720" y="4278960"/>
                  <a:pt x="4883136" y="4274806"/>
                </a:cubicBezTo>
                <a:cubicBezTo>
                  <a:pt x="4586552" y="4270652"/>
                  <a:pt x="4476561" y="4274474"/>
                  <a:pt x="4369852" y="4274806"/>
                </a:cubicBezTo>
                <a:cubicBezTo>
                  <a:pt x="4263143" y="4275138"/>
                  <a:pt x="3905434" y="4298699"/>
                  <a:pt x="3676225" y="4274806"/>
                </a:cubicBezTo>
                <a:cubicBezTo>
                  <a:pt x="3447016" y="4250913"/>
                  <a:pt x="3377774" y="4286176"/>
                  <a:pt x="3253112" y="4274806"/>
                </a:cubicBezTo>
                <a:cubicBezTo>
                  <a:pt x="3128450" y="4263436"/>
                  <a:pt x="2955439" y="4273626"/>
                  <a:pt x="2829999" y="4274806"/>
                </a:cubicBezTo>
                <a:cubicBezTo>
                  <a:pt x="2704559" y="4275986"/>
                  <a:pt x="2390433" y="4305368"/>
                  <a:pt x="2136372" y="4274806"/>
                </a:cubicBezTo>
                <a:cubicBezTo>
                  <a:pt x="1882311" y="4244244"/>
                  <a:pt x="1695305" y="4295043"/>
                  <a:pt x="1442745" y="4274806"/>
                </a:cubicBezTo>
                <a:cubicBezTo>
                  <a:pt x="1190185" y="4254569"/>
                  <a:pt x="1096050" y="4285308"/>
                  <a:pt x="929461" y="4274806"/>
                </a:cubicBezTo>
                <a:cubicBezTo>
                  <a:pt x="762872" y="4264304"/>
                  <a:pt x="350261" y="4271145"/>
                  <a:pt x="0" y="4274806"/>
                </a:cubicBezTo>
                <a:cubicBezTo>
                  <a:pt x="23263" y="4055050"/>
                  <a:pt x="9035" y="3947268"/>
                  <a:pt x="0" y="3621371"/>
                </a:cubicBezTo>
                <a:cubicBezTo>
                  <a:pt x="-9035" y="3295475"/>
                  <a:pt x="9761" y="3306847"/>
                  <a:pt x="0" y="3096181"/>
                </a:cubicBezTo>
                <a:cubicBezTo>
                  <a:pt x="-9761" y="2885515"/>
                  <a:pt x="-23465" y="2804856"/>
                  <a:pt x="0" y="2570990"/>
                </a:cubicBezTo>
                <a:cubicBezTo>
                  <a:pt x="23465" y="2337124"/>
                  <a:pt x="-4467" y="2194357"/>
                  <a:pt x="0" y="2045800"/>
                </a:cubicBezTo>
                <a:cubicBezTo>
                  <a:pt x="4467" y="1897243"/>
                  <a:pt x="27349" y="1759149"/>
                  <a:pt x="0" y="1477862"/>
                </a:cubicBezTo>
                <a:cubicBezTo>
                  <a:pt x="-27349" y="1196575"/>
                  <a:pt x="28825" y="1021102"/>
                  <a:pt x="0" y="867175"/>
                </a:cubicBezTo>
                <a:cubicBezTo>
                  <a:pt x="-28825" y="713248"/>
                  <a:pt x="16195" y="376258"/>
                  <a:pt x="0" y="0"/>
                </a:cubicBezTo>
                <a:close/>
              </a:path>
            </a:pathLst>
          </a:custGeom>
          <a:noFill/>
          <a:ln>
            <a:extLst>
              <a:ext uri="{C807C97D-BFC1-408E-A445-0C87EB9F89A2}">
                <ask:lineSketchStyleProps xmlns:ask="http://schemas.microsoft.com/office/drawing/2018/sketchyshapes" sd="33503855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3">
            <a:extLst>
              <a:ext uri="{FF2B5EF4-FFF2-40B4-BE49-F238E27FC236}">
                <a16:creationId xmlns:a16="http://schemas.microsoft.com/office/drawing/2014/main" id="{67978E09-E7AA-DFF7-BE35-3CC07E6BCD92}"/>
              </a:ext>
            </a:extLst>
          </p:cNvPr>
          <p:cNvSpPr txBox="1"/>
          <p:nvPr/>
        </p:nvSpPr>
        <p:spPr>
          <a:xfrm>
            <a:off x="1297277" y="1166800"/>
            <a:ext cx="8638806" cy="1109343"/>
          </a:xfrm>
          <a:prstGeom prst="rect">
            <a:avLst/>
          </a:prstGeom>
        </p:spPr>
        <p:txBody>
          <a:bodyPr lIns="0" tIns="0" rIns="0" bIns="0" rtlCol="0" anchor="t">
            <a:spAutoFit/>
          </a:bodyPr>
          <a:lstStyle/>
          <a:p>
            <a:pPr algn="ctr">
              <a:lnSpc>
                <a:spcPts val="8999"/>
              </a:lnSpc>
            </a:pPr>
            <a:r>
              <a:rPr lang="vi-VN" sz="7200" b="1" spc="-179">
                <a:solidFill>
                  <a:schemeClr val="accent1">
                    <a:lumMod val="50000"/>
                  </a:schemeClr>
                </a:solidFill>
                <a:latin typeface="Arial" panose="020B0604020202020204" pitchFamily="34" charset="0"/>
                <a:ea typeface="Handelson Four"/>
                <a:cs typeface="Arial" panose="020B0604020202020204" pitchFamily="34" charset="0"/>
                <a:sym typeface="Handelson Four"/>
              </a:rPr>
              <a:t>VẬN DỤNG</a:t>
            </a:r>
            <a:endParaRPr lang="en-US" sz="7200" b="1" spc="-179">
              <a:solidFill>
                <a:schemeClr val="accent1">
                  <a:lumMod val="50000"/>
                </a:schemeClr>
              </a:solidFill>
              <a:latin typeface="Arial" panose="020B0604020202020204" pitchFamily="34" charset="0"/>
              <a:ea typeface="Handelson Four"/>
              <a:cs typeface="Arial" panose="020B0604020202020204" pitchFamily="34" charset="0"/>
              <a:sym typeface="Handelson Four"/>
            </a:endParaRPr>
          </a:p>
        </p:txBody>
      </p:sp>
      <p:sp>
        <p:nvSpPr>
          <p:cNvPr id="14" name="TextBox 17">
            <a:extLst>
              <a:ext uri="{FF2B5EF4-FFF2-40B4-BE49-F238E27FC236}">
                <a16:creationId xmlns:a16="http://schemas.microsoft.com/office/drawing/2014/main" id="{E937055B-6F32-C721-BF34-B5F2A3FDA2BA}"/>
              </a:ext>
            </a:extLst>
          </p:cNvPr>
          <p:cNvSpPr txBox="1"/>
          <p:nvPr/>
        </p:nvSpPr>
        <p:spPr>
          <a:xfrm>
            <a:off x="1447800" y="4665195"/>
            <a:ext cx="8337816" cy="3187091"/>
          </a:xfrm>
          <a:prstGeom prst="rect">
            <a:avLst/>
          </a:prstGeom>
        </p:spPr>
        <p:txBody>
          <a:bodyPr wrap="square" lIns="0" tIns="0" rIns="0" bIns="0" rtlCol="0" anchor="t">
            <a:spAutoFit/>
          </a:bodyPr>
          <a:lstStyle/>
          <a:p>
            <a:pPr algn="just">
              <a:lnSpc>
                <a:spcPct val="150000"/>
              </a:lnSpc>
            </a:pPr>
            <a:r>
              <a:rPr lang="vi-VN" sz="480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Tìm hiểu một số sản phẩm ứng dụng công nghệ di truyền ở địa phương em.</a:t>
            </a:r>
            <a:endParaRPr lang="en-US" sz="4800">
              <a:solidFill>
                <a:schemeClr val="accent1">
                  <a:lumMod val="50000"/>
                </a:schemeClr>
              </a:solidFill>
              <a:latin typeface="Arial" panose="020B0604020202020204" pitchFamily="34" charset="0"/>
              <a:ea typeface="DM Sans"/>
              <a:cs typeface="Arial" panose="020B0604020202020204" pitchFamily="34" charset="0"/>
              <a:sym typeface="DM Sans"/>
            </a:endParaRPr>
          </a:p>
        </p:txBody>
      </p:sp>
      <p:sp>
        <p:nvSpPr>
          <p:cNvPr id="18" name="Freeform 22">
            <a:extLst>
              <a:ext uri="{FF2B5EF4-FFF2-40B4-BE49-F238E27FC236}">
                <a16:creationId xmlns:a16="http://schemas.microsoft.com/office/drawing/2014/main" id="{926B529E-BFFD-2A48-2DCC-D6991CE9C343}"/>
              </a:ext>
            </a:extLst>
          </p:cNvPr>
          <p:cNvSpPr/>
          <p:nvPr/>
        </p:nvSpPr>
        <p:spPr>
          <a:xfrm rot="2496177">
            <a:off x="615593" y="-1110660"/>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23">
            <a:extLst>
              <a:ext uri="{FF2B5EF4-FFF2-40B4-BE49-F238E27FC236}">
                <a16:creationId xmlns:a16="http://schemas.microsoft.com/office/drawing/2014/main" id="{770CF4A0-1870-7786-051D-8430E6EC3E45}"/>
              </a:ext>
            </a:extLst>
          </p:cNvPr>
          <p:cNvSpPr/>
          <p:nvPr/>
        </p:nvSpPr>
        <p:spPr>
          <a:xfrm rot="3505607">
            <a:off x="8336728" y="6954371"/>
            <a:ext cx="1383238" cy="3396343"/>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2290" name="Picture 2" descr="Công nghệ sinh học là gì? Lĩnh vực ứng dụng và vai trò của công nghệ sinh  học">
            <a:extLst>
              <a:ext uri="{FF2B5EF4-FFF2-40B4-BE49-F238E27FC236}">
                <a16:creationId xmlns:a16="http://schemas.microsoft.com/office/drawing/2014/main" id="{7EA80F84-3912-DF67-2087-B6198546D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1766" y="959560"/>
            <a:ext cx="6416219" cy="4274806"/>
          </a:xfrm>
          <a:prstGeom prst="roundRect">
            <a:avLst/>
          </a:prstGeom>
          <a:noFill/>
          <a:extLst>
            <a:ext uri="{909E8E84-426E-40DD-AFC4-6F175D3DCCD1}">
              <a14:hiddenFill xmlns:a14="http://schemas.microsoft.com/office/drawing/2010/main">
                <a:solidFill>
                  <a:srgbClr val="FFFFFF"/>
                </a:solidFill>
              </a14:hiddenFill>
            </a:ext>
          </a:extLst>
        </p:spPr>
      </p:pic>
      <p:pic>
        <p:nvPicPr>
          <p:cNvPr id="12292" name="Picture 4" descr="Các xu hướng hiện đại của công nghệ sinh học">
            <a:extLst>
              <a:ext uri="{FF2B5EF4-FFF2-40B4-BE49-F238E27FC236}">
                <a16:creationId xmlns:a16="http://schemas.microsoft.com/office/drawing/2014/main" id="{CEAF369E-1C0A-3661-3990-8E633889B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1766" y="5657474"/>
            <a:ext cx="6524386" cy="3669967"/>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B7F0C7-0CFF-6117-04D7-A39D2E5DB772}"/>
              </a:ext>
            </a:extLst>
          </p:cNvPr>
          <p:cNvSpPr txBox="1"/>
          <p:nvPr/>
        </p:nvSpPr>
        <p:spPr>
          <a:xfrm>
            <a:off x="319933" y="647699"/>
            <a:ext cx="17648134" cy="3686266"/>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
              <a:tabLst>
                <a:tab pos="266700" algn="l"/>
              </a:tabLst>
            </a:pPr>
            <a:r>
              <a:rPr lang="vi-VN" sz="4000" b="1">
                <a:effectLst/>
                <a:latin typeface="Arial" panose="020B0604020202020204" pitchFamily="34" charset="0"/>
                <a:ea typeface="Times New Roman" panose="02020603050405020304" pitchFamily="18" charset="0"/>
              </a:rPr>
              <a:t> Cây trồng biến đổi gene:</a:t>
            </a:r>
            <a:r>
              <a:rPr lang="vi-VN" sz="4000">
                <a:effectLst/>
                <a:latin typeface="Arial" panose="020B0604020202020204" pitchFamily="34" charset="0"/>
                <a:ea typeface="Times New Roman" panose="02020603050405020304" pitchFamily="18" charset="0"/>
              </a:rPr>
              <a:t> giống ngô được chuyển gene kháng sâu, giống “lúa vàng” được chuyển gene tổng hợp b-carotene, giống đu đủ mang gene kháng virus gây bệnh, giống lúa được chuyển gene tổng hợp lactoferrin có trong sữa người,…</a:t>
            </a:r>
            <a:endParaRPr lang="en-US" sz="4000">
              <a:effectLst/>
              <a:latin typeface="Calibri" panose="020F0502020204030204" pitchFamily="34" charset="0"/>
              <a:ea typeface="Calibri" panose="020F0502020204030204" pitchFamily="34" charset="0"/>
            </a:endParaRPr>
          </a:p>
        </p:txBody>
      </p:sp>
      <p:grpSp>
        <p:nvGrpSpPr>
          <p:cNvPr id="5" name="Group 4">
            <a:extLst>
              <a:ext uri="{FF2B5EF4-FFF2-40B4-BE49-F238E27FC236}">
                <a16:creationId xmlns:a16="http://schemas.microsoft.com/office/drawing/2014/main" id="{A3D10584-35CC-1E7D-EF63-B4F859CD5F64}"/>
              </a:ext>
            </a:extLst>
          </p:cNvPr>
          <p:cNvGrpSpPr/>
          <p:nvPr/>
        </p:nvGrpSpPr>
        <p:grpSpPr>
          <a:xfrm>
            <a:off x="319933" y="4924425"/>
            <a:ext cx="17648134" cy="4714876"/>
            <a:chOff x="319933" y="4924425"/>
            <a:chExt cx="17648134" cy="4714876"/>
          </a:xfrm>
        </p:grpSpPr>
        <p:pic>
          <p:nvPicPr>
            <p:cNvPr id="13314" name="Picture 2" descr="Ngô (bắp) là gì? Hiểu rõ hơn về giống cây bắp | Nông Nghiệp Thafaco">
              <a:extLst>
                <a:ext uri="{FF2B5EF4-FFF2-40B4-BE49-F238E27FC236}">
                  <a16:creationId xmlns:a16="http://schemas.microsoft.com/office/drawing/2014/main" id="{CDE94674-C86A-8252-A568-32CAAAC485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933" y="4953000"/>
              <a:ext cx="6625907"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iá lúa gạo hôm nay (1-9): Giá lúa tăng nhẹ 100 - 200 đồng kg">
              <a:extLst>
                <a:ext uri="{FF2B5EF4-FFF2-40B4-BE49-F238E27FC236}">
                  <a16:creationId xmlns:a16="http://schemas.microsoft.com/office/drawing/2014/main" id="{F4A148B5-B265-9B6D-F854-855A6888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70" y="4924425"/>
              <a:ext cx="754380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ây đu đủ - Vĩnh Long Online">
              <a:extLst>
                <a:ext uri="{FF2B5EF4-FFF2-40B4-BE49-F238E27FC236}">
                  <a16:creationId xmlns:a16="http://schemas.microsoft.com/office/drawing/2014/main" id="{BAA21DE8-62F9-4195-FC7A-330636A43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0500" y="4953001"/>
              <a:ext cx="2947567" cy="4686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47822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ED4197-F87B-790E-42C7-85984692C31B}"/>
              </a:ext>
            </a:extLst>
          </p:cNvPr>
          <p:cNvSpPr txBox="1"/>
          <p:nvPr/>
        </p:nvSpPr>
        <p:spPr>
          <a:xfrm>
            <a:off x="778234" y="342900"/>
            <a:ext cx="16731531" cy="4609595"/>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
              <a:tabLst>
                <a:tab pos="266700" algn="l"/>
              </a:tabLst>
            </a:pPr>
            <a:r>
              <a:rPr lang="vi-VN" sz="4000" b="1">
                <a:effectLst/>
                <a:latin typeface="Arial" panose="020B0604020202020204" pitchFamily="34" charset="0"/>
                <a:ea typeface="Times New Roman" panose="02020603050405020304" pitchFamily="18" charset="0"/>
              </a:rPr>
              <a:t> Vật nuôi chuyển gene:</a:t>
            </a:r>
            <a:r>
              <a:rPr lang="vi-VN" sz="4000">
                <a:effectLst/>
                <a:latin typeface="Arial" panose="020B0604020202020204" pitchFamily="34" charset="0"/>
                <a:ea typeface="Times New Roman" panose="02020603050405020304" pitchFamily="18" charset="0"/>
              </a:rPr>
              <a:t> Cá chép được chuyển gene tổng hợp hormone sinh trưởng  ở người giúp cá chép sinh trưởng nhanh và có khả năng kháng virus gây bệnh IHNV; bò được chuyển gene tổng hợp protein giúp bò tăng chất lượng sữa; dê được chuyển gene tạo ra tơ nhện để sản xuất sữa dê chứa protein tơ nhện;…</a:t>
            </a:r>
            <a:endParaRPr lang="en-US" sz="4000">
              <a:effectLst/>
              <a:latin typeface="Calibri" panose="020F0502020204030204" pitchFamily="34" charset="0"/>
              <a:ea typeface="Calibri" panose="020F0502020204030204" pitchFamily="34" charset="0"/>
            </a:endParaRPr>
          </a:p>
        </p:txBody>
      </p:sp>
      <p:grpSp>
        <p:nvGrpSpPr>
          <p:cNvPr id="4" name="Group 3">
            <a:extLst>
              <a:ext uri="{FF2B5EF4-FFF2-40B4-BE49-F238E27FC236}">
                <a16:creationId xmlns:a16="http://schemas.microsoft.com/office/drawing/2014/main" id="{22DA410F-B284-D16F-D3BD-D6C16AE6318F}"/>
              </a:ext>
            </a:extLst>
          </p:cNvPr>
          <p:cNvGrpSpPr/>
          <p:nvPr/>
        </p:nvGrpSpPr>
        <p:grpSpPr>
          <a:xfrm>
            <a:off x="778235" y="5143500"/>
            <a:ext cx="16731531" cy="4546505"/>
            <a:chOff x="647700" y="5334506"/>
            <a:chExt cx="16028612" cy="4355499"/>
          </a:xfrm>
        </p:grpSpPr>
        <p:pic>
          <p:nvPicPr>
            <p:cNvPr id="14338" name="Picture 2" descr="Cách chọn mua cá chép và các loại cá chép phổ biến thường gặp">
              <a:extLst>
                <a:ext uri="{FF2B5EF4-FFF2-40B4-BE49-F238E27FC236}">
                  <a16:creationId xmlns:a16="http://schemas.microsoft.com/office/drawing/2014/main" id="{3E35299A-45B7-1AEF-32E6-F20D9A8DE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5387418"/>
              <a:ext cx="7543800" cy="424967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iống bò – Wikipedia tiếng Việt">
              <a:extLst>
                <a:ext uri="{FF2B5EF4-FFF2-40B4-BE49-F238E27FC236}">
                  <a16:creationId xmlns:a16="http://schemas.microsoft.com/office/drawing/2014/main" id="{04A0850E-12E4-4D78-BD56-5C44FB8CB2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4685" y="5334506"/>
              <a:ext cx="2895600" cy="435549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Về vườn chăn dê” - Tại sao lại là dê? - Báo Công an Nhân dân điện tử">
              <a:extLst>
                <a:ext uri="{FF2B5EF4-FFF2-40B4-BE49-F238E27FC236}">
                  <a16:creationId xmlns:a16="http://schemas.microsoft.com/office/drawing/2014/main" id="{56E6D2B4-9A51-50B3-4B07-B8B26BC06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3470" y="5388229"/>
              <a:ext cx="5042842" cy="42488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45995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2" name="Group 2"/>
          <p:cNvGrpSpPr/>
          <p:nvPr/>
        </p:nvGrpSpPr>
        <p:grpSpPr>
          <a:xfrm rot="171188">
            <a:off x="-1950644" y="4320056"/>
            <a:ext cx="22765359" cy="5651060"/>
            <a:chOff x="0" y="0"/>
            <a:chExt cx="4432810" cy="1100359"/>
          </a:xfrm>
        </p:grpSpPr>
        <p:sp>
          <p:nvSpPr>
            <p:cNvPr id="3" name="Freeform 3"/>
            <p:cNvSpPr/>
            <p:nvPr/>
          </p:nvSpPr>
          <p:spPr>
            <a:xfrm>
              <a:off x="0" y="0"/>
              <a:ext cx="4432810" cy="1100359"/>
            </a:xfrm>
            <a:custGeom>
              <a:avLst/>
              <a:gdLst/>
              <a:ahLst/>
              <a:cxnLst/>
              <a:rect l="l" t="t" r="r" b="b"/>
              <a:pathLst>
                <a:path w="4432810" h="1100359">
                  <a:moveTo>
                    <a:pt x="0" y="0"/>
                  </a:moveTo>
                  <a:lnTo>
                    <a:pt x="4432810" y="0"/>
                  </a:lnTo>
                  <a:lnTo>
                    <a:pt x="4432810" y="1100359"/>
                  </a:lnTo>
                  <a:lnTo>
                    <a:pt x="0" y="1100359"/>
                  </a:lnTo>
                  <a:close/>
                </a:path>
              </a:pathLst>
            </a:custGeom>
            <a:solidFill>
              <a:srgbClr val="C7D2DD">
                <a:alpha val="47843"/>
              </a:srgbClr>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9525"/>
              <a:ext cx="4432810" cy="1109884"/>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6" name="Freeform 6"/>
          <p:cNvSpPr/>
          <p:nvPr/>
        </p:nvSpPr>
        <p:spPr>
          <a:xfrm>
            <a:off x="1375316" y="3418847"/>
            <a:ext cx="8815025" cy="2328614"/>
          </a:xfrm>
          <a:custGeom>
            <a:avLst/>
            <a:gdLst/>
            <a:ahLst/>
            <a:cxnLst/>
            <a:rect l="l" t="t" r="r" b="b"/>
            <a:pathLst>
              <a:path w="1579553" h="417261">
                <a:moveTo>
                  <a:pt x="19322" y="0"/>
                </a:moveTo>
                <a:lnTo>
                  <a:pt x="1560231" y="0"/>
                </a:lnTo>
                <a:cubicBezTo>
                  <a:pt x="1565356" y="0"/>
                  <a:pt x="1570270" y="2036"/>
                  <a:pt x="1573894" y="5659"/>
                </a:cubicBezTo>
                <a:cubicBezTo>
                  <a:pt x="1577517" y="9283"/>
                  <a:pt x="1579553" y="14197"/>
                  <a:pt x="1579553" y="19322"/>
                </a:cubicBezTo>
                <a:lnTo>
                  <a:pt x="1579553" y="397940"/>
                </a:lnTo>
                <a:cubicBezTo>
                  <a:pt x="1579553" y="408611"/>
                  <a:pt x="1570902" y="417261"/>
                  <a:pt x="1560231" y="417261"/>
                </a:cubicBezTo>
                <a:lnTo>
                  <a:pt x="19322" y="417261"/>
                </a:lnTo>
                <a:cubicBezTo>
                  <a:pt x="14197" y="417261"/>
                  <a:pt x="9283" y="415226"/>
                  <a:pt x="5659" y="411602"/>
                </a:cubicBezTo>
                <a:cubicBezTo>
                  <a:pt x="2036" y="407979"/>
                  <a:pt x="0" y="403064"/>
                  <a:pt x="0" y="397940"/>
                </a:cubicBezTo>
                <a:lnTo>
                  <a:pt x="0" y="19322"/>
                </a:lnTo>
                <a:cubicBezTo>
                  <a:pt x="0" y="14197"/>
                  <a:pt x="2036" y="9283"/>
                  <a:pt x="5659" y="5659"/>
                </a:cubicBezTo>
                <a:cubicBezTo>
                  <a:pt x="9283" y="2036"/>
                  <a:pt x="14197" y="0"/>
                  <a:pt x="19322" y="0"/>
                </a:cubicBezTo>
                <a:close/>
              </a:path>
            </a:pathLst>
          </a:custGeom>
          <a:solidFill>
            <a:srgbClr val="FAFAF2"/>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1375316" y="3259378"/>
            <a:ext cx="8815025" cy="2488083"/>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nvGrpSpPr>
          <p:cNvPr id="8" name="Group 8"/>
          <p:cNvGrpSpPr/>
          <p:nvPr/>
        </p:nvGrpSpPr>
        <p:grpSpPr>
          <a:xfrm rot="-245550">
            <a:off x="-1896248" y="7345111"/>
            <a:ext cx="22765359" cy="5883779"/>
            <a:chOff x="0" y="0"/>
            <a:chExt cx="4432810" cy="1145674"/>
          </a:xfrm>
        </p:grpSpPr>
        <p:sp>
          <p:nvSpPr>
            <p:cNvPr id="9" name="Freeform 9"/>
            <p:cNvSpPr/>
            <p:nvPr/>
          </p:nvSpPr>
          <p:spPr>
            <a:xfrm>
              <a:off x="0" y="0"/>
              <a:ext cx="4432810" cy="1145674"/>
            </a:xfrm>
            <a:custGeom>
              <a:avLst/>
              <a:gdLst/>
              <a:ahLst/>
              <a:cxnLst/>
              <a:rect l="l" t="t" r="r" b="b"/>
              <a:pathLst>
                <a:path w="4432810" h="1145674">
                  <a:moveTo>
                    <a:pt x="0" y="0"/>
                  </a:moveTo>
                  <a:lnTo>
                    <a:pt x="4432810" y="0"/>
                  </a:lnTo>
                  <a:lnTo>
                    <a:pt x="4432810" y="1145674"/>
                  </a:lnTo>
                  <a:lnTo>
                    <a:pt x="0" y="1145674"/>
                  </a:lnTo>
                  <a:close/>
                </a:path>
              </a:pathLst>
            </a:custGeom>
            <a:solidFill>
              <a:srgbClr val="C7D2DD"/>
            </a:solidFill>
          </p:spPr>
          <p:txBody>
            <a:bodyPr/>
            <a:lstStyle/>
            <a:p>
              <a:endParaRPr lang="en-US">
                <a:latin typeface="Arial" panose="020B0604020202020204" pitchFamily="34" charset="0"/>
                <a:cs typeface="Arial" panose="020B0604020202020204" pitchFamily="34" charset="0"/>
              </a:endParaRPr>
            </a:p>
          </p:txBody>
        </p:sp>
        <p:sp>
          <p:nvSpPr>
            <p:cNvPr id="10" name="TextBox 10"/>
            <p:cNvSpPr txBox="1"/>
            <p:nvPr/>
          </p:nvSpPr>
          <p:spPr>
            <a:xfrm>
              <a:off x="0" y="-9525"/>
              <a:ext cx="4432810" cy="1155199"/>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16" name="TextBox 16"/>
          <p:cNvSpPr txBox="1"/>
          <p:nvPr/>
        </p:nvSpPr>
        <p:spPr>
          <a:xfrm>
            <a:off x="1375316" y="1781693"/>
            <a:ext cx="8815025" cy="1075807"/>
          </a:xfrm>
          <a:prstGeom prst="rect">
            <a:avLst/>
          </a:prstGeom>
        </p:spPr>
        <p:txBody>
          <a:bodyPr lIns="0" tIns="0" rIns="0" bIns="0" rtlCol="0" anchor="t">
            <a:spAutoFit/>
          </a:bodyPr>
          <a:lstStyle/>
          <a:p>
            <a:pPr algn="ctr">
              <a:lnSpc>
                <a:spcPts val="8999"/>
              </a:lnSpc>
            </a:pPr>
            <a:r>
              <a:rPr lang="vi-VN" sz="7200" b="1" spc="-179">
                <a:solidFill>
                  <a:srgbClr val="28366E"/>
                </a:solidFill>
                <a:latin typeface="Arial" panose="020B0604020202020204" pitchFamily="34" charset="0"/>
                <a:ea typeface="Handelson Four"/>
                <a:cs typeface="Arial" panose="020B0604020202020204" pitchFamily="34" charset="0"/>
                <a:sym typeface="Handelson Four"/>
              </a:rPr>
              <a:t>NỘI DUNG BÀI HỌC</a:t>
            </a:r>
            <a:endParaRPr lang="en-US" sz="7200" b="1" spc="-179">
              <a:solidFill>
                <a:srgbClr val="28366E"/>
              </a:solidFill>
              <a:latin typeface="Arial" panose="020B0604020202020204" pitchFamily="34" charset="0"/>
              <a:ea typeface="Handelson Four"/>
              <a:cs typeface="Arial" panose="020B0604020202020204" pitchFamily="34" charset="0"/>
              <a:sym typeface="Handelson Four"/>
            </a:endParaRPr>
          </a:p>
        </p:txBody>
      </p:sp>
      <p:grpSp>
        <p:nvGrpSpPr>
          <p:cNvPr id="37" name="Group 36">
            <a:extLst>
              <a:ext uri="{FF2B5EF4-FFF2-40B4-BE49-F238E27FC236}">
                <a16:creationId xmlns:a16="http://schemas.microsoft.com/office/drawing/2014/main" id="{1C906546-FBAA-D669-8684-189BA2884484}"/>
              </a:ext>
            </a:extLst>
          </p:cNvPr>
          <p:cNvGrpSpPr/>
          <p:nvPr/>
        </p:nvGrpSpPr>
        <p:grpSpPr>
          <a:xfrm>
            <a:off x="1928095" y="3630233"/>
            <a:ext cx="7709466" cy="1905843"/>
            <a:chOff x="1928095" y="3630233"/>
            <a:chExt cx="7709466" cy="1905843"/>
          </a:xfrm>
        </p:grpSpPr>
        <p:sp>
          <p:nvSpPr>
            <p:cNvPr id="17" name="TextBox 17"/>
            <p:cNvSpPr txBox="1"/>
            <p:nvPr/>
          </p:nvSpPr>
          <p:spPr>
            <a:xfrm>
              <a:off x="3036546" y="3630233"/>
              <a:ext cx="6601015" cy="1905843"/>
            </a:xfrm>
            <a:prstGeom prst="rect">
              <a:avLst/>
            </a:prstGeom>
          </p:spPr>
          <p:txBody>
            <a:bodyPr wrap="square" lIns="0" tIns="0" rIns="0" bIns="0" rtlCol="0" anchor="t">
              <a:spAutoFit/>
            </a:bodyPr>
            <a:lstStyle/>
            <a:p>
              <a:pPr algn="l">
                <a:lnSpc>
                  <a:spcPct val="150000"/>
                </a:lnSpc>
              </a:pPr>
              <a:r>
                <a:rPr lang="vi-VN" sz="4400">
                  <a:solidFill>
                    <a:srgbClr val="28366E"/>
                  </a:solidFill>
                  <a:latin typeface="Arial" panose="020B0604020202020204" pitchFamily="34" charset="0"/>
                  <a:ea typeface="DM Sans"/>
                  <a:cs typeface="Arial" panose="020B0604020202020204" pitchFamily="34" charset="0"/>
                  <a:sym typeface="DM Sans"/>
                </a:rPr>
                <a:t>Ứng dụng công nghệ di truyền</a:t>
              </a:r>
              <a:endParaRPr lang="en-US" sz="4400">
                <a:solidFill>
                  <a:srgbClr val="28366E"/>
                </a:solidFill>
                <a:latin typeface="Arial" panose="020B0604020202020204" pitchFamily="34" charset="0"/>
                <a:ea typeface="DM Sans"/>
                <a:cs typeface="Arial" panose="020B0604020202020204" pitchFamily="34" charset="0"/>
                <a:sym typeface="DM Sans"/>
              </a:endParaRPr>
            </a:p>
          </p:txBody>
        </p:sp>
        <p:grpSp>
          <p:nvGrpSpPr>
            <p:cNvPr id="19" name="Group 19"/>
            <p:cNvGrpSpPr/>
            <p:nvPr/>
          </p:nvGrpSpPr>
          <p:grpSpPr>
            <a:xfrm>
              <a:off x="1928095" y="4203159"/>
              <a:ext cx="764906" cy="759990"/>
              <a:chOff x="0" y="0"/>
              <a:chExt cx="918068" cy="912168"/>
            </a:xfrm>
          </p:grpSpPr>
          <p:sp>
            <p:nvSpPr>
              <p:cNvPr id="20" name="Freeform 20"/>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FDBD27"/>
              </a:solidFill>
            </p:spPr>
            <p:txBody>
              <a:bodyPr/>
              <a:lstStyle/>
              <a:p>
                <a:endParaRPr lang="en-US" sz="4000" b="1">
                  <a:latin typeface="Arial" panose="020B0604020202020204" pitchFamily="34" charset="0"/>
                  <a:cs typeface="Arial" panose="020B0604020202020204" pitchFamily="34" charset="0"/>
                </a:endParaRPr>
              </a:p>
            </p:txBody>
          </p:sp>
          <p:sp>
            <p:nvSpPr>
              <p:cNvPr id="21" name="TextBox 21"/>
              <p:cNvSpPr txBox="1"/>
              <p:nvPr/>
            </p:nvSpPr>
            <p:spPr>
              <a:xfrm>
                <a:off x="86069" y="37891"/>
                <a:ext cx="745931" cy="788762"/>
              </a:xfrm>
              <a:prstGeom prst="rect">
                <a:avLst/>
              </a:prstGeom>
            </p:spPr>
            <p:txBody>
              <a:bodyPr lIns="0" tIns="0" rIns="0" bIns="0" rtlCol="0" anchor="ctr"/>
              <a:lstStyle/>
              <a:p>
                <a:pPr algn="ctr">
                  <a:lnSpc>
                    <a:spcPts val="4550"/>
                  </a:lnSpc>
                </a:pPr>
                <a:r>
                  <a:rPr lang="en-US" sz="4000" b="1">
                    <a:solidFill>
                      <a:srgbClr val="28366E"/>
                    </a:solidFill>
                    <a:latin typeface="Arial" panose="020B0604020202020204" pitchFamily="34" charset="0"/>
                    <a:ea typeface="Handelson Four"/>
                    <a:cs typeface="Arial" panose="020B0604020202020204" pitchFamily="34" charset="0"/>
                    <a:sym typeface="Handelson Four"/>
                  </a:rPr>
                  <a:t>01</a:t>
                </a:r>
              </a:p>
            </p:txBody>
          </p:sp>
        </p:grpSp>
      </p:grpSp>
      <p:sp>
        <p:nvSpPr>
          <p:cNvPr id="26" name="Freeform 26"/>
          <p:cNvSpPr/>
          <p:nvPr/>
        </p:nvSpPr>
        <p:spPr>
          <a:xfrm>
            <a:off x="1375316" y="5999946"/>
            <a:ext cx="8815025" cy="3486954"/>
          </a:xfrm>
          <a:custGeom>
            <a:avLst/>
            <a:gdLst/>
            <a:ahLst/>
            <a:cxnLst/>
            <a:rect l="l" t="t" r="r" b="b"/>
            <a:pathLst>
              <a:path w="1579553" h="305364">
                <a:moveTo>
                  <a:pt x="19322" y="0"/>
                </a:moveTo>
                <a:lnTo>
                  <a:pt x="1560231" y="0"/>
                </a:lnTo>
                <a:cubicBezTo>
                  <a:pt x="1565356" y="0"/>
                  <a:pt x="1570270" y="2036"/>
                  <a:pt x="1573894" y="5659"/>
                </a:cubicBezTo>
                <a:cubicBezTo>
                  <a:pt x="1577517" y="9283"/>
                  <a:pt x="1579553" y="14197"/>
                  <a:pt x="1579553" y="19322"/>
                </a:cubicBezTo>
                <a:lnTo>
                  <a:pt x="1579553" y="286042"/>
                </a:lnTo>
                <a:cubicBezTo>
                  <a:pt x="1579553" y="291166"/>
                  <a:pt x="1577517" y="296081"/>
                  <a:pt x="1573894" y="299705"/>
                </a:cubicBezTo>
                <a:cubicBezTo>
                  <a:pt x="1570270" y="303328"/>
                  <a:pt x="1565356" y="305364"/>
                  <a:pt x="1560231" y="305364"/>
                </a:cubicBezTo>
                <a:lnTo>
                  <a:pt x="19322" y="305364"/>
                </a:lnTo>
                <a:cubicBezTo>
                  <a:pt x="14197" y="305364"/>
                  <a:pt x="9283" y="303328"/>
                  <a:pt x="5659" y="299705"/>
                </a:cubicBezTo>
                <a:cubicBezTo>
                  <a:pt x="2036" y="296081"/>
                  <a:pt x="0" y="291166"/>
                  <a:pt x="0" y="286042"/>
                </a:cubicBezTo>
                <a:lnTo>
                  <a:pt x="0" y="19322"/>
                </a:lnTo>
                <a:cubicBezTo>
                  <a:pt x="0" y="14197"/>
                  <a:pt x="2036" y="9283"/>
                  <a:pt x="5659" y="5659"/>
                </a:cubicBezTo>
                <a:cubicBezTo>
                  <a:pt x="9283" y="2036"/>
                  <a:pt x="14197" y="0"/>
                  <a:pt x="19322" y="0"/>
                </a:cubicBezTo>
                <a:close/>
              </a:path>
            </a:pathLst>
          </a:custGeom>
          <a:solidFill>
            <a:srgbClr val="FAFAF2"/>
          </a:solidFill>
          <a:ln w="38100" cap="rnd">
            <a:solidFill>
              <a:srgbClr val="28366E"/>
            </a:solidFill>
            <a:prstDash val="sysDot"/>
            <a:round/>
          </a:ln>
        </p:spPr>
        <p:txBody>
          <a:bodyPr/>
          <a:lstStyle/>
          <a:p>
            <a:endParaRPr lang="en-US">
              <a:latin typeface="Arial" panose="020B0604020202020204" pitchFamily="34" charset="0"/>
              <a:cs typeface="Arial" panose="020B0604020202020204" pitchFamily="34" charset="0"/>
            </a:endParaRPr>
          </a:p>
        </p:txBody>
      </p:sp>
      <p:sp>
        <p:nvSpPr>
          <p:cNvPr id="27" name="TextBox 27"/>
          <p:cNvSpPr txBox="1"/>
          <p:nvPr/>
        </p:nvSpPr>
        <p:spPr>
          <a:xfrm>
            <a:off x="1375316" y="5673648"/>
            <a:ext cx="8815025" cy="3813252"/>
          </a:xfrm>
          <a:prstGeom prst="rect">
            <a:avLst/>
          </a:prstGeom>
        </p:spPr>
        <p:txBody>
          <a:bodyPr lIns="50800" tIns="50800" rIns="50800" bIns="50800" rtlCol="0" anchor="ctr"/>
          <a:lstStyle/>
          <a:p>
            <a:pPr algn="ctr">
              <a:lnSpc>
                <a:spcPts val="3249"/>
              </a:lnSpc>
            </a:pPr>
            <a:endParaRPr>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84598850-5921-8D04-6090-DDBCBD052A41}"/>
              </a:ext>
            </a:extLst>
          </p:cNvPr>
          <p:cNvGrpSpPr/>
          <p:nvPr/>
        </p:nvGrpSpPr>
        <p:grpSpPr>
          <a:xfrm>
            <a:off x="1928095" y="6282671"/>
            <a:ext cx="7709466" cy="2921505"/>
            <a:chOff x="1928095" y="6282671"/>
            <a:chExt cx="7709466" cy="2921505"/>
          </a:xfrm>
        </p:grpSpPr>
        <p:sp>
          <p:nvSpPr>
            <p:cNvPr id="28" name="TextBox 28"/>
            <p:cNvSpPr txBox="1"/>
            <p:nvPr/>
          </p:nvSpPr>
          <p:spPr>
            <a:xfrm>
              <a:off x="3036546" y="6282671"/>
              <a:ext cx="6601015" cy="2921505"/>
            </a:xfrm>
            <a:prstGeom prst="rect">
              <a:avLst/>
            </a:prstGeom>
          </p:spPr>
          <p:txBody>
            <a:bodyPr wrap="square" lIns="0" tIns="0" rIns="0" bIns="0" rtlCol="0" anchor="t">
              <a:spAutoFit/>
            </a:bodyPr>
            <a:lstStyle/>
            <a:p>
              <a:pPr lvl="0" algn="just">
                <a:lnSpc>
                  <a:spcPct val="150000"/>
                </a:lnSpc>
                <a:spcAft>
                  <a:spcPts val="800"/>
                </a:spcAft>
              </a:pPr>
              <a:r>
                <a:rPr lang="vi-VN" sz="4400">
                  <a:solidFill>
                    <a:srgbClr val="28366E"/>
                  </a:solidFill>
                  <a:effectLst/>
                  <a:latin typeface="Arial" panose="020B0604020202020204" pitchFamily="34" charset="0"/>
                  <a:ea typeface="Calibri" panose="020F0502020204030204" pitchFamily="34" charset="0"/>
                  <a:cs typeface="Arial" panose="020B0604020202020204" pitchFamily="34" charset="0"/>
                </a:rPr>
                <a:t>Đạo đức sinh học trong nghiên cứu và ứng dụng công nghệ di truyền.</a:t>
              </a:r>
              <a:endParaRPr lang="en-US" sz="4400">
                <a:solidFill>
                  <a:srgbClr val="28366E"/>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9"/>
            <p:cNvGrpSpPr/>
            <p:nvPr/>
          </p:nvGrpSpPr>
          <p:grpSpPr>
            <a:xfrm>
              <a:off x="1928095" y="7363428"/>
              <a:ext cx="764906" cy="759990"/>
              <a:chOff x="0" y="0"/>
              <a:chExt cx="918068" cy="912168"/>
            </a:xfrm>
          </p:grpSpPr>
          <p:sp>
            <p:nvSpPr>
              <p:cNvPr id="30" name="Freeform 30"/>
              <p:cNvSpPr/>
              <p:nvPr/>
            </p:nvSpPr>
            <p:spPr>
              <a:xfrm>
                <a:off x="0" y="0"/>
                <a:ext cx="918068" cy="912168"/>
              </a:xfrm>
              <a:custGeom>
                <a:avLst/>
                <a:gdLst/>
                <a:ahLst/>
                <a:cxnLst/>
                <a:rect l="l" t="t" r="r" b="b"/>
                <a:pathLst>
                  <a:path w="918068" h="912168">
                    <a:moveTo>
                      <a:pt x="459034" y="0"/>
                    </a:moveTo>
                    <a:cubicBezTo>
                      <a:pt x="205517" y="0"/>
                      <a:pt x="0" y="204196"/>
                      <a:pt x="0" y="456084"/>
                    </a:cubicBezTo>
                    <a:cubicBezTo>
                      <a:pt x="0" y="707972"/>
                      <a:pt x="205517" y="912168"/>
                      <a:pt x="459034" y="912168"/>
                    </a:cubicBezTo>
                    <a:cubicBezTo>
                      <a:pt x="712552" y="912168"/>
                      <a:pt x="918068" y="707972"/>
                      <a:pt x="918068" y="456084"/>
                    </a:cubicBezTo>
                    <a:cubicBezTo>
                      <a:pt x="918068" y="204196"/>
                      <a:pt x="712552" y="0"/>
                      <a:pt x="459034" y="0"/>
                    </a:cubicBezTo>
                    <a:close/>
                  </a:path>
                </a:pathLst>
              </a:custGeom>
              <a:solidFill>
                <a:srgbClr val="76A6C6"/>
              </a:solidFill>
            </p:spPr>
            <p:txBody>
              <a:bodyPr/>
              <a:lstStyle/>
              <a:p>
                <a:endParaRPr lang="en-US" sz="4000" b="1">
                  <a:latin typeface="Arial" panose="020B0604020202020204" pitchFamily="34" charset="0"/>
                  <a:cs typeface="Arial" panose="020B0604020202020204" pitchFamily="34" charset="0"/>
                </a:endParaRPr>
              </a:p>
            </p:txBody>
          </p:sp>
          <p:sp>
            <p:nvSpPr>
              <p:cNvPr id="31" name="TextBox 31"/>
              <p:cNvSpPr txBox="1"/>
              <p:nvPr/>
            </p:nvSpPr>
            <p:spPr>
              <a:xfrm>
                <a:off x="86069" y="37891"/>
                <a:ext cx="745931" cy="788762"/>
              </a:xfrm>
              <a:prstGeom prst="rect">
                <a:avLst/>
              </a:prstGeom>
            </p:spPr>
            <p:txBody>
              <a:bodyPr lIns="0" tIns="0" rIns="0" bIns="0" rtlCol="0" anchor="ctr"/>
              <a:lstStyle/>
              <a:p>
                <a:pPr algn="ctr">
                  <a:lnSpc>
                    <a:spcPts val="4550"/>
                  </a:lnSpc>
                </a:pPr>
                <a:r>
                  <a:rPr lang="en-US" sz="4000" b="1">
                    <a:solidFill>
                      <a:srgbClr val="28366E"/>
                    </a:solidFill>
                    <a:latin typeface="Arial" panose="020B0604020202020204" pitchFamily="34" charset="0"/>
                    <a:ea typeface="Handelson Four"/>
                    <a:cs typeface="Arial" panose="020B0604020202020204" pitchFamily="34" charset="0"/>
                    <a:sym typeface="Handelson Four"/>
                  </a:rPr>
                  <a:t>02</a:t>
                </a:r>
              </a:p>
            </p:txBody>
          </p:sp>
        </p:grpSp>
      </p:grpSp>
      <p:sp>
        <p:nvSpPr>
          <p:cNvPr id="32" name="Freeform 10">
            <a:extLst>
              <a:ext uri="{FF2B5EF4-FFF2-40B4-BE49-F238E27FC236}">
                <a16:creationId xmlns:a16="http://schemas.microsoft.com/office/drawing/2014/main" id="{6D263A9C-F967-38BC-AF74-98ECF2BBF69B}"/>
              </a:ext>
            </a:extLst>
          </p:cNvPr>
          <p:cNvSpPr/>
          <p:nvPr/>
        </p:nvSpPr>
        <p:spPr>
          <a:xfrm rot="21282409">
            <a:off x="15866074" y="-757442"/>
            <a:ext cx="3736286" cy="3833876"/>
          </a:xfrm>
          <a:custGeom>
            <a:avLst/>
            <a:gdLst/>
            <a:ahLst/>
            <a:cxnLst/>
            <a:rect l="l" t="t" r="r" b="b"/>
            <a:pathLst>
              <a:path w="1668938" h="1712530">
                <a:moveTo>
                  <a:pt x="0" y="0"/>
                </a:moveTo>
                <a:lnTo>
                  <a:pt x="1668938" y="0"/>
                </a:lnTo>
                <a:lnTo>
                  <a:pt x="1668938" y="1712531"/>
                </a:lnTo>
                <a:lnTo>
                  <a:pt x="0" y="1712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13">
            <a:extLst>
              <a:ext uri="{FF2B5EF4-FFF2-40B4-BE49-F238E27FC236}">
                <a16:creationId xmlns:a16="http://schemas.microsoft.com/office/drawing/2014/main" id="{D366CB5A-9B55-A581-9973-02E09A03E974}"/>
              </a:ext>
            </a:extLst>
          </p:cNvPr>
          <p:cNvSpPr/>
          <p:nvPr/>
        </p:nvSpPr>
        <p:spPr>
          <a:xfrm rot="3263474">
            <a:off x="232285" y="-1814639"/>
            <a:ext cx="1708778" cy="5948272"/>
          </a:xfrm>
          <a:custGeom>
            <a:avLst/>
            <a:gdLst/>
            <a:ahLst/>
            <a:cxnLst/>
            <a:rect l="l" t="t" r="r" b="b"/>
            <a:pathLst>
              <a:path w="525350" h="1828749">
                <a:moveTo>
                  <a:pt x="0" y="0"/>
                </a:moveTo>
                <a:lnTo>
                  <a:pt x="525350" y="0"/>
                </a:lnTo>
                <a:lnTo>
                  <a:pt x="525350" y="1828749"/>
                </a:lnTo>
                <a:lnTo>
                  <a:pt x="0" y="1828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050" name="Picture 2" descr="Ứng dụng công nghệ gene di truyền trong y khoa">
            <a:extLst>
              <a:ext uri="{FF2B5EF4-FFF2-40B4-BE49-F238E27FC236}">
                <a16:creationId xmlns:a16="http://schemas.microsoft.com/office/drawing/2014/main" id="{A666AB3C-DEED-B00E-F180-F0AF12E71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6761" y="1414285"/>
            <a:ext cx="6180480" cy="3862800"/>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Công nghệ chỉnh sửa gen và tương lai của ngành thực phẩm – Kỳ 2: Hướng tới  một chế độ ăn uống lành mạnh và phát triển nông nghiệp bền vững - HUSTA">
            <a:extLst>
              <a:ext uri="{FF2B5EF4-FFF2-40B4-BE49-F238E27FC236}">
                <a16:creationId xmlns:a16="http://schemas.microsoft.com/office/drawing/2014/main" id="{87C287C1-FD19-B66A-E4BB-B8E20FC9C2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6761" y="5541046"/>
            <a:ext cx="6180480" cy="412032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FFB5D6-75D4-C5B3-C77D-1213E9E3C009}"/>
              </a:ext>
            </a:extLst>
          </p:cNvPr>
          <p:cNvSpPr txBox="1"/>
          <p:nvPr/>
        </p:nvSpPr>
        <p:spPr>
          <a:xfrm>
            <a:off x="647700" y="940246"/>
            <a:ext cx="16992600" cy="2762936"/>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
              <a:tabLst>
                <a:tab pos="266700" algn="l"/>
              </a:tabLst>
            </a:pPr>
            <a:r>
              <a:rPr lang="vi-VN" sz="4000" b="1">
                <a:effectLst/>
                <a:latin typeface="Arial" panose="020B0604020202020204" pitchFamily="34" charset="0"/>
                <a:ea typeface="Times New Roman" panose="02020603050405020304" pitchFamily="18" charset="0"/>
              </a:rPr>
              <a:t> Các chế phẩm sinh học dùng trong y tế: </a:t>
            </a:r>
            <a:r>
              <a:rPr lang="vi-VN" sz="4000">
                <a:effectLst/>
                <a:latin typeface="Arial" panose="020B0604020202020204" pitchFamily="34" charset="0"/>
                <a:ea typeface="Times New Roman" panose="02020603050405020304" pitchFamily="18" charset="0"/>
              </a:rPr>
              <a:t>insulin, hormone tăng trưởng, follistim để điều trị vô sinh, albumin người, kháng thể đơn dòng, các yếu tố chống loạn nhịp, thuốc chống xuất huyết, chống đông,…</a:t>
            </a:r>
            <a:endParaRPr lang="en-US" sz="4000">
              <a:effectLst/>
              <a:latin typeface="Calibri" panose="020F0502020204030204" pitchFamily="34" charset="0"/>
              <a:ea typeface="Calibri" panose="020F0502020204030204" pitchFamily="34" charset="0"/>
            </a:endParaRPr>
          </a:p>
        </p:txBody>
      </p:sp>
      <p:grpSp>
        <p:nvGrpSpPr>
          <p:cNvPr id="4" name="Group 3">
            <a:extLst>
              <a:ext uri="{FF2B5EF4-FFF2-40B4-BE49-F238E27FC236}">
                <a16:creationId xmlns:a16="http://schemas.microsoft.com/office/drawing/2014/main" id="{B39EBADE-BEC8-C77C-F70D-6A052D753E24}"/>
              </a:ext>
            </a:extLst>
          </p:cNvPr>
          <p:cNvGrpSpPr/>
          <p:nvPr/>
        </p:nvGrpSpPr>
        <p:grpSpPr>
          <a:xfrm>
            <a:off x="710263" y="4209354"/>
            <a:ext cx="16867475" cy="5048946"/>
            <a:chOff x="488289" y="3840608"/>
            <a:chExt cx="16867475" cy="5048946"/>
          </a:xfrm>
        </p:grpSpPr>
        <p:pic>
          <p:nvPicPr>
            <p:cNvPr id="15362" name="Picture 2" descr="Insulin là gì? Vai trò, tác dụng phụ, lưu ý khi sử dụng theo hướng dẫn của  Bộ Y tế | Vinmec">
              <a:extLst>
                <a:ext uri="{FF2B5EF4-FFF2-40B4-BE49-F238E27FC236}">
                  <a16:creationId xmlns:a16="http://schemas.microsoft.com/office/drawing/2014/main" id="{310BC035-49C4-C988-A633-E68099D6B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89" y="3840608"/>
              <a:ext cx="9617039" cy="504894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iải đáp: Tiêm hormon tăng trưởng cho trẻ có sao không?">
              <a:extLst>
                <a:ext uri="{FF2B5EF4-FFF2-40B4-BE49-F238E27FC236}">
                  <a16:creationId xmlns:a16="http://schemas.microsoft.com/office/drawing/2014/main" id="{E5626405-9409-F700-9539-335462A01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3840608"/>
              <a:ext cx="6916364" cy="50489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25484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p:cNvGrpSpPr/>
        <p:nvPr/>
      </p:nvGrpSpPr>
      <p:grpSpPr>
        <a:xfrm>
          <a:off x="0" y="0"/>
          <a:ext cx="0" cy="0"/>
          <a:chOff x="0" y="0"/>
          <a:chExt cx="0" cy="0"/>
        </a:xfrm>
      </p:grpSpPr>
      <p:grpSp>
        <p:nvGrpSpPr>
          <p:cNvPr id="2" name="Group 2"/>
          <p:cNvGrpSpPr/>
          <p:nvPr/>
        </p:nvGrpSpPr>
        <p:grpSpPr>
          <a:xfrm>
            <a:off x="570889" y="533938"/>
            <a:ext cx="17146221" cy="9219123"/>
            <a:chOff x="0" y="0"/>
            <a:chExt cx="5190739" cy="2790939"/>
          </a:xfrm>
        </p:grpSpPr>
        <p:sp>
          <p:nvSpPr>
            <p:cNvPr id="3" name="Freeform 3"/>
            <p:cNvSpPr/>
            <p:nvPr/>
          </p:nvSpPr>
          <p:spPr>
            <a:xfrm>
              <a:off x="0" y="0"/>
              <a:ext cx="5190739" cy="2790939"/>
            </a:xfrm>
            <a:custGeom>
              <a:avLst/>
              <a:gdLst/>
              <a:ahLst/>
              <a:cxnLst/>
              <a:rect l="l" t="t" r="r" b="b"/>
              <a:pathLst>
                <a:path w="5190739" h="2790939">
                  <a:moveTo>
                    <a:pt x="5418" y="0"/>
                  </a:moveTo>
                  <a:lnTo>
                    <a:pt x="5185320" y="0"/>
                  </a:lnTo>
                  <a:cubicBezTo>
                    <a:pt x="5188313" y="0"/>
                    <a:pt x="5190739" y="2426"/>
                    <a:pt x="5190739" y="5418"/>
                  </a:cubicBezTo>
                  <a:lnTo>
                    <a:pt x="5190739" y="2785521"/>
                  </a:lnTo>
                  <a:cubicBezTo>
                    <a:pt x="5190739" y="2786958"/>
                    <a:pt x="5190168" y="2788336"/>
                    <a:pt x="5189151" y="2789352"/>
                  </a:cubicBezTo>
                  <a:cubicBezTo>
                    <a:pt x="5188136" y="2790368"/>
                    <a:pt x="5186757" y="2790939"/>
                    <a:pt x="5185320" y="2790939"/>
                  </a:cubicBezTo>
                  <a:lnTo>
                    <a:pt x="5418" y="2790939"/>
                  </a:lnTo>
                  <a:cubicBezTo>
                    <a:pt x="3981" y="2790939"/>
                    <a:pt x="2603" y="2790368"/>
                    <a:pt x="1587" y="2789352"/>
                  </a:cubicBezTo>
                  <a:cubicBezTo>
                    <a:pt x="571" y="2788336"/>
                    <a:pt x="0" y="2786958"/>
                    <a:pt x="0" y="2785521"/>
                  </a:cubicBezTo>
                  <a:lnTo>
                    <a:pt x="0" y="5418"/>
                  </a:lnTo>
                  <a:cubicBezTo>
                    <a:pt x="0" y="3981"/>
                    <a:pt x="571" y="2603"/>
                    <a:pt x="1587" y="1587"/>
                  </a:cubicBezTo>
                  <a:cubicBezTo>
                    <a:pt x="2603" y="571"/>
                    <a:pt x="3981" y="0"/>
                    <a:pt x="5418" y="0"/>
                  </a:cubicBezTo>
                  <a:close/>
                </a:path>
              </a:pathLst>
            </a:custGeom>
            <a:solidFill>
              <a:srgbClr val="FAFAF2"/>
            </a:solidFill>
            <a:ln cap="sq">
              <a:noFill/>
              <a:prstDash val="solid"/>
              <a:miter/>
            </a:ln>
          </p:spPr>
          <p:txBody>
            <a:bodyPr/>
            <a:lstStyle/>
            <a:p>
              <a:endParaRPr lang="en-US"/>
            </a:p>
          </p:txBody>
        </p:sp>
        <p:sp>
          <p:nvSpPr>
            <p:cNvPr id="4" name="TextBox 4"/>
            <p:cNvSpPr txBox="1"/>
            <p:nvPr/>
          </p:nvSpPr>
          <p:spPr>
            <a:xfrm>
              <a:off x="0" y="-19050"/>
              <a:ext cx="5190739" cy="2809989"/>
            </a:xfrm>
            <a:prstGeom prst="rect">
              <a:avLst/>
            </a:prstGeom>
          </p:spPr>
          <p:txBody>
            <a:bodyPr lIns="28463" tIns="28463" rIns="28463" bIns="28463" rtlCol="0" anchor="ctr"/>
            <a:lstStyle/>
            <a:p>
              <a:pPr algn="ctr">
                <a:lnSpc>
                  <a:spcPts val="1820"/>
                </a:lnSpc>
              </a:pPr>
              <a:endParaRPr/>
            </a:p>
          </p:txBody>
        </p:sp>
      </p:grpSp>
      <p:sp>
        <p:nvSpPr>
          <p:cNvPr id="28" name="TextBox 27">
            <a:extLst>
              <a:ext uri="{FF2B5EF4-FFF2-40B4-BE49-F238E27FC236}">
                <a16:creationId xmlns:a16="http://schemas.microsoft.com/office/drawing/2014/main" id="{B1A3190E-9270-A379-9326-36E6FD500C77}"/>
              </a:ext>
            </a:extLst>
          </p:cNvPr>
          <p:cNvSpPr txBox="1"/>
          <p:nvPr/>
        </p:nvSpPr>
        <p:spPr>
          <a:xfrm>
            <a:off x="3924300" y="918812"/>
            <a:ext cx="10439400" cy="1107996"/>
          </a:xfrm>
          <a:prstGeom prst="rect">
            <a:avLst/>
          </a:prstGeom>
          <a:noFill/>
        </p:spPr>
        <p:txBody>
          <a:bodyPr wrap="square" rtlCol="0">
            <a:spAutoFit/>
          </a:bodyPr>
          <a:lstStyle/>
          <a:p>
            <a:pPr algn="ctr"/>
            <a:r>
              <a:rPr lang="vi-VN" sz="6600" b="1">
                <a:latin typeface="Arial" panose="020B0604020202020204" pitchFamily="34" charset="0"/>
                <a:cs typeface="Arial" panose="020B0604020202020204" pitchFamily="34" charset="0"/>
              </a:rPr>
              <a:t>HƯỚNG DẪN VỀ NHÀ</a:t>
            </a:r>
            <a:endParaRPr lang="en-US" sz="6600"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2800BBE-65F6-06EF-85BD-317BE4DD8456}"/>
              </a:ext>
            </a:extLst>
          </p:cNvPr>
          <p:cNvSpPr/>
          <p:nvPr/>
        </p:nvSpPr>
        <p:spPr>
          <a:xfrm>
            <a:off x="1771345" y="2705100"/>
            <a:ext cx="4343400" cy="6553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effectLst/>
                <a:latin typeface="Arial" panose="020B0604020202020204" pitchFamily="34" charset="0"/>
                <a:ea typeface="Times New Roman" panose="02020603050405020304" pitchFamily="18" charset="0"/>
                <a:cs typeface="Arial" panose="020B0604020202020204" pitchFamily="34" charset="0"/>
              </a:rPr>
              <a:t>Ôn lại kiến thức đã học và thực hiện nhiệm vụ được giao về nhà.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endParaRPr lang="en-US" sz="40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594F7F3-3A09-769F-662C-5383F794BD69}"/>
              </a:ext>
            </a:extLst>
          </p:cNvPr>
          <p:cNvSpPr/>
          <p:nvPr/>
        </p:nvSpPr>
        <p:spPr>
          <a:xfrm>
            <a:off x="6972301" y="2705100"/>
            <a:ext cx="4343400" cy="6553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effectLst/>
                <a:latin typeface="Arial" panose="020B0604020202020204" pitchFamily="34" charset="0"/>
                <a:ea typeface="Times New Roman" panose="02020603050405020304" pitchFamily="18" charset="0"/>
                <a:cs typeface="Arial" panose="020B0604020202020204" pitchFamily="34" charset="0"/>
              </a:rPr>
              <a:t>Làm bài tập Bài 40 trong SBT KHTN 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509E9445-BA69-88F5-7E87-579450DE50B1}"/>
              </a:ext>
            </a:extLst>
          </p:cNvPr>
          <p:cNvSpPr/>
          <p:nvPr/>
        </p:nvSpPr>
        <p:spPr>
          <a:xfrm>
            <a:off x="12173256" y="2705100"/>
            <a:ext cx="4343400" cy="6553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effectLst/>
                <a:latin typeface="Arial" panose="020B0604020202020204" pitchFamily="34" charset="0"/>
                <a:ea typeface="Times New Roman" panose="02020603050405020304" pitchFamily="18" charset="0"/>
                <a:cs typeface="Arial" panose="020B0604020202020204" pitchFamily="34" charset="0"/>
              </a:rPr>
              <a:t>Chuẩn bị </a:t>
            </a:r>
            <a:r>
              <a:rPr lang="vi-VN" sz="4000" b="1">
                <a:effectLst/>
                <a:latin typeface="Arial" panose="020B0604020202020204" pitchFamily="34" charset="0"/>
                <a:ea typeface="Times New Roman" panose="02020603050405020304" pitchFamily="18" charset="0"/>
                <a:cs typeface="Arial" panose="020B0604020202020204" pitchFamily="34" charset="0"/>
              </a:rPr>
              <a:t>Bài tập chủ đề 11</a:t>
            </a:r>
            <a:r>
              <a:rPr lang="vi-VN" sz="4000" b="1" i="1">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662927F-B394-840C-CECB-9762B201CD25}"/>
              </a:ext>
            </a:extLst>
          </p:cNvPr>
          <p:cNvSpPr/>
          <p:nvPr/>
        </p:nvSpPr>
        <p:spPr>
          <a:xfrm>
            <a:off x="3657600" y="2299365"/>
            <a:ext cx="533400" cy="8306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CBBC01-6BED-8D8D-7A8A-2B2F6566FC8B}"/>
              </a:ext>
            </a:extLst>
          </p:cNvPr>
          <p:cNvSpPr/>
          <p:nvPr/>
        </p:nvSpPr>
        <p:spPr>
          <a:xfrm>
            <a:off x="8877299" y="2337411"/>
            <a:ext cx="533400" cy="8306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CF6B015-F681-0FDB-674A-255E04854C49}"/>
              </a:ext>
            </a:extLst>
          </p:cNvPr>
          <p:cNvSpPr/>
          <p:nvPr/>
        </p:nvSpPr>
        <p:spPr>
          <a:xfrm>
            <a:off x="14078255" y="2337411"/>
            <a:ext cx="533400" cy="8306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500" fill="hold"/>
                                        <p:tgtEl>
                                          <p:spTgt spid="29"/>
                                        </p:tgtEl>
                                        <p:attrNameLst>
                                          <p:attrName>ppt_x</p:attrName>
                                        </p:attrNameLst>
                                      </p:cBhvr>
                                      <p:tavLst>
                                        <p:tav tm="0">
                                          <p:val>
                                            <p:strVal val="#ppt_x"/>
                                          </p:val>
                                        </p:tav>
                                        <p:tav tm="100000">
                                          <p:val>
                                            <p:strVal val="#ppt_x"/>
                                          </p:val>
                                        </p:tav>
                                      </p:tavLst>
                                    </p:anim>
                                    <p:anim calcmode="lin" valueType="num">
                                      <p:cBhvr additive="base">
                                        <p:cTn id="1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7D2DD"/>
        </a:solidFill>
        <a:effectLst/>
      </p:bgPr>
    </p:bg>
    <p:spTree>
      <p:nvGrpSpPr>
        <p:cNvPr id="1" name="">
          <a:extLst>
            <a:ext uri="{FF2B5EF4-FFF2-40B4-BE49-F238E27FC236}">
              <a16:creationId xmlns:a16="http://schemas.microsoft.com/office/drawing/2014/main" id="{1ED14AB6-80A1-046C-A1C8-C4F7F216B9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AFF518-438F-77DC-7007-515D36D0A162}"/>
              </a:ext>
            </a:extLst>
          </p:cNvPr>
          <p:cNvGrpSpPr/>
          <p:nvPr/>
        </p:nvGrpSpPr>
        <p:grpSpPr>
          <a:xfrm rot="442244">
            <a:off x="-2544423" y="2782076"/>
            <a:ext cx="21652783" cy="9046791"/>
            <a:chOff x="0" y="0"/>
            <a:chExt cx="4216172" cy="1761567"/>
          </a:xfrm>
        </p:grpSpPr>
        <p:sp>
          <p:nvSpPr>
            <p:cNvPr id="3" name="Freeform 3">
              <a:extLst>
                <a:ext uri="{FF2B5EF4-FFF2-40B4-BE49-F238E27FC236}">
                  <a16:creationId xmlns:a16="http://schemas.microsoft.com/office/drawing/2014/main" id="{800C2E6A-29CA-EEF9-153A-1FA31CC72083}"/>
                </a:ext>
              </a:extLst>
            </p:cNvPr>
            <p:cNvSpPr/>
            <p:nvPr/>
          </p:nvSpPr>
          <p:spPr>
            <a:xfrm>
              <a:off x="0" y="0"/>
              <a:ext cx="4216172" cy="1761567"/>
            </a:xfrm>
            <a:custGeom>
              <a:avLst/>
              <a:gdLst/>
              <a:ahLst/>
              <a:cxnLst/>
              <a:rect l="l" t="t" r="r" b="b"/>
              <a:pathLst>
                <a:path w="4216172" h="1761567">
                  <a:moveTo>
                    <a:pt x="0" y="0"/>
                  </a:moveTo>
                  <a:lnTo>
                    <a:pt x="4216172" y="0"/>
                  </a:lnTo>
                  <a:lnTo>
                    <a:pt x="4216172" y="1761567"/>
                  </a:lnTo>
                  <a:lnTo>
                    <a:pt x="0" y="1761567"/>
                  </a:lnTo>
                  <a:close/>
                </a:path>
              </a:pathLst>
            </a:custGeom>
            <a:solidFill>
              <a:srgbClr val="76A6C6"/>
            </a:solidFill>
          </p:spPr>
          <p:txBody>
            <a:bodyPr/>
            <a:lstStyle/>
            <a:p>
              <a:endParaRPr lang="en-US" sz="720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31A4F50B-1F24-6CD1-E209-BA89CA1FF989}"/>
                </a:ext>
              </a:extLst>
            </p:cNvPr>
            <p:cNvSpPr txBox="1"/>
            <p:nvPr/>
          </p:nvSpPr>
          <p:spPr>
            <a:xfrm>
              <a:off x="0" y="-9525"/>
              <a:ext cx="4216172"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grpSp>
        <p:nvGrpSpPr>
          <p:cNvPr id="5" name="Group 5">
            <a:extLst>
              <a:ext uri="{FF2B5EF4-FFF2-40B4-BE49-F238E27FC236}">
                <a16:creationId xmlns:a16="http://schemas.microsoft.com/office/drawing/2014/main" id="{71E76C6E-5BF4-9B3F-85CD-2950B99770F3}"/>
              </a:ext>
            </a:extLst>
          </p:cNvPr>
          <p:cNvGrpSpPr/>
          <p:nvPr/>
        </p:nvGrpSpPr>
        <p:grpSpPr>
          <a:xfrm rot="-419971">
            <a:off x="-1529420" y="7147120"/>
            <a:ext cx="21775227" cy="9046791"/>
            <a:chOff x="0" y="0"/>
            <a:chExt cx="4240014" cy="1761567"/>
          </a:xfrm>
        </p:grpSpPr>
        <p:sp>
          <p:nvSpPr>
            <p:cNvPr id="6" name="Freeform 6">
              <a:extLst>
                <a:ext uri="{FF2B5EF4-FFF2-40B4-BE49-F238E27FC236}">
                  <a16:creationId xmlns:a16="http://schemas.microsoft.com/office/drawing/2014/main" id="{543275A2-C95D-D721-E72A-5E6FA41C7AAB}"/>
                </a:ext>
              </a:extLst>
            </p:cNvPr>
            <p:cNvSpPr/>
            <p:nvPr/>
          </p:nvSpPr>
          <p:spPr>
            <a:xfrm>
              <a:off x="0" y="0"/>
              <a:ext cx="4240014" cy="1761567"/>
            </a:xfrm>
            <a:custGeom>
              <a:avLst/>
              <a:gdLst/>
              <a:ahLst/>
              <a:cxnLst/>
              <a:rect l="l" t="t" r="r" b="b"/>
              <a:pathLst>
                <a:path w="4240014" h="1761567">
                  <a:moveTo>
                    <a:pt x="0" y="0"/>
                  </a:moveTo>
                  <a:lnTo>
                    <a:pt x="4240014" y="0"/>
                  </a:lnTo>
                  <a:lnTo>
                    <a:pt x="4240014" y="1761567"/>
                  </a:lnTo>
                  <a:lnTo>
                    <a:pt x="0" y="1761567"/>
                  </a:lnTo>
                  <a:close/>
                </a:path>
              </a:pathLst>
            </a:custGeom>
            <a:solidFill>
              <a:srgbClr val="28366E"/>
            </a:solidFill>
          </p:spPr>
          <p:txBody>
            <a:bodyPr/>
            <a:lstStyle/>
            <a:p>
              <a:endParaRPr lang="en-US" sz="7200">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06D4D58D-878B-272D-5B27-1A87F13EA4AD}"/>
                </a:ext>
              </a:extLst>
            </p:cNvPr>
            <p:cNvSpPr txBox="1"/>
            <p:nvPr/>
          </p:nvSpPr>
          <p:spPr>
            <a:xfrm>
              <a:off x="0" y="-9525"/>
              <a:ext cx="4240014" cy="1771092"/>
            </a:xfrm>
            <a:prstGeom prst="rect">
              <a:avLst/>
            </a:prstGeom>
          </p:spPr>
          <p:txBody>
            <a:bodyPr lIns="27052" tIns="27052" rIns="27052" bIns="27052" rtlCol="0" anchor="ctr"/>
            <a:lstStyle/>
            <a:p>
              <a:pPr algn="ctr">
                <a:lnSpc>
                  <a:spcPts val="1730"/>
                </a:lnSpc>
              </a:pPr>
              <a:endParaRPr sz="7200">
                <a:latin typeface="Arial" panose="020B0604020202020204" pitchFamily="34" charset="0"/>
                <a:cs typeface="Arial" panose="020B0604020202020204" pitchFamily="34" charset="0"/>
              </a:endParaRPr>
            </a:p>
          </p:txBody>
        </p:sp>
      </p:grpSp>
      <p:sp>
        <p:nvSpPr>
          <p:cNvPr id="8" name="Freeform 8">
            <a:extLst>
              <a:ext uri="{FF2B5EF4-FFF2-40B4-BE49-F238E27FC236}">
                <a16:creationId xmlns:a16="http://schemas.microsoft.com/office/drawing/2014/main" id="{B106C7FB-D7FB-4C44-7AAE-C0003BF3FF8A}"/>
              </a:ext>
            </a:extLst>
          </p:cNvPr>
          <p:cNvSpPr/>
          <p:nvPr/>
        </p:nvSpPr>
        <p:spPr>
          <a:xfrm>
            <a:off x="16901490" y="2903560"/>
            <a:ext cx="2420546" cy="2099273"/>
          </a:xfrm>
          <a:custGeom>
            <a:avLst/>
            <a:gdLst/>
            <a:ahLst/>
            <a:cxnLst/>
            <a:rect l="l" t="t" r="r" b="b"/>
            <a:pathLst>
              <a:path w="2420546" h="2099273">
                <a:moveTo>
                  <a:pt x="0" y="0"/>
                </a:moveTo>
                <a:lnTo>
                  <a:pt x="2420545" y="0"/>
                </a:lnTo>
                <a:lnTo>
                  <a:pt x="2420545" y="2099273"/>
                </a:lnTo>
                <a:lnTo>
                  <a:pt x="0" y="2099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E0BE86DA-7440-20A9-A417-E682FCF476C2}"/>
              </a:ext>
            </a:extLst>
          </p:cNvPr>
          <p:cNvSpPr/>
          <p:nvPr/>
        </p:nvSpPr>
        <p:spPr>
          <a:xfrm>
            <a:off x="-151016" y="5143500"/>
            <a:ext cx="1971896" cy="2302639"/>
          </a:xfrm>
          <a:custGeom>
            <a:avLst/>
            <a:gdLst/>
            <a:ahLst/>
            <a:cxnLst/>
            <a:rect l="l" t="t" r="r" b="b"/>
            <a:pathLst>
              <a:path w="1971896" h="2302639">
                <a:moveTo>
                  <a:pt x="0" y="0"/>
                </a:moveTo>
                <a:lnTo>
                  <a:pt x="1971896" y="0"/>
                </a:lnTo>
                <a:lnTo>
                  <a:pt x="1971896" y="2302639"/>
                </a:lnTo>
                <a:lnTo>
                  <a:pt x="0" y="2302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0" name="Freeform 10">
            <a:extLst>
              <a:ext uri="{FF2B5EF4-FFF2-40B4-BE49-F238E27FC236}">
                <a16:creationId xmlns:a16="http://schemas.microsoft.com/office/drawing/2014/main" id="{A02008C6-2A42-A1EC-4047-BDCB67A8066E}"/>
              </a:ext>
            </a:extLst>
          </p:cNvPr>
          <p:cNvSpPr/>
          <p:nvPr/>
        </p:nvSpPr>
        <p:spPr>
          <a:xfrm>
            <a:off x="13625110" y="-866690"/>
            <a:ext cx="2231074" cy="2097210"/>
          </a:xfrm>
          <a:custGeom>
            <a:avLst/>
            <a:gdLst/>
            <a:ahLst/>
            <a:cxnLst/>
            <a:rect l="l" t="t" r="r" b="b"/>
            <a:pathLst>
              <a:path w="2231074" h="2097210">
                <a:moveTo>
                  <a:pt x="0" y="0"/>
                </a:moveTo>
                <a:lnTo>
                  <a:pt x="2231074" y="0"/>
                </a:lnTo>
                <a:lnTo>
                  <a:pt x="2231074" y="2097210"/>
                </a:lnTo>
                <a:lnTo>
                  <a:pt x="0" y="2097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grpSp>
        <p:nvGrpSpPr>
          <p:cNvPr id="11" name="Group 11">
            <a:extLst>
              <a:ext uri="{FF2B5EF4-FFF2-40B4-BE49-F238E27FC236}">
                <a16:creationId xmlns:a16="http://schemas.microsoft.com/office/drawing/2014/main" id="{0F935B30-6F9F-AF59-EF61-DA6E3142569F}"/>
              </a:ext>
            </a:extLst>
          </p:cNvPr>
          <p:cNvGrpSpPr/>
          <p:nvPr/>
        </p:nvGrpSpPr>
        <p:grpSpPr>
          <a:xfrm>
            <a:off x="2431816" y="1667393"/>
            <a:ext cx="13424368" cy="6952214"/>
            <a:chOff x="0" y="0"/>
            <a:chExt cx="2405495" cy="1289949"/>
          </a:xfrm>
        </p:grpSpPr>
        <p:sp>
          <p:nvSpPr>
            <p:cNvPr id="12" name="Freeform 12">
              <a:extLst>
                <a:ext uri="{FF2B5EF4-FFF2-40B4-BE49-F238E27FC236}">
                  <a16:creationId xmlns:a16="http://schemas.microsoft.com/office/drawing/2014/main" id="{C99508D1-6DE9-C301-99B8-CB4C5B47526A}"/>
                </a:ext>
              </a:extLst>
            </p:cNvPr>
            <p:cNvSpPr/>
            <p:nvPr/>
          </p:nvSpPr>
          <p:spPr>
            <a:xfrm>
              <a:off x="0" y="0"/>
              <a:ext cx="2405495" cy="1289949"/>
            </a:xfrm>
            <a:custGeom>
              <a:avLst/>
              <a:gdLst/>
              <a:ahLst/>
              <a:cxnLst/>
              <a:rect l="l" t="t" r="r" b="b"/>
              <a:pathLst>
                <a:path w="2405495" h="1289949">
                  <a:moveTo>
                    <a:pt x="12688" y="0"/>
                  </a:moveTo>
                  <a:lnTo>
                    <a:pt x="2392808" y="0"/>
                  </a:lnTo>
                  <a:cubicBezTo>
                    <a:pt x="2396173" y="0"/>
                    <a:pt x="2399400" y="1337"/>
                    <a:pt x="2401779" y="3716"/>
                  </a:cubicBezTo>
                  <a:cubicBezTo>
                    <a:pt x="2404158" y="6095"/>
                    <a:pt x="2405495" y="9323"/>
                    <a:pt x="2405495" y="12688"/>
                  </a:cubicBezTo>
                  <a:lnTo>
                    <a:pt x="2405495" y="1277261"/>
                  </a:lnTo>
                  <a:cubicBezTo>
                    <a:pt x="2405495" y="1284269"/>
                    <a:pt x="2399815" y="1289949"/>
                    <a:pt x="2392808" y="1289949"/>
                  </a:cubicBezTo>
                  <a:lnTo>
                    <a:pt x="12688" y="1289949"/>
                  </a:lnTo>
                  <a:cubicBezTo>
                    <a:pt x="5680" y="1289949"/>
                    <a:pt x="0" y="1284269"/>
                    <a:pt x="0" y="1277261"/>
                  </a:cubicBezTo>
                  <a:lnTo>
                    <a:pt x="0" y="12688"/>
                  </a:lnTo>
                  <a:cubicBezTo>
                    <a:pt x="0" y="5680"/>
                    <a:pt x="5680" y="0"/>
                    <a:pt x="12688" y="0"/>
                  </a:cubicBezTo>
                  <a:close/>
                </a:path>
              </a:pathLst>
            </a:custGeom>
            <a:solidFill>
              <a:srgbClr val="FAFAF2"/>
            </a:solidFill>
            <a:ln w="38100" cap="rnd">
              <a:solidFill>
                <a:srgbClr val="28366E"/>
              </a:solidFill>
              <a:prstDash val="sysDot"/>
              <a:round/>
            </a:ln>
          </p:spPr>
          <p:txBody>
            <a:bodyPr/>
            <a:lstStyle/>
            <a:p>
              <a:endParaRPr lang="en-US" sz="7200">
                <a:latin typeface="Arial" panose="020B0604020202020204" pitchFamily="34" charset="0"/>
                <a:cs typeface="Arial" panose="020B0604020202020204" pitchFamily="34" charset="0"/>
              </a:endParaRPr>
            </a:p>
          </p:txBody>
        </p:sp>
        <p:sp>
          <p:nvSpPr>
            <p:cNvPr id="13" name="TextBox 13">
              <a:extLst>
                <a:ext uri="{FF2B5EF4-FFF2-40B4-BE49-F238E27FC236}">
                  <a16:creationId xmlns:a16="http://schemas.microsoft.com/office/drawing/2014/main" id="{B4003820-DE79-EE12-7BEA-537BB93860CA}"/>
                </a:ext>
              </a:extLst>
            </p:cNvPr>
            <p:cNvSpPr txBox="1"/>
            <p:nvPr/>
          </p:nvSpPr>
          <p:spPr>
            <a:xfrm>
              <a:off x="0" y="-28575"/>
              <a:ext cx="2405495" cy="1318524"/>
            </a:xfrm>
            <a:prstGeom prst="rect">
              <a:avLst/>
            </a:prstGeom>
          </p:spPr>
          <p:txBody>
            <a:bodyPr lIns="50800" tIns="50800" rIns="50800" bIns="50800" rtlCol="0" anchor="ctr"/>
            <a:lstStyle/>
            <a:p>
              <a:pPr algn="ctr">
                <a:lnSpc>
                  <a:spcPts val="3249"/>
                </a:lnSpc>
              </a:pPr>
              <a:endParaRPr sz="7200">
                <a:latin typeface="Arial" panose="020B0604020202020204" pitchFamily="34" charset="0"/>
                <a:cs typeface="Arial" panose="020B0604020202020204" pitchFamily="34" charset="0"/>
              </a:endParaRPr>
            </a:p>
          </p:txBody>
        </p:sp>
      </p:grpSp>
      <p:sp>
        <p:nvSpPr>
          <p:cNvPr id="15" name="TextBox 15">
            <a:extLst>
              <a:ext uri="{FF2B5EF4-FFF2-40B4-BE49-F238E27FC236}">
                <a16:creationId xmlns:a16="http://schemas.microsoft.com/office/drawing/2014/main" id="{40A605E6-C91D-C25A-BD83-BC49377B2160}"/>
              </a:ext>
            </a:extLst>
          </p:cNvPr>
          <p:cNvSpPr txBox="1"/>
          <p:nvPr/>
        </p:nvSpPr>
        <p:spPr>
          <a:xfrm>
            <a:off x="3986283" y="3584163"/>
            <a:ext cx="10315434" cy="3118674"/>
          </a:xfrm>
          <a:prstGeom prst="rect">
            <a:avLst/>
          </a:prstGeom>
        </p:spPr>
        <p:txBody>
          <a:bodyPr wrap="square" lIns="0" tIns="0" rIns="0" bIns="0" rtlCol="0" anchor="t">
            <a:spAutoFit/>
          </a:bodyPr>
          <a:lstStyle/>
          <a:p>
            <a:pPr algn="ctr">
              <a:lnSpc>
                <a:spcPct val="150000"/>
              </a:lnSpc>
            </a:pPr>
            <a:r>
              <a:rPr lang="vi-VN" sz="7200" b="1" spc="-300">
                <a:solidFill>
                  <a:srgbClr val="28366E"/>
                </a:solidFill>
                <a:latin typeface="Arial" panose="020B0604020202020204" pitchFamily="34" charset="0"/>
                <a:ea typeface="Handelson Four"/>
                <a:cs typeface="Arial" panose="020B0604020202020204" pitchFamily="34" charset="0"/>
                <a:sym typeface="Handelson Four"/>
              </a:rPr>
              <a:t>HẸN GẶP CẢ LỚP Ở TIẾT HỌC TIẾP THEO</a:t>
            </a:r>
            <a:endParaRPr lang="en-US" sz="7200" b="1" spc="-300">
              <a:solidFill>
                <a:srgbClr val="28366E"/>
              </a:solidFill>
              <a:latin typeface="Arial" panose="020B0604020202020204" pitchFamily="34" charset="0"/>
              <a:ea typeface="Handelson Four"/>
              <a:cs typeface="Arial" panose="020B0604020202020204" pitchFamily="34" charset="0"/>
              <a:sym typeface="Handelson Four"/>
            </a:endParaRPr>
          </a:p>
        </p:txBody>
      </p:sp>
      <p:sp>
        <p:nvSpPr>
          <p:cNvPr id="17" name="Freeform 17">
            <a:extLst>
              <a:ext uri="{FF2B5EF4-FFF2-40B4-BE49-F238E27FC236}">
                <a16:creationId xmlns:a16="http://schemas.microsoft.com/office/drawing/2014/main" id="{8266CBC2-6D09-7ACD-F100-5AB8DF67C7F9}"/>
              </a:ext>
            </a:extLst>
          </p:cNvPr>
          <p:cNvSpPr/>
          <p:nvPr/>
        </p:nvSpPr>
        <p:spPr>
          <a:xfrm>
            <a:off x="7501057" y="-1080431"/>
            <a:ext cx="2775159" cy="2310950"/>
          </a:xfrm>
          <a:custGeom>
            <a:avLst/>
            <a:gdLst/>
            <a:ahLst/>
            <a:cxnLst/>
            <a:rect l="l" t="t" r="r" b="b"/>
            <a:pathLst>
              <a:path w="2775159" h="2310950">
                <a:moveTo>
                  <a:pt x="0" y="0"/>
                </a:moveTo>
                <a:lnTo>
                  <a:pt x="2775158" y="0"/>
                </a:lnTo>
                <a:lnTo>
                  <a:pt x="2775158" y="2310951"/>
                </a:lnTo>
                <a:lnTo>
                  <a:pt x="0" y="2310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8" name="Freeform 18">
            <a:extLst>
              <a:ext uri="{FF2B5EF4-FFF2-40B4-BE49-F238E27FC236}">
                <a16:creationId xmlns:a16="http://schemas.microsoft.com/office/drawing/2014/main" id="{9FC2A191-D90B-60D2-70F1-6C141EA319FA}"/>
              </a:ext>
            </a:extLst>
          </p:cNvPr>
          <p:cNvSpPr/>
          <p:nvPr/>
        </p:nvSpPr>
        <p:spPr>
          <a:xfrm>
            <a:off x="8281969" y="8947502"/>
            <a:ext cx="2894789" cy="2678996"/>
          </a:xfrm>
          <a:custGeom>
            <a:avLst/>
            <a:gdLst/>
            <a:ahLst/>
            <a:cxnLst/>
            <a:rect l="l" t="t" r="r" b="b"/>
            <a:pathLst>
              <a:path w="2894789" h="2678996">
                <a:moveTo>
                  <a:pt x="0" y="0"/>
                </a:moveTo>
                <a:lnTo>
                  <a:pt x="2894789" y="0"/>
                </a:lnTo>
                <a:lnTo>
                  <a:pt x="2894789" y="2678996"/>
                </a:lnTo>
                <a:lnTo>
                  <a:pt x="0" y="26789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19" name="Freeform 19">
            <a:extLst>
              <a:ext uri="{FF2B5EF4-FFF2-40B4-BE49-F238E27FC236}">
                <a16:creationId xmlns:a16="http://schemas.microsoft.com/office/drawing/2014/main" id="{9A8CECE0-9F32-BE9A-FCEA-9E89646AC47C}"/>
              </a:ext>
            </a:extLst>
          </p:cNvPr>
          <p:cNvSpPr/>
          <p:nvPr/>
        </p:nvSpPr>
        <p:spPr>
          <a:xfrm rot="2496177">
            <a:off x="1777564" y="346851"/>
            <a:ext cx="1308504" cy="4554920"/>
          </a:xfrm>
          <a:custGeom>
            <a:avLst/>
            <a:gdLst/>
            <a:ahLst/>
            <a:cxnLst/>
            <a:rect l="l" t="t" r="r" b="b"/>
            <a:pathLst>
              <a:path w="1308504" h="4554920">
                <a:moveTo>
                  <a:pt x="0" y="0"/>
                </a:moveTo>
                <a:lnTo>
                  <a:pt x="1308504" y="0"/>
                </a:lnTo>
                <a:lnTo>
                  <a:pt x="1308504" y="4554920"/>
                </a:lnTo>
                <a:lnTo>
                  <a:pt x="0" y="4554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0" name="Freeform 20">
            <a:extLst>
              <a:ext uri="{FF2B5EF4-FFF2-40B4-BE49-F238E27FC236}">
                <a16:creationId xmlns:a16="http://schemas.microsoft.com/office/drawing/2014/main" id="{6109B572-5C80-CA85-20B7-F1DA2347EB79}"/>
              </a:ext>
            </a:extLst>
          </p:cNvPr>
          <p:cNvSpPr/>
          <p:nvPr/>
        </p:nvSpPr>
        <p:spPr>
          <a:xfrm rot="4051356">
            <a:off x="15164565" y="7044743"/>
            <a:ext cx="1383238" cy="3396343"/>
          </a:xfrm>
          <a:custGeom>
            <a:avLst/>
            <a:gdLst/>
            <a:ahLst/>
            <a:cxnLst/>
            <a:rect l="l" t="t" r="r" b="b"/>
            <a:pathLst>
              <a:path w="1383238" h="3396343">
                <a:moveTo>
                  <a:pt x="0" y="0"/>
                </a:moveTo>
                <a:lnTo>
                  <a:pt x="1383238" y="0"/>
                </a:lnTo>
                <a:lnTo>
                  <a:pt x="1383238" y="3396343"/>
                </a:lnTo>
                <a:lnTo>
                  <a:pt x="0" y="33963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
        <p:nvSpPr>
          <p:cNvPr id="21" name="Freeform 21">
            <a:extLst>
              <a:ext uri="{FF2B5EF4-FFF2-40B4-BE49-F238E27FC236}">
                <a16:creationId xmlns:a16="http://schemas.microsoft.com/office/drawing/2014/main" id="{CC07B4A0-D974-C2B3-9DBE-3ECFB97193CA}"/>
              </a:ext>
            </a:extLst>
          </p:cNvPr>
          <p:cNvSpPr/>
          <p:nvPr/>
        </p:nvSpPr>
        <p:spPr>
          <a:xfrm>
            <a:off x="2671708" y="9251284"/>
            <a:ext cx="2233897" cy="2071432"/>
          </a:xfrm>
          <a:custGeom>
            <a:avLst/>
            <a:gdLst/>
            <a:ahLst/>
            <a:cxnLst/>
            <a:rect l="l" t="t" r="r" b="b"/>
            <a:pathLst>
              <a:path w="2233897" h="2071432">
                <a:moveTo>
                  <a:pt x="0" y="0"/>
                </a:moveTo>
                <a:lnTo>
                  <a:pt x="2233897" y="0"/>
                </a:lnTo>
                <a:lnTo>
                  <a:pt x="2233897" y="2071432"/>
                </a:lnTo>
                <a:lnTo>
                  <a:pt x="0" y="2071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7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325149"/>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366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940" y="4204993"/>
            <a:ext cx="18288000" cy="6082006"/>
            <a:chOff x="0" y="0"/>
            <a:chExt cx="3696375" cy="1067152"/>
          </a:xfrm>
        </p:grpSpPr>
        <p:sp>
          <p:nvSpPr>
            <p:cNvPr id="3" name="Freeform 3"/>
            <p:cNvSpPr/>
            <p:nvPr/>
          </p:nvSpPr>
          <p:spPr>
            <a:xfrm>
              <a:off x="0" y="0"/>
              <a:ext cx="3696375" cy="1067152"/>
            </a:xfrm>
            <a:custGeom>
              <a:avLst/>
              <a:gdLst/>
              <a:ahLst/>
              <a:cxnLst/>
              <a:rect l="l" t="t" r="r" b="b"/>
              <a:pathLst>
                <a:path w="3696375" h="1067152">
                  <a:moveTo>
                    <a:pt x="0" y="0"/>
                  </a:moveTo>
                  <a:lnTo>
                    <a:pt x="3696375" y="0"/>
                  </a:lnTo>
                  <a:lnTo>
                    <a:pt x="3696375" y="1067152"/>
                  </a:lnTo>
                  <a:lnTo>
                    <a:pt x="0" y="1067152"/>
                  </a:lnTo>
                  <a:close/>
                </a:path>
              </a:pathLst>
            </a:custGeom>
            <a:solidFill>
              <a:srgbClr val="FAFAF2"/>
            </a:solidFill>
          </p:spPr>
          <p:txBody>
            <a:bodyPr/>
            <a:lstStyle/>
            <a:p>
              <a:endParaRPr lang="en-US">
                <a:latin typeface="Arial" panose="020B0604020202020204" pitchFamily="34" charset="0"/>
                <a:cs typeface="Arial" panose="020B0604020202020204" pitchFamily="34" charset="0"/>
              </a:endParaRPr>
            </a:p>
          </p:txBody>
        </p:sp>
        <p:sp>
          <p:nvSpPr>
            <p:cNvPr id="4" name="TextBox 4"/>
            <p:cNvSpPr txBox="1"/>
            <p:nvPr/>
          </p:nvSpPr>
          <p:spPr>
            <a:xfrm>
              <a:off x="0" y="-9525"/>
              <a:ext cx="3696375" cy="1076677"/>
            </a:xfrm>
            <a:prstGeom prst="rect">
              <a:avLst/>
            </a:prstGeom>
          </p:spPr>
          <p:txBody>
            <a:bodyPr lIns="27052" tIns="27052" rIns="27052" bIns="27052" rtlCol="0" anchor="ctr"/>
            <a:lstStyle/>
            <a:p>
              <a:pPr algn="ctr">
                <a:lnSpc>
                  <a:spcPts val="1730"/>
                </a:lnSpc>
              </a:pPr>
              <a:endParaRPr>
                <a:latin typeface="Arial" panose="020B0604020202020204" pitchFamily="34" charset="0"/>
                <a:cs typeface="Arial" panose="020B0604020202020204" pitchFamily="34" charset="0"/>
              </a:endParaRPr>
            </a:p>
          </p:txBody>
        </p:sp>
      </p:grpSp>
      <p:sp>
        <p:nvSpPr>
          <p:cNvPr id="16" name="TextBox 16"/>
          <p:cNvSpPr txBox="1"/>
          <p:nvPr/>
        </p:nvSpPr>
        <p:spPr>
          <a:xfrm>
            <a:off x="1488374" y="1181100"/>
            <a:ext cx="15311252" cy="1058238"/>
          </a:xfrm>
          <a:prstGeom prst="rect">
            <a:avLst/>
          </a:prstGeom>
        </p:spPr>
        <p:txBody>
          <a:bodyPr wrap="square" lIns="0" tIns="0" rIns="0" bIns="0" rtlCol="0" anchor="t">
            <a:spAutoFit/>
          </a:bodyPr>
          <a:lstStyle/>
          <a:p>
            <a:pPr algn="ctr">
              <a:lnSpc>
                <a:spcPts val="8999"/>
              </a:lnSpc>
            </a:pPr>
            <a:r>
              <a:rPr lang="vi-VN" sz="5400" spc="-179">
                <a:solidFill>
                  <a:schemeClr val="accent5">
                    <a:lumMod val="60000"/>
                    <a:lumOff val="40000"/>
                  </a:schemeClr>
                </a:solidFill>
                <a:latin typeface="Arial" panose="020B0604020202020204" pitchFamily="34" charset="0"/>
                <a:ea typeface="Handelson Four"/>
                <a:cs typeface="Arial" panose="020B0604020202020204" pitchFamily="34" charset="0"/>
                <a:sym typeface="Handelson Four"/>
              </a:rPr>
              <a:t>I. ỨNG DỤNG CÔNG NGHỆ DI TRUYỀN</a:t>
            </a:r>
            <a:endParaRPr lang="en-US" sz="5400" spc="-179">
              <a:solidFill>
                <a:schemeClr val="accent5">
                  <a:lumMod val="60000"/>
                  <a:lumOff val="40000"/>
                </a:schemeClr>
              </a:solidFill>
              <a:latin typeface="Arial" panose="020B0604020202020204" pitchFamily="34" charset="0"/>
              <a:ea typeface="Handelson Four"/>
              <a:cs typeface="Arial" panose="020B0604020202020204" pitchFamily="34" charset="0"/>
              <a:sym typeface="Handelson Four"/>
            </a:endParaRPr>
          </a:p>
        </p:txBody>
      </p:sp>
      <p:sp>
        <p:nvSpPr>
          <p:cNvPr id="17" name="TextBox 17"/>
          <p:cNvSpPr txBox="1"/>
          <p:nvPr/>
        </p:nvSpPr>
        <p:spPr>
          <a:xfrm>
            <a:off x="1833749" y="2705418"/>
            <a:ext cx="14620503" cy="465064"/>
          </a:xfrm>
          <a:prstGeom prst="rect">
            <a:avLst/>
          </a:prstGeom>
        </p:spPr>
        <p:txBody>
          <a:bodyPr wrap="square" lIns="0" tIns="0" rIns="0" bIns="0" rtlCol="0" anchor="t">
            <a:spAutoFit/>
          </a:bodyPr>
          <a:lstStyle/>
          <a:p>
            <a:pPr algn="ctr">
              <a:lnSpc>
                <a:spcPts val="3510"/>
              </a:lnSpc>
            </a:pPr>
            <a:r>
              <a:rPr lang="vi-VN" sz="4400">
                <a:solidFill>
                  <a:srgbClr val="FAFAF2"/>
                </a:solidFill>
                <a:latin typeface="Arial" panose="020B0604020202020204" pitchFamily="34" charset="0"/>
                <a:ea typeface="DM Sans"/>
                <a:cs typeface="Arial" panose="020B0604020202020204" pitchFamily="34" charset="0"/>
                <a:sym typeface="DM Sans"/>
              </a:rPr>
              <a:t>Chia lớp thành 4 nhóm, mỗi nhóm thực hiện nhiệm vụ sau:</a:t>
            </a:r>
            <a:endParaRPr lang="en-US" sz="4400">
              <a:solidFill>
                <a:srgbClr val="FAFAF2"/>
              </a:solidFill>
              <a:latin typeface="Arial" panose="020B0604020202020204" pitchFamily="34" charset="0"/>
              <a:ea typeface="DM Sans"/>
              <a:cs typeface="Arial" panose="020B0604020202020204" pitchFamily="34" charset="0"/>
              <a:sym typeface="DM Sans"/>
            </a:endParaRPr>
          </a:p>
        </p:txBody>
      </p:sp>
      <p:sp>
        <p:nvSpPr>
          <p:cNvPr id="19" name="Freeform 19"/>
          <p:cNvSpPr/>
          <p:nvPr/>
        </p:nvSpPr>
        <p:spPr>
          <a:xfrm>
            <a:off x="16773747" y="1641592"/>
            <a:ext cx="2775159" cy="2310950"/>
          </a:xfrm>
          <a:custGeom>
            <a:avLst/>
            <a:gdLst/>
            <a:ahLst/>
            <a:cxnLst/>
            <a:rect l="l" t="t" r="r" b="b"/>
            <a:pathLst>
              <a:path w="2775159" h="2310950">
                <a:moveTo>
                  <a:pt x="0" y="0"/>
                </a:moveTo>
                <a:lnTo>
                  <a:pt x="2775158" y="0"/>
                </a:lnTo>
                <a:lnTo>
                  <a:pt x="2775158" y="2310950"/>
                </a:lnTo>
                <a:lnTo>
                  <a:pt x="0" y="2310950"/>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2940" y="-968777"/>
            <a:ext cx="2894789" cy="2678996"/>
          </a:xfrm>
          <a:custGeom>
            <a:avLst/>
            <a:gdLst/>
            <a:ahLst/>
            <a:cxnLst/>
            <a:rect l="l" t="t" r="r" b="b"/>
            <a:pathLst>
              <a:path w="2894789" h="2678996">
                <a:moveTo>
                  <a:pt x="0" y="0"/>
                </a:moveTo>
                <a:lnTo>
                  <a:pt x="2894790" y="0"/>
                </a:lnTo>
                <a:lnTo>
                  <a:pt x="2894790" y="2678996"/>
                </a:lnTo>
                <a:lnTo>
                  <a:pt x="0" y="2678996"/>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CF71411-1D3E-B898-795E-510FB0500986}"/>
              </a:ext>
            </a:extLst>
          </p:cNvPr>
          <p:cNvSpPr txBox="1"/>
          <p:nvPr/>
        </p:nvSpPr>
        <p:spPr>
          <a:xfrm>
            <a:off x="457201" y="5892684"/>
            <a:ext cx="3505200" cy="1824923"/>
          </a:xfrm>
          <a:custGeom>
            <a:avLst/>
            <a:gdLst>
              <a:gd name="connsiteX0" fmla="*/ 0 w 3505200"/>
              <a:gd name="connsiteY0" fmla="*/ 0 h 1824923"/>
              <a:gd name="connsiteX1" fmla="*/ 619252 w 3505200"/>
              <a:gd name="connsiteY1" fmla="*/ 0 h 1824923"/>
              <a:gd name="connsiteX2" fmla="*/ 1098296 w 3505200"/>
              <a:gd name="connsiteY2" fmla="*/ 0 h 1824923"/>
              <a:gd name="connsiteX3" fmla="*/ 1682496 w 3505200"/>
              <a:gd name="connsiteY3" fmla="*/ 0 h 1824923"/>
              <a:gd name="connsiteX4" fmla="*/ 2231644 w 3505200"/>
              <a:gd name="connsiteY4" fmla="*/ 0 h 1824923"/>
              <a:gd name="connsiteX5" fmla="*/ 2885948 w 3505200"/>
              <a:gd name="connsiteY5" fmla="*/ 0 h 1824923"/>
              <a:gd name="connsiteX6" fmla="*/ 3505200 w 3505200"/>
              <a:gd name="connsiteY6" fmla="*/ 0 h 1824923"/>
              <a:gd name="connsiteX7" fmla="*/ 3505200 w 3505200"/>
              <a:gd name="connsiteY7" fmla="*/ 553560 h 1824923"/>
              <a:gd name="connsiteX8" fmla="*/ 3505200 w 3505200"/>
              <a:gd name="connsiteY8" fmla="*/ 1161868 h 1824923"/>
              <a:gd name="connsiteX9" fmla="*/ 3505200 w 3505200"/>
              <a:gd name="connsiteY9" fmla="*/ 1824923 h 1824923"/>
              <a:gd name="connsiteX10" fmla="*/ 2991104 w 3505200"/>
              <a:gd name="connsiteY10" fmla="*/ 1824923 h 1824923"/>
              <a:gd name="connsiteX11" fmla="*/ 2406904 w 3505200"/>
              <a:gd name="connsiteY11" fmla="*/ 1824923 h 1824923"/>
              <a:gd name="connsiteX12" fmla="*/ 1822704 w 3505200"/>
              <a:gd name="connsiteY12" fmla="*/ 1824923 h 1824923"/>
              <a:gd name="connsiteX13" fmla="*/ 1168400 w 3505200"/>
              <a:gd name="connsiteY13" fmla="*/ 1824923 h 1824923"/>
              <a:gd name="connsiteX14" fmla="*/ 549148 w 3505200"/>
              <a:gd name="connsiteY14" fmla="*/ 1824923 h 1824923"/>
              <a:gd name="connsiteX15" fmla="*/ 0 w 3505200"/>
              <a:gd name="connsiteY15" fmla="*/ 1824923 h 1824923"/>
              <a:gd name="connsiteX16" fmla="*/ 0 w 3505200"/>
              <a:gd name="connsiteY16" fmla="*/ 1253114 h 1824923"/>
              <a:gd name="connsiteX17" fmla="*/ 0 w 3505200"/>
              <a:gd name="connsiteY17" fmla="*/ 681305 h 1824923"/>
              <a:gd name="connsiteX18" fmla="*/ 0 w 3505200"/>
              <a:gd name="connsiteY18" fmla="*/ 0 h 18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200" h="1824923" extrusionOk="0">
                <a:moveTo>
                  <a:pt x="0" y="0"/>
                </a:moveTo>
                <a:cubicBezTo>
                  <a:pt x="230093" y="6310"/>
                  <a:pt x="325919" y="15611"/>
                  <a:pt x="619252" y="0"/>
                </a:cubicBezTo>
                <a:cubicBezTo>
                  <a:pt x="912585" y="-15611"/>
                  <a:pt x="910954" y="2698"/>
                  <a:pt x="1098296" y="0"/>
                </a:cubicBezTo>
                <a:cubicBezTo>
                  <a:pt x="1285638" y="-2698"/>
                  <a:pt x="1465779" y="21873"/>
                  <a:pt x="1682496" y="0"/>
                </a:cubicBezTo>
                <a:cubicBezTo>
                  <a:pt x="1899213" y="-21873"/>
                  <a:pt x="2007812" y="25395"/>
                  <a:pt x="2231644" y="0"/>
                </a:cubicBezTo>
                <a:cubicBezTo>
                  <a:pt x="2455476" y="-25395"/>
                  <a:pt x="2583085" y="-21208"/>
                  <a:pt x="2885948" y="0"/>
                </a:cubicBezTo>
                <a:cubicBezTo>
                  <a:pt x="3188811" y="21208"/>
                  <a:pt x="3236619" y="27287"/>
                  <a:pt x="3505200" y="0"/>
                </a:cubicBezTo>
                <a:cubicBezTo>
                  <a:pt x="3492907" y="240592"/>
                  <a:pt x="3492257" y="340805"/>
                  <a:pt x="3505200" y="553560"/>
                </a:cubicBezTo>
                <a:cubicBezTo>
                  <a:pt x="3518143" y="766315"/>
                  <a:pt x="3500514" y="901036"/>
                  <a:pt x="3505200" y="1161868"/>
                </a:cubicBezTo>
                <a:cubicBezTo>
                  <a:pt x="3509886" y="1422700"/>
                  <a:pt x="3508726" y="1570471"/>
                  <a:pt x="3505200" y="1824923"/>
                </a:cubicBezTo>
                <a:cubicBezTo>
                  <a:pt x="3349673" y="1822211"/>
                  <a:pt x="3167901" y="1801828"/>
                  <a:pt x="2991104" y="1824923"/>
                </a:cubicBezTo>
                <a:cubicBezTo>
                  <a:pt x="2814307" y="1848018"/>
                  <a:pt x="2593818" y="1825820"/>
                  <a:pt x="2406904" y="1824923"/>
                </a:cubicBezTo>
                <a:cubicBezTo>
                  <a:pt x="2219990" y="1824026"/>
                  <a:pt x="2111300" y="1813228"/>
                  <a:pt x="1822704" y="1824923"/>
                </a:cubicBezTo>
                <a:cubicBezTo>
                  <a:pt x="1534108" y="1836618"/>
                  <a:pt x="1468691" y="1833891"/>
                  <a:pt x="1168400" y="1824923"/>
                </a:cubicBezTo>
                <a:cubicBezTo>
                  <a:pt x="868109" y="1815955"/>
                  <a:pt x="802546" y="1822307"/>
                  <a:pt x="549148" y="1824923"/>
                </a:cubicBezTo>
                <a:cubicBezTo>
                  <a:pt x="295750" y="1827539"/>
                  <a:pt x="136386" y="1831513"/>
                  <a:pt x="0" y="1824923"/>
                </a:cubicBezTo>
                <a:cubicBezTo>
                  <a:pt x="7877" y="1640555"/>
                  <a:pt x="528" y="1460926"/>
                  <a:pt x="0" y="1253114"/>
                </a:cubicBezTo>
                <a:cubicBezTo>
                  <a:pt x="-528" y="1045302"/>
                  <a:pt x="2191" y="964790"/>
                  <a:pt x="0" y="681305"/>
                </a:cubicBezTo>
                <a:cubicBezTo>
                  <a:pt x="-2191" y="397820"/>
                  <a:pt x="31192" y="323996"/>
                  <a:pt x="0" y="0"/>
                </a:cubicBezTo>
                <a:close/>
              </a:path>
            </a:pathLst>
          </a:custGeom>
          <a:noFill/>
          <a:ln>
            <a:solidFill>
              <a:schemeClr val="tx1"/>
            </a:solidFill>
            <a:extLst>
              <a:ext uri="{C807C97D-BFC1-408E-A445-0C87EB9F89A2}">
                <ask:lineSketchStyleProps xmlns:ask="http://schemas.microsoft.com/office/drawing/2018/sketchyshapes" sd="2989168205">
                  <a:prstGeom prst="rect">
                    <a:avLst/>
                  </a:prstGeom>
                  <ask:type>
                    <ask:lineSketchFreehand/>
                  </ask:type>
                </ask:lineSketchStyleProps>
              </a:ext>
            </a:extLst>
          </a:ln>
        </p:spPr>
        <p:txBody>
          <a:bodyPr wrap="square">
            <a:spAutoFit/>
          </a:bodyPr>
          <a:lstStyle/>
          <a:p>
            <a:pPr algn="ctr">
              <a:lnSpc>
                <a:spcPct val="150000"/>
              </a:lnSpc>
              <a:spcAft>
                <a:spcPts val="800"/>
              </a:spcAft>
            </a:pPr>
            <a:r>
              <a:rPr lang="vi-VN" sz="3600">
                <a:solidFill>
                  <a:srgbClr val="FF0000"/>
                </a:solidFill>
                <a:effectLst/>
                <a:latin typeface="Arial" panose="020B0604020202020204" pitchFamily="34" charset="0"/>
                <a:ea typeface="Calibri" panose="020F0502020204030204" pitchFamily="34" charset="0"/>
                <a:cs typeface="Arial" panose="020B0604020202020204" pitchFamily="34" charset="0"/>
              </a:rPr>
              <a:t>Phiếu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học tập số 1</a:t>
            </a:r>
            <a:endParaRPr lang="en-US" sz="3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5B6422FC-B207-9B67-7FCF-B2B84D0A12B8}"/>
              </a:ext>
            </a:extLst>
          </p:cNvPr>
          <p:cNvSpPr/>
          <p:nvPr/>
        </p:nvSpPr>
        <p:spPr>
          <a:xfrm>
            <a:off x="705315" y="4610100"/>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175BC66-C069-C29C-2324-B6A34F718C81}"/>
              </a:ext>
            </a:extLst>
          </p:cNvPr>
          <p:cNvSpPr/>
          <p:nvPr/>
        </p:nvSpPr>
        <p:spPr>
          <a:xfrm>
            <a:off x="5340505" y="4610100"/>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78218921-3B8F-EA2D-9056-7D575ED488FA}"/>
              </a:ext>
            </a:extLst>
          </p:cNvPr>
          <p:cNvSpPr/>
          <p:nvPr/>
        </p:nvSpPr>
        <p:spPr>
          <a:xfrm>
            <a:off x="9975695" y="4610100"/>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3</a:t>
            </a:r>
            <a:endParaRPr lang="en-US" sz="4000" b="1">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C649D311-2C2A-8ECB-957D-1E52ED454FB3}"/>
              </a:ext>
            </a:extLst>
          </p:cNvPr>
          <p:cNvSpPr/>
          <p:nvPr/>
        </p:nvSpPr>
        <p:spPr>
          <a:xfrm>
            <a:off x="14610885" y="4610100"/>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4</a:t>
            </a:r>
            <a:endParaRPr lang="en-US" sz="4000" b="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295C9E5-3B52-256F-092C-D38A601F0314}"/>
              </a:ext>
            </a:extLst>
          </p:cNvPr>
          <p:cNvSpPr txBox="1"/>
          <p:nvPr/>
        </p:nvSpPr>
        <p:spPr>
          <a:xfrm>
            <a:off x="5073805" y="5892683"/>
            <a:ext cx="3505200" cy="1824923"/>
          </a:xfrm>
          <a:custGeom>
            <a:avLst/>
            <a:gdLst>
              <a:gd name="connsiteX0" fmla="*/ 0 w 3505200"/>
              <a:gd name="connsiteY0" fmla="*/ 0 h 1824923"/>
              <a:gd name="connsiteX1" fmla="*/ 654304 w 3505200"/>
              <a:gd name="connsiteY1" fmla="*/ 0 h 1824923"/>
              <a:gd name="connsiteX2" fmla="*/ 1168400 w 3505200"/>
              <a:gd name="connsiteY2" fmla="*/ 0 h 1824923"/>
              <a:gd name="connsiteX3" fmla="*/ 1822704 w 3505200"/>
              <a:gd name="connsiteY3" fmla="*/ 0 h 1824923"/>
              <a:gd name="connsiteX4" fmla="*/ 2406904 w 3505200"/>
              <a:gd name="connsiteY4" fmla="*/ 0 h 1824923"/>
              <a:gd name="connsiteX5" fmla="*/ 2991104 w 3505200"/>
              <a:gd name="connsiteY5" fmla="*/ 0 h 1824923"/>
              <a:gd name="connsiteX6" fmla="*/ 3505200 w 3505200"/>
              <a:gd name="connsiteY6" fmla="*/ 0 h 1824923"/>
              <a:gd name="connsiteX7" fmla="*/ 3505200 w 3505200"/>
              <a:gd name="connsiteY7" fmla="*/ 644806 h 1824923"/>
              <a:gd name="connsiteX8" fmla="*/ 3505200 w 3505200"/>
              <a:gd name="connsiteY8" fmla="*/ 1289612 h 1824923"/>
              <a:gd name="connsiteX9" fmla="*/ 3505200 w 3505200"/>
              <a:gd name="connsiteY9" fmla="*/ 1824923 h 1824923"/>
              <a:gd name="connsiteX10" fmla="*/ 2921000 w 3505200"/>
              <a:gd name="connsiteY10" fmla="*/ 1824923 h 1824923"/>
              <a:gd name="connsiteX11" fmla="*/ 2406904 w 3505200"/>
              <a:gd name="connsiteY11" fmla="*/ 1824923 h 1824923"/>
              <a:gd name="connsiteX12" fmla="*/ 1752600 w 3505200"/>
              <a:gd name="connsiteY12" fmla="*/ 1824923 h 1824923"/>
              <a:gd name="connsiteX13" fmla="*/ 1168400 w 3505200"/>
              <a:gd name="connsiteY13" fmla="*/ 1824923 h 1824923"/>
              <a:gd name="connsiteX14" fmla="*/ 689356 w 3505200"/>
              <a:gd name="connsiteY14" fmla="*/ 1824923 h 1824923"/>
              <a:gd name="connsiteX15" fmla="*/ 0 w 3505200"/>
              <a:gd name="connsiteY15" fmla="*/ 1824923 h 1824923"/>
              <a:gd name="connsiteX16" fmla="*/ 0 w 3505200"/>
              <a:gd name="connsiteY16" fmla="*/ 1271363 h 1824923"/>
              <a:gd name="connsiteX17" fmla="*/ 0 w 3505200"/>
              <a:gd name="connsiteY17" fmla="*/ 717803 h 1824923"/>
              <a:gd name="connsiteX18" fmla="*/ 0 w 3505200"/>
              <a:gd name="connsiteY18" fmla="*/ 0 h 18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200" h="1824923" extrusionOk="0">
                <a:moveTo>
                  <a:pt x="0" y="0"/>
                </a:moveTo>
                <a:cubicBezTo>
                  <a:pt x="273329" y="-22985"/>
                  <a:pt x="336099" y="28918"/>
                  <a:pt x="654304" y="0"/>
                </a:cubicBezTo>
                <a:cubicBezTo>
                  <a:pt x="972509" y="-28918"/>
                  <a:pt x="914920" y="-14271"/>
                  <a:pt x="1168400" y="0"/>
                </a:cubicBezTo>
                <a:cubicBezTo>
                  <a:pt x="1421880" y="14271"/>
                  <a:pt x="1571926" y="8814"/>
                  <a:pt x="1822704" y="0"/>
                </a:cubicBezTo>
                <a:cubicBezTo>
                  <a:pt x="2073482" y="-8814"/>
                  <a:pt x="2189419" y="8609"/>
                  <a:pt x="2406904" y="0"/>
                </a:cubicBezTo>
                <a:cubicBezTo>
                  <a:pt x="2624389" y="-8609"/>
                  <a:pt x="2757538" y="-23638"/>
                  <a:pt x="2991104" y="0"/>
                </a:cubicBezTo>
                <a:cubicBezTo>
                  <a:pt x="3224670" y="23638"/>
                  <a:pt x="3318442" y="6021"/>
                  <a:pt x="3505200" y="0"/>
                </a:cubicBezTo>
                <a:cubicBezTo>
                  <a:pt x="3509619" y="293612"/>
                  <a:pt x="3478681" y="412670"/>
                  <a:pt x="3505200" y="644806"/>
                </a:cubicBezTo>
                <a:cubicBezTo>
                  <a:pt x="3531719" y="876942"/>
                  <a:pt x="3475888" y="1024806"/>
                  <a:pt x="3505200" y="1289612"/>
                </a:cubicBezTo>
                <a:cubicBezTo>
                  <a:pt x="3534512" y="1554418"/>
                  <a:pt x="3510005" y="1644166"/>
                  <a:pt x="3505200" y="1824923"/>
                </a:cubicBezTo>
                <a:cubicBezTo>
                  <a:pt x="3294806" y="1814118"/>
                  <a:pt x="3138406" y="1833340"/>
                  <a:pt x="2921000" y="1824923"/>
                </a:cubicBezTo>
                <a:cubicBezTo>
                  <a:pt x="2703594" y="1816506"/>
                  <a:pt x="2525497" y="1801218"/>
                  <a:pt x="2406904" y="1824923"/>
                </a:cubicBezTo>
                <a:cubicBezTo>
                  <a:pt x="2288311" y="1848628"/>
                  <a:pt x="1897244" y="1800198"/>
                  <a:pt x="1752600" y="1824923"/>
                </a:cubicBezTo>
                <a:cubicBezTo>
                  <a:pt x="1607956" y="1849648"/>
                  <a:pt x="1377506" y="1842050"/>
                  <a:pt x="1168400" y="1824923"/>
                </a:cubicBezTo>
                <a:cubicBezTo>
                  <a:pt x="959294" y="1807796"/>
                  <a:pt x="863655" y="1823109"/>
                  <a:pt x="689356" y="1824923"/>
                </a:cubicBezTo>
                <a:cubicBezTo>
                  <a:pt x="515057" y="1826737"/>
                  <a:pt x="209075" y="1828379"/>
                  <a:pt x="0" y="1824923"/>
                </a:cubicBezTo>
                <a:cubicBezTo>
                  <a:pt x="-2957" y="1639159"/>
                  <a:pt x="-1332" y="1390901"/>
                  <a:pt x="0" y="1271363"/>
                </a:cubicBezTo>
                <a:cubicBezTo>
                  <a:pt x="1332" y="1151825"/>
                  <a:pt x="-25155" y="874098"/>
                  <a:pt x="0" y="717803"/>
                </a:cubicBezTo>
                <a:cubicBezTo>
                  <a:pt x="25155" y="561508"/>
                  <a:pt x="2121" y="266610"/>
                  <a:pt x="0" y="0"/>
                </a:cubicBezTo>
                <a:close/>
              </a:path>
            </a:pathLst>
          </a:custGeom>
          <a:noFill/>
          <a:ln>
            <a:solidFill>
              <a:schemeClr val="tx1"/>
            </a:solidFill>
            <a:extLst>
              <a:ext uri="{C807C97D-BFC1-408E-A445-0C87EB9F89A2}">
                <ask:lineSketchStyleProps xmlns:ask="http://schemas.microsoft.com/office/drawing/2018/sketchyshapes" sd="2546589279">
                  <a:prstGeom prst="rect">
                    <a:avLst/>
                  </a:prstGeom>
                  <ask:type>
                    <ask:lineSketchFreehand/>
                  </ask:type>
                </ask:lineSketchStyleProps>
              </a:ext>
            </a:extLst>
          </a:ln>
        </p:spPr>
        <p:txBody>
          <a:bodyPr wrap="square">
            <a:spAutoFit/>
          </a:bodyPr>
          <a:lstStyle/>
          <a:p>
            <a:pPr algn="ctr">
              <a:lnSpc>
                <a:spcPct val="150000"/>
              </a:lnSpc>
              <a:spcAft>
                <a:spcPts val="800"/>
              </a:spcAft>
            </a:pPr>
            <a:r>
              <a:rPr lang="vi-VN" sz="360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Phiếu </a:t>
            </a:r>
            <a:r>
              <a:rPr lang="vi-VN" sz="400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học tập số </a:t>
            </a:r>
            <a:r>
              <a:rPr lang="vi-VN" sz="400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2</a:t>
            </a:r>
            <a:endParaRPr lang="en-US" sz="320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09BB066-4BB8-FF67-8D2D-1BC8117C356A}"/>
              </a:ext>
            </a:extLst>
          </p:cNvPr>
          <p:cNvSpPr txBox="1"/>
          <p:nvPr/>
        </p:nvSpPr>
        <p:spPr>
          <a:xfrm>
            <a:off x="9765477" y="5892680"/>
            <a:ext cx="3505200" cy="1824923"/>
          </a:xfrm>
          <a:custGeom>
            <a:avLst/>
            <a:gdLst>
              <a:gd name="connsiteX0" fmla="*/ 0 w 3505200"/>
              <a:gd name="connsiteY0" fmla="*/ 0 h 1824923"/>
              <a:gd name="connsiteX1" fmla="*/ 514096 w 3505200"/>
              <a:gd name="connsiteY1" fmla="*/ 0 h 1824923"/>
              <a:gd name="connsiteX2" fmla="*/ 1133348 w 3505200"/>
              <a:gd name="connsiteY2" fmla="*/ 0 h 1824923"/>
              <a:gd name="connsiteX3" fmla="*/ 1752600 w 3505200"/>
              <a:gd name="connsiteY3" fmla="*/ 0 h 1824923"/>
              <a:gd name="connsiteX4" fmla="*/ 2266696 w 3505200"/>
              <a:gd name="connsiteY4" fmla="*/ 0 h 1824923"/>
              <a:gd name="connsiteX5" fmla="*/ 2921000 w 3505200"/>
              <a:gd name="connsiteY5" fmla="*/ 0 h 1824923"/>
              <a:gd name="connsiteX6" fmla="*/ 3505200 w 3505200"/>
              <a:gd name="connsiteY6" fmla="*/ 0 h 1824923"/>
              <a:gd name="connsiteX7" fmla="*/ 3505200 w 3505200"/>
              <a:gd name="connsiteY7" fmla="*/ 571809 h 1824923"/>
              <a:gd name="connsiteX8" fmla="*/ 3505200 w 3505200"/>
              <a:gd name="connsiteY8" fmla="*/ 1143618 h 1824923"/>
              <a:gd name="connsiteX9" fmla="*/ 3505200 w 3505200"/>
              <a:gd name="connsiteY9" fmla="*/ 1824923 h 1824923"/>
              <a:gd name="connsiteX10" fmla="*/ 2956052 w 3505200"/>
              <a:gd name="connsiteY10" fmla="*/ 1824923 h 1824923"/>
              <a:gd name="connsiteX11" fmla="*/ 2406904 w 3505200"/>
              <a:gd name="connsiteY11" fmla="*/ 1824923 h 1824923"/>
              <a:gd name="connsiteX12" fmla="*/ 1787652 w 3505200"/>
              <a:gd name="connsiteY12" fmla="*/ 1824923 h 1824923"/>
              <a:gd name="connsiteX13" fmla="*/ 1238504 w 3505200"/>
              <a:gd name="connsiteY13" fmla="*/ 1824923 h 1824923"/>
              <a:gd name="connsiteX14" fmla="*/ 689356 w 3505200"/>
              <a:gd name="connsiteY14" fmla="*/ 1824923 h 1824923"/>
              <a:gd name="connsiteX15" fmla="*/ 0 w 3505200"/>
              <a:gd name="connsiteY15" fmla="*/ 1824923 h 1824923"/>
              <a:gd name="connsiteX16" fmla="*/ 0 w 3505200"/>
              <a:gd name="connsiteY16" fmla="*/ 1216615 h 1824923"/>
              <a:gd name="connsiteX17" fmla="*/ 0 w 3505200"/>
              <a:gd name="connsiteY17" fmla="*/ 644806 h 1824923"/>
              <a:gd name="connsiteX18" fmla="*/ 0 w 3505200"/>
              <a:gd name="connsiteY18" fmla="*/ 0 h 18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200" h="1824923" extrusionOk="0">
                <a:moveTo>
                  <a:pt x="0" y="0"/>
                </a:moveTo>
                <a:cubicBezTo>
                  <a:pt x="220363" y="17987"/>
                  <a:pt x="350422" y="23592"/>
                  <a:pt x="514096" y="0"/>
                </a:cubicBezTo>
                <a:cubicBezTo>
                  <a:pt x="677770" y="-23592"/>
                  <a:pt x="985774" y="9680"/>
                  <a:pt x="1133348" y="0"/>
                </a:cubicBezTo>
                <a:cubicBezTo>
                  <a:pt x="1280922" y="-9680"/>
                  <a:pt x="1495105" y="20861"/>
                  <a:pt x="1752600" y="0"/>
                </a:cubicBezTo>
                <a:cubicBezTo>
                  <a:pt x="2010095" y="-20861"/>
                  <a:pt x="2156214" y="-662"/>
                  <a:pt x="2266696" y="0"/>
                </a:cubicBezTo>
                <a:cubicBezTo>
                  <a:pt x="2377178" y="662"/>
                  <a:pt x="2593884" y="-19114"/>
                  <a:pt x="2921000" y="0"/>
                </a:cubicBezTo>
                <a:cubicBezTo>
                  <a:pt x="3248116" y="19114"/>
                  <a:pt x="3343014" y="1847"/>
                  <a:pt x="3505200" y="0"/>
                </a:cubicBezTo>
                <a:cubicBezTo>
                  <a:pt x="3497873" y="145458"/>
                  <a:pt x="3507282" y="366582"/>
                  <a:pt x="3505200" y="571809"/>
                </a:cubicBezTo>
                <a:cubicBezTo>
                  <a:pt x="3503118" y="777036"/>
                  <a:pt x="3494100" y="887691"/>
                  <a:pt x="3505200" y="1143618"/>
                </a:cubicBezTo>
                <a:cubicBezTo>
                  <a:pt x="3516300" y="1399545"/>
                  <a:pt x="3509922" y="1599792"/>
                  <a:pt x="3505200" y="1824923"/>
                </a:cubicBezTo>
                <a:cubicBezTo>
                  <a:pt x="3311835" y="1832220"/>
                  <a:pt x="3210497" y="1817882"/>
                  <a:pt x="2956052" y="1824923"/>
                </a:cubicBezTo>
                <a:cubicBezTo>
                  <a:pt x="2701607" y="1831964"/>
                  <a:pt x="2578746" y="1819049"/>
                  <a:pt x="2406904" y="1824923"/>
                </a:cubicBezTo>
                <a:cubicBezTo>
                  <a:pt x="2235062" y="1830797"/>
                  <a:pt x="1912425" y="1817554"/>
                  <a:pt x="1787652" y="1824923"/>
                </a:cubicBezTo>
                <a:cubicBezTo>
                  <a:pt x="1662879" y="1832292"/>
                  <a:pt x="1353904" y="1825788"/>
                  <a:pt x="1238504" y="1824923"/>
                </a:cubicBezTo>
                <a:cubicBezTo>
                  <a:pt x="1123104" y="1824058"/>
                  <a:pt x="800242" y="1839598"/>
                  <a:pt x="689356" y="1824923"/>
                </a:cubicBezTo>
                <a:cubicBezTo>
                  <a:pt x="578470" y="1810248"/>
                  <a:pt x="344506" y="1791350"/>
                  <a:pt x="0" y="1824923"/>
                </a:cubicBezTo>
                <a:cubicBezTo>
                  <a:pt x="761" y="1611243"/>
                  <a:pt x="16083" y="1408864"/>
                  <a:pt x="0" y="1216615"/>
                </a:cubicBezTo>
                <a:cubicBezTo>
                  <a:pt x="-16083" y="1024366"/>
                  <a:pt x="6698" y="794127"/>
                  <a:pt x="0" y="644806"/>
                </a:cubicBezTo>
                <a:cubicBezTo>
                  <a:pt x="-6698" y="495485"/>
                  <a:pt x="27671" y="218098"/>
                  <a:pt x="0" y="0"/>
                </a:cubicBezTo>
                <a:close/>
              </a:path>
            </a:pathLst>
          </a:custGeom>
          <a:noFill/>
          <a:ln>
            <a:solidFill>
              <a:schemeClr val="tx1"/>
            </a:solidFill>
            <a:extLst>
              <a:ext uri="{C807C97D-BFC1-408E-A445-0C87EB9F89A2}">
                <ask:lineSketchStyleProps xmlns:ask="http://schemas.microsoft.com/office/drawing/2018/sketchyshapes" sd="3299400351">
                  <a:prstGeom prst="rect">
                    <a:avLst/>
                  </a:prstGeom>
                  <ask:type>
                    <ask:lineSketchFreehand/>
                  </ask:type>
                </ask:lineSketchStyleProps>
              </a:ext>
            </a:extLst>
          </a:ln>
        </p:spPr>
        <p:txBody>
          <a:bodyPr wrap="square">
            <a:spAutoFit/>
          </a:bodyPr>
          <a:lstStyle/>
          <a:p>
            <a:pPr algn="ctr">
              <a:lnSpc>
                <a:spcPct val="150000"/>
              </a:lnSpc>
              <a:spcAft>
                <a:spcPts val="800"/>
              </a:spcAft>
            </a:pPr>
            <a:r>
              <a:rPr lang="vi-VN" sz="36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Phiếu </a:t>
            </a:r>
            <a:r>
              <a:rPr lang="vi-VN" sz="4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học tập số </a:t>
            </a:r>
            <a:r>
              <a:rPr lang="vi-VN" sz="400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3</a:t>
            </a:r>
            <a:endParaRPr lang="en-US" sz="32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8EB3A4C-FF5B-F48B-B876-794853856613}"/>
              </a:ext>
            </a:extLst>
          </p:cNvPr>
          <p:cNvSpPr txBox="1"/>
          <p:nvPr/>
        </p:nvSpPr>
        <p:spPr>
          <a:xfrm>
            <a:off x="14457149" y="5892681"/>
            <a:ext cx="3505200" cy="1824923"/>
          </a:xfrm>
          <a:custGeom>
            <a:avLst/>
            <a:gdLst>
              <a:gd name="connsiteX0" fmla="*/ 0 w 3505200"/>
              <a:gd name="connsiteY0" fmla="*/ 0 h 1824923"/>
              <a:gd name="connsiteX1" fmla="*/ 479044 w 3505200"/>
              <a:gd name="connsiteY1" fmla="*/ 0 h 1824923"/>
              <a:gd name="connsiteX2" fmla="*/ 993140 w 3505200"/>
              <a:gd name="connsiteY2" fmla="*/ 0 h 1824923"/>
              <a:gd name="connsiteX3" fmla="*/ 1542288 w 3505200"/>
              <a:gd name="connsiteY3" fmla="*/ 0 h 1824923"/>
              <a:gd name="connsiteX4" fmla="*/ 2056384 w 3505200"/>
              <a:gd name="connsiteY4" fmla="*/ 0 h 1824923"/>
              <a:gd name="connsiteX5" fmla="*/ 2640584 w 3505200"/>
              <a:gd name="connsiteY5" fmla="*/ 0 h 1824923"/>
              <a:gd name="connsiteX6" fmla="*/ 3505200 w 3505200"/>
              <a:gd name="connsiteY6" fmla="*/ 0 h 1824923"/>
              <a:gd name="connsiteX7" fmla="*/ 3505200 w 3505200"/>
              <a:gd name="connsiteY7" fmla="*/ 553560 h 1824923"/>
              <a:gd name="connsiteX8" fmla="*/ 3505200 w 3505200"/>
              <a:gd name="connsiteY8" fmla="*/ 1143618 h 1824923"/>
              <a:gd name="connsiteX9" fmla="*/ 3505200 w 3505200"/>
              <a:gd name="connsiteY9" fmla="*/ 1824923 h 1824923"/>
              <a:gd name="connsiteX10" fmla="*/ 3026156 w 3505200"/>
              <a:gd name="connsiteY10" fmla="*/ 1824923 h 1824923"/>
              <a:gd name="connsiteX11" fmla="*/ 2406904 w 3505200"/>
              <a:gd name="connsiteY11" fmla="*/ 1824923 h 1824923"/>
              <a:gd name="connsiteX12" fmla="*/ 1927860 w 3505200"/>
              <a:gd name="connsiteY12" fmla="*/ 1824923 h 1824923"/>
              <a:gd name="connsiteX13" fmla="*/ 1413764 w 3505200"/>
              <a:gd name="connsiteY13" fmla="*/ 1824923 h 1824923"/>
              <a:gd name="connsiteX14" fmla="*/ 794512 w 3505200"/>
              <a:gd name="connsiteY14" fmla="*/ 1824923 h 1824923"/>
              <a:gd name="connsiteX15" fmla="*/ 0 w 3505200"/>
              <a:gd name="connsiteY15" fmla="*/ 1824923 h 1824923"/>
              <a:gd name="connsiteX16" fmla="*/ 0 w 3505200"/>
              <a:gd name="connsiteY16" fmla="*/ 1234865 h 1824923"/>
              <a:gd name="connsiteX17" fmla="*/ 0 w 3505200"/>
              <a:gd name="connsiteY17" fmla="*/ 681305 h 1824923"/>
              <a:gd name="connsiteX18" fmla="*/ 0 w 3505200"/>
              <a:gd name="connsiteY18" fmla="*/ 0 h 18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5200" h="1824923" extrusionOk="0">
                <a:moveTo>
                  <a:pt x="0" y="0"/>
                </a:moveTo>
                <a:cubicBezTo>
                  <a:pt x="109267" y="16785"/>
                  <a:pt x="247836" y="9767"/>
                  <a:pt x="479044" y="0"/>
                </a:cubicBezTo>
                <a:cubicBezTo>
                  <a:pt x="710252" y="-9767"/>
                  <a:pt x="860246" y="-23881"/>
                  <a:pt x="993140" y="0"/>
                </a:cubicBezTo>
                <a:cubicBezTo>
                  <a:pt x="1126034" y="23881"/>
                  <a:pt x="1335684" y="12797"/>
                  <a:pt x="1542288" y="0"/>
                </a:cubicBezTo>
                <a:cubicBezTo>
                  <a:pt x="1748892" y="-12797"/>
                  <a:pt x="1866303" y="19812"/>
                  <a:pt x="2056384" y="0"/>
                </a:cubicBezTo>
                <a:cubicBezTo>
                  <a:pt x="2246465" y="-19812"/>
                  <a:pt x="2439881" y="-27557"/>
                  <a:pt x="2640584" y="0"/>
                </a:cubicBezTo>
                <a:cubicBezTo>
                  <a:pt x="2841287" y="27557"/>
                  <a:pt x="3132480" y="-4971"/>
                  <a:pt x="3505200" y="0"/>
                </a:cubicBezTo>
                <a:cubicBezTo>
                  <a:pt x="3507405" y="273540"/>
                  <a:pt x="3530152" y="441436"/>
                  <a:pt x="3505200" y="553560"/>
                </a:cubicBezTo>
                <a:cubicBezTo>
                  <a:pt x="3480248" y="665684"/>
                  <a:pt x="3522751" y="996780"/>
                  <a:pt x="3505200" y="1143618"/>
                </a:cubicBezTo>
                <a:cubicBezTo>
                  <a:pt x="3487649" y="1290456"/>
                  <a:pt x="3506598" y="1638422"/>
                  <a:pt x="3505200" y="1824923"/>
                </a:cubicBezTo>
                <a:cubicBezTo>
                  <a:pt x="3321411" y="1811703"/>
                  <a:pt x="3169191" y="1833592"/>
                  <a:pt x="3026156" y="1824923"/>
                </a:cubicBezTo>
                <a:cubicBezTo>
                  <a:pt x="2883121" y="1816254"/>
                  <a:pt x="2591085" y="1855210"/>
                  <a:pt x="2406904" y="1824923"/>
                </a:cubicBezTo>
                <a:cubicBezTo>
                  <a:pt x="2222723" y="1794636"/>
                  <a:pt x="2094377" y="1828969"/>
                  <a:pt x="1927860" y="1824923"/>
                </a:cubicBezTo>
                <a:cubicBezTo>
                  <a:pt x="1761343" y="1820877"/>
                  <a:pt x="1589906" y="1810301"/>
                  <a:pt x="1413764" y="1824923"/>
                </a:cubicBezTo>
                <a:cubicBezTo>
                  <a:pt x="1237622" y="1839545"/>
                  <a:pt x="1044968" y="1824203"/>
                  <a:pt x="794512" y="1824923"/>
                </a:cubicBezTo>
                <a:cubicBezTo>
                  <a:pt x="544056" y="1825643"/>
                  <a:pt x="239600" y="1859030"/>
                  <a:pt x="0" y="1824923"/>
                </a:cubicBezTo>
                <a:cubicBezTo>
                  <a:pt x="14991" y="1683263"/>
                  <a:pt x="-10122" y="1480683"/>
                  <a:pt x="0" y="1234865"/>
                </a:cubicBezTo>
                <a:cubicBezTo>
                  <a:pt x="10122" y="989047"/>
                  <a:pt x="323" y="872309"/>
                  <a:pt x="0" y="681305"/>
                </a:cubicBezTo>
                <a:cubicBezTo>
                  <a:pt x="-323" y="490301"/>
                  <a:pt x="-10008" y="287592"/>
                  <a:pt x="0" y="0"/>
                </a:cubicBezTo>
                <a:close/>
              </a:path>
            </a:pathLst>
          </a:custGeom>
          <a:noFill/>
          <a:ln>
            <a:solidFill>
              <a:schemeClr val="tx1"/>
            </a:solidFill>
            <a:extLst>
              <a:ext uri="{C807C97D-BFC1-408E-A445-0C87EB9F89A2}">
                <ask:lineSketchStyleProps xmlns:ask="http://schemas.microsoft.com/office/drawing/2018/sketchyshapes" sd="4242961749">
                  <a:prstGeom prst="rect">
                    <a:avLst/>
                  </a:prstGeom>
                  <ask:type>
                    <ask:lineSketchFreehand/>
                  </ask:type>
                </ask:lineSketchStyleProps>
              </a:ext>
            </a:extLst>
          </a:ln>
        </p:spPr>
        <p:txBody>
          <a:bodyPr wrap="square">
            <a:spAutoFit/>
          </a:bodyPr>
          <a:lstStyle/>
          <a:p>
            <a:pPr algn="ctr">
              <a:lnSpc>
                <a:spcPct val="150000"/>
              </a:lnSpc>
              <a:spcAft>
                <a:spcPts val="800"/>
              </a:spcAft>
            </a:pPr>
            <a:r>
              <a:rPr lang="vi-VN" sz="36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Phiếu </a:t>
            </a:r>
            <a:r>
              <a:rPr lang="vi-VN" sz="40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học tập số </a:t>
            </a:r>
            <a:r>
              <a:rPr lang="vi-VN" sz="400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4</a:t>
            </a:r>
            <a:endParaRPr lang="en-US" sz="320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12">
            <a:extLst>
              <a:ext uri="{FF2B5EF4-FFF2-40B4-BE49-F238E27FC236}">
                <a16:creationId xmlns:a16="http://schemas.microsoft.com/office/drawing/2014/main" id="{CC131DD3-88F4-707C-8567-689615F9CB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84848" y="7770692"/>
            <a:ext cx="3518304" cy="2392447"/>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0"/>
                            </p:stCondLst>
                            <p:childTnLst>
                              <p:par>
                                <p:cTn id="22" presetID="2" presetClass="entr" presetSubtype="4"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par>
                          <p:cTn id="30" fill="hold">
                            <p:stCondLst>
                              <p:cond delay="0"/>
                            </p:stCondLst>
                            <p:childTnLst>
                              <p:par>
                                <p:cTn id="31" presetID="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par>
                          <p:cTn id="39" fill="hold">
                            <p:stCondLst>
                              <p:cond delay="0"/>
                            </p:stCondLst>
                            <p:childTnLst>
                              <p:par>
                                <p:cTn id="40" presetID="2" presetClass="entr" presetSubtype="4"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animBg="1"/>
      <p:bldP spid="22" grpId="0" animBg="1"/>
      <p:bldP spid="25" grpId="0" animBg="1"/>
      <p:bldP spid="26" grpId="0" animBg="1"/>
      <p:bldP spid="27"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5E419C-7C78-B7F4-382A-FBE4FC0F2B48}"/>
              </a:ext>
            </a:extLst>
          </p:cNvPr>
          <p:cNvSpPr/>
          <p:nvPr/>
        </p:nvSpPr>
        <p:spPr>
          <a:xfrm>
            <a:off x="-228600" y="601073"/>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2228D94-547A-C292-1E8F-C787E71DE79D}"/>
              </a:ext>
            </a:extLst>
          </p:cNvPr>
          <p:cNvSpPr txBox="1"/>
          <p:nvPr/>
        </p:nvSpPr>
        <p:spPr>
          <a:xfrm>
            <a:off x="2971800" y="118177"/>
            <a:ext cx="14630400" cy="1824923"/>
          </a:xfrm>
          <a:prstGeom prst="rect">
            <a:avLst/>
          </a:prstGeom>
          <a:noFill/>
        </p:spPr>
        <p:txBody>
          <a:bodyPr wrap="square">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ứng dụng công nghệ di truyền trong nông nghiệp và trả lời phiếu học tập số 1.</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99DEBC4-1F97-2A55-D7A0-854463D6F809}"/>
              </a:ext>
            </a:extLst>
          </p:cNvPr>
          <p:cNvSpPr/>
          <p:nvPr/>
        </p:nvSpPr>
        <p:spPr>
          <a:xfrm>
            <a:off x="685800" y="2095499"/>
            <a:ext cx="16916400" cy="7985907"/>
          </a:xfrm>
          <a:prstGeom prst="rect">
            <a:avLst/>
          </a:prstGeom>
          <a:solidFill>
            <a:schemeClr val="accent3">
              <a:lumMod val="40000"/>
              <a:lumOff val="60000"/>
            </a:schemeClr>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AB22D29-92D6-0CEB-6DB4-093DBEFB7DBA}"/>
              </a:ext>
            </a:extLst>
          </p:cNvPr>
          <p:cNvSpPr txBox="1"/>
          <p:nvPr/>
        </p:nvSpPr>
        <p:spPr>
          <a:xfrm>
            <a:off x="762000" y="3009900"/>
            <a:ext cx="8686800" cy="6945427"/>
          </a:xfrm>
          <a:prstGeom prst="rect">
            <a:avLst/>
          </a:prstGeom>
          <a:noFill/>
        </p:spPr>
        <p:txBody>
          <a:bodyPr wrap="square">
            <a:spAutoFit/>
          </a:bodyPr>
          <a:lstStyle/>
          <a:p>
            <a:pPr algn="just">
              <a:lnSpc>
                <a:spcPct val="150000"/>
              </a:lnSpc>
              <a:spcAft>
                <a:spcPts val="800"/>
              </a:spcAft>
            </a:pPr>
            <a:r>
              <a:rPr lang="vi-VN" sz="3600" b="1">
                <a:effectLst/>
                <a:latin typeface="Arial" panose="020B0604020202020204" pitchFamily="34" charset="0"/>
                <a:ea typeface="Calibri" panose="020F0502020204030204" pitchFamily="34" charset="0"/>
                <a:cs typeface="Arial" panose="020B0604020202020204" pitchFamily="34" charset="0"/>
              </a:rPr>
              <a:t>Câu 1: </a:t>
            </a:r>
            <a:r>
              <a:rPr lang="vi-VN" sz="3600">
                <a:effectLst/>
                <a:latin typeface="Arial" panose="020B0604020202020204" pitchFamily="34" charset="0"/>
                <a:ea typeface="Calibri" panose="020F0502020204030204" pitchFamily="34" charset="0"/>
                <a:cs typeface="Arial" panose="020B0604020202020204" pitchFamily="34" charset="0"/>
              </a:rPr>
              <a:t>Công nghệ di truyền được ứng dụng trong nông nghiệp như thế nào? </a:t>
            </a:r>
            <a:r>
              <a:rPr lang="en-US" sz="3600">
                <a:effectLst/>
                <a:latin typeface="Arial" panose="020B0604020202020204" pitchFamily="34" charset="0"/>
                <a:ea typeface="Calibri" panose="020F0502020204030204" pitchFamily="34" charset="0"/>
                <a:cs typeface="Arial" panose="020B0604020202020204" pitchFamily="34" charset="0"/>
              </a:rPr>
              <a:t>Lấy ví dụ.</a:t>
            </a:r>
          </a:p>
          <a:p>
            <a:pPr algn="just">
              <a:lnSpc>
                <a:spcPct val="150000"/>
              </a:lnSpc>
              <a:spcAft>
                <a:spcPts val="800"/>
              </a:spcAft>
            </a:pPr>
            <a:r>
              <a:rPr lang="en-US" sz="3600" b="1">
                <a:effectLst/>
                <a:latin typeface="Arial" panose="020B0604020202020204" pitchFamily="34" charset="0"/>
                <a:ea typeface="Calibri" panose="020F0502020204030204" pitchFamily="34" charset="0"/>
                <a:cs typeface="Arial" panose="020B0604020202020204" pitchFamily="34" charset="0"/>
              </a:rPr>
              <a:t>Câu 2: </a:t>
            </a:r>
            <a:r>
              <a:rPr lang="en-US" sz="3600">
                <a:effectLst/>
                <a:latin typeface="Arial" panose="020B0604020202020204" pitchFamily="34" charset="0"/>
                <a:ea typeface="Calibri" panose="020F0502020204030204" pitchFamily="34" charset="0"/>
                <a:cs typeface="Arial" panose="020B0604020202020204" pitchFamily="34" charset="0"/>
              </a:rPr>
              <a:t>Quan sát hình 41.1, cho biết:</a:t>
            </a:r>
          </a:p>
          <a:p>
            <a:pPr marL="342900" lvl="0" indent="-342900" algn="just">
              <a:lnSpc>
                <a:spcPct val="150000"/>
              </a:lnSpc>
              <a:spcAft>
                <a:spcPts val="800"/>
              </a:spcAft>
              <a:buFont typeface="+mj-lt"/>
              <a:buAutoNum type="alphaLcParenR"/>
            </a:pPr>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Các bước thực hiện để tạo DNA tái tổ hợp mang gene mục tiêu.</a:t>
            </a:r>
          </a:p>
          <a:p>
            <a:pPr marL="342900" lvl="0" indent="-342900" algn="just">
              <a:lnSpc>
                <a:spcPct val="150000"/>
              </a:lnSpc>
              <a:spcAft>
                <a:spcPts val="800"/>
              </a:spcAft>
              <a:buFont typeface="+mj-lt"/>
              <a:buAutoNum type="alphaLcParenR"/>
            </a:pPr>
            <a:r>
              <a:rPr lang="vi-VN" sz="360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Gene mục tiêu có vai trò gì trong cơ thể sinh vật nuôi?</a:t>
            </a:r>
          </a:p>
        </p:txBody>
      </p:sp>
      <p:pic>
        <p:nvPicPr>
          <p:cNvPr id="10" name="Picture 9">
            <a:extLst>
              <a:ext uri="{FF2B5EF4-FFF2-40B4-BE49-F238E27FC236}">
                <a16:creationId xmlns:a16="http://schemas.microsoft.com/office/drawing/2014/main" id="{CD85012C-5058-A9AB-F2D0-92EBACE292AF}"/>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174192" y="3170046"/>
            <a:ext cx="8150085" cy="4131946"/>
          </a:xfrm>
          <a:prstGeom prst="rect">
            <a:avLst/>
          </a:prstGeom>
          <a:noFill/>
          <a:ln>
            <a:noFill/>
          </a:ln>
        </p:spPr>
      </p:pic>
      <p:sp>
        <p:nvSpPr>
          <p:cNvPr id="12" name="TextBox 11">
            <a:extLst>
              <a:ext uri="{FF2B5EF4-FFF2-40B4-BE49-F238E27FC236}">
                <a16:creationId xmlns:a16="http://schemas.microsoft.com/office/drawing/2014/main" id="{61399915-FBC8-6908-F5F7-5C3F7018E376}"/>
              </a:ext>
            </a:extLst>
          </p:cNvPr>
          <p:cNvSpPr txBox="1"/>
          <p:nvPr/>
        </p:nvSpPr>
        <p:spPr>
          <a:xfrm>
            <a:off x="4507302" y="2248053"/>
            <a:ext cx="9273396" cy="707886"/>
          </a:xfrm>
          <a:prstGeom prst="rect">
            <a:avLst/>
          </a:prstGeom>
          <a:noFill/>
        </p:spPr>
        <p:txBody>
          <a:bodyPr wrap="square">
            <a:spAutoFit/>
          </a:bodyPr>
          <a:lstStyle/>
          <a:p>
            <a:pPr algn="ctr">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EEE9175-AE82-6840-4589-681380A9914D}"/>
              </a:ext>
            </a:extLst>
          </p:cNvPr>
          <p:cNvSpPr txBox="1"/>
          <p:nvPr/>
        </p:nvSpPr>
        <p:spPr>
          <a:xfrm>
            <a:off x="10287000" y="7516099"/>
            <a:ext cx="6781800" cy="1651671"/>
          </a:xfrm>
          <a:prstGeom prst="rect">
            <a:avLst/>
          </a:prstGeom>
          <a:noFill/>
        </p:spPr>
        <p:txBody>
          <a:bodyPr wrap="square">
            <a:spAutoFit/>
          </a:bodyPr>
          <a:lstStyle/>
          <a:p>
            <a:pPr algn="ctr">
              <a:lnSpc>
                <a:spcPct val="150000"/>
              </a:lnSpc>
            </a:pPr>
            <a:r>
              <a:rPr lang="vi-VN" sz="3600" b="1" i="1">
                <a:effectLst/>
                <a:latin typeface="Arial" panose="020B0604020202020204" pitchFamily="34" charset="0"/>
                <a:ea typeface="Calibri" panose="020F0502020204030204" pitchFamily="34" charset="0"/>
                <a:cs typeface="Arial" panose="020B0604020202020204" pitchFamily="34" charset="0"/>
              </a:rPr>
              <a:t>Hình 41.1. </a:t>
            </a:r>
            <a:r>
              <a:rPr lang="vi-VN" sz="3600" i="1">
                <a:effectLst/>
                <a:latin typeface="Arial" panose="020B0604020202020204" pitchFamily="34" charset="0"/>
                <a:ea typeface="Calibri" panose="020F0502020204030204" pitchFamily="34" charset="0"/>
                <a:cs typeface="Arial" panose="020B0604020202020204" pitchFamily="34" charset="0"/>
              </a:rPr>
              <a:t>Quy trình chuyển gene tạo thực vật biến đổi gene</a:t>
            </a:r>
            <a:endParaRPr lang="en-US" sz="36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541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E1B2F7-A400-14E2-C636-444F95D36697}"/>
              </a:ext>
            </a:extLst>
          </p:cNvPr>
          <p:cNvSpPr/>
          <p:nvPr/>
        </p:nvSpPr>
        <p:spPr>
          <a:xfrm>
            <a:off x="-228600" y="1045426"/>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00AEE6C-E886-90F9-B558-9619BF882FC0}"/>
              </a:ext>
            </a:extLst>
          </p:cNvPr>
          <p:cNvSpPr txBox="1"/>
          <p:nvPr/>
        </p:nvSpPr>
        <p:spPr>
          <a:xfrm>
            <a:off x="3200400" y="651577"/>
            <a:ext cx="13830300" cy="1824923"/>
          </a:xfrm>
          <a:prstGeom prst="rect">
            <a:avLst/>
          </a:prstGeom>
          <a:noFill/>
        </p:spPr>
        <p:txBody>
          <a:bodyPr wrap="square">
            <a:spAutoFit/>
          </a:bodyPr>
          <a:lstStyle/>
          <a:p>
            <a:pPr algn="just">
              <a:lnSpc>
                <a:spcPct val="150000"/>
              </a:lnSpc>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ứng dụng công nghệ di truyền trong làm sạch môi trường và trả lời phiếu học tập số 2.</a:t>
            </a:r>
            <a:endParaRPr lang="en-US" sz="400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9581F32-2A87-C703-8231-902A99D1FB45}"/>
              </a:ext>
            </a:extLst>
          </p:cNvPr>
          <p:cNvSpPr/>
          <p:nvPr/>
        </p:nvSpPr>
        <p:spPr>
          <a:xfrm>
            <a:off x="1257300" y="2933700"/>
            <a:ext cx="15773400" cy="54480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D54CE6-695F-1563-F40F-F50F9BB9093B}"/>
              </a:ext>
            </a:extLst>
          </p:cNvPr>
          <p:cNvSpPr txBox="1"/>
          <p:nvPr/>
        </p:nvSpPr>
        <p:spPr>
          <a:xfrm>
            <a:off x="1485900" y="3257677"/>
            <a:ext cx="15316200" cy="4800097"/>
          </a:xfrm>
          <a:prstGeom prst="rect">
            <a:avLst/>
          </a:prstGeom>
          <a:noFill/>
        </p:spPr>
        <p:txBody>
          <a:bodyPr wrap="square">
            <a:spAutoFit/>
          </a:bodyPr>
          <a:lstStyle/>
          <a:p>
            <a:pPr algn="ctr">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PHIẾU HỌC TẬP SỐ 2</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Công nghệ di truyền được ứng dụng trong làm sạch nước như thế nào? Lấy ví dụ.</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Vi sinh vật có ưu điểm gì để các nhà khoa học lựa chọn làm đối tượng chuyển gene trong ứng dụng làm sạch môi trường?</a:t>
            </a:r>
            <a:endParaRPr lang="en-US" sz="4000">
              <a:latin typeface="Arial" panose="020B0604020202020204" pitchFamily="34" charset="0"/>
              <a:cs typeface="Arial" panose="020B0604020202020204" pitchFamily="34" charset="0"/>
            </a:endParaRPr>
          </a:p>
        </p:txBody>
      </p:sp>
      <p:sp>
        <p:nvSpPr>
          <p:cNvPr id="13" name="Freeform 13"/>
          <p:cNvSpPr/>
          <p:nvPr/>
        </p:nvSpPr>
        <p:spPr>
          <a:xfrm rot="2827617">
            <a:off x="16712234" y="5359913"/>
            <a:ext cx="2070763" cy="7208348"/>
          </a:xfrm>
          <a:custGeom>
            <a:avLst/>
            <a:gdLst/>
            <a:ahLst/>
            <a:cxnLst/>
            <a:rect l="l" t="t" r="r" b="b"/>
            <a:pathLst>
              <a:path w="525350" h="1828749">
                <a:moveTo>
                  <a:pt x="0" y="0"/>
                </a:moveTo>
                <a:lnTo>
                  <a:pt x="525350" y="0"/>
                </a:lnTo>
                <a:lnTo>
                  <a:pt x="525350" y="1828749"/>
                </a:lnTo>
                <a:lnTo>
                  <a:pt x="0" y="1828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6447608" y="1726811"/>
            <a:ext cx="937585" cy="2467327"/>
          </a:xfrm>
          <a:custGeom>
            <a:avLst/>
            <a:gdLst/>
            <a:ahLst/>
            <a:cxnLst/>
            <a:rect l="l" t="t" r="r" b="b"/>
            <a:pathLst>
              <a:path w="694925" h="1828749">
                <a:moveTo>
                  <a:pt x="0" y="0"/>
                </a:moveTo>
                <a:lnTo>
                  <a:pt x="694925" y="0"/>
                </a:lnTo>
                <a:lnTo>
                  <a:pt x="694925" y="1828749"/>
                </a:lnTo>
                <a:lnTo>
                  <a:pt x="0" y="1828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18200" y="8035146"/>
            <a:ext cx="2278199" cy="2141508"/>
          </a:xfrm>
          <a:custGeom>
            <a:avLst/>
            <a:gdLst/>
            <a:ahLst/>
            <a:cxnLst/>
            <a:rect l="l" t="t" r="r" b="b"/>
            <a:pathLst>
              <a:path w="1455192" h="1367881">
                <a:moveTo>
                  <a:pt x="0" y="0"/>
                </a:moveTo>
                <a:lnTo>
                  <a:pt x="1455192" y="0"/>
                </a:lnTo>
                <a:lnTo>
                  <a:pt x="1455192" y="1367881"/>
                </a:lnTo>
                <a:lnTo>
                  <a:pt x="0" y="13678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879237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5B335B3-52FD-0539-41D1-960EC2E66CAD}"/>
              </a:ext>
            </a:extLst>
          </p:cNvPr>
          <p:cNvSpPr/>
          <p:nvPr/>
        </p:nvSpPr>
        <p:spPr>
          <a:xfrm>
            <a:off x="-152400" y="816826"/>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3</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77CE16-C94A-ADD0-0826-8DCDB1698DD1}"/>
              </a:ext>
            </a:extLst>
          </p:cNvPr>
          <p:cNvSpPr txBox="1"/>
          <p:nvPr/>
        </p:nvSpPr>
        <p:spPr>
          <a:xfrm>
            <a:off x="3276600" y="422977"/>
            <a:ext cx="14401800" cy="1824923"/>
          </a:xfrm>
          <a:prstGeom prst="rect">
            <a:avLst/>
          </a:prstGeom>
          <a:noFill/>
        </p:spPr>
        <p:txBody>
          <a:bodyPr wrap="square">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ứng dụng công nghệ di truyền trong pháp y, y học và trả lời phiếu học tập số 3.</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1348666-3A47-5294-6DB6-250E30F8F606}"/>
              </a:ext>
            </a:extLst>
          </p:cNvPr>
          <p:cNvSpPr/>
          <p:nvPr/>
        </p:nvSpPr>
        <p:spPr>
          <a:xfrm>
            <a:off x="1819275" y="2942118"/>
            <a:ext cx="14649450" cy="5249382"/>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A33731-47DB-B939-C706-572D1E2F2612}"/>
              </a:ext>
            </a:extLst>
          </p:cNvPr>
          <p:cNvSpPr txBox="1"/>
          <p:nvPr/>
        </p:nvSpPr>
        <p:spPr>
          <a:xfrm>
            <a:off x="2247900" y="3166761"/>
            <a:ext cx="13792200" cy="4800097"/>
          </a:xfrm>
          <a:prstGeom prst="rect">
            <a:avLst/>
          </a:prstGeom>
          <a:noFill/>
        </p:spPr>
        <p:txBody>
          <a:bodyPr wrap="square">
            <a:spAutoFit/>
          </a:bodyPr>
          <a:lstStyle/>
          <a:p>
            <a:pPr algn="ctr">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PHIẾU HỌC TẬP SỐ 3</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Công nghệ di truyền được ứng dụng trong y học, pháp y như thế nào? Lấy ví dụ.</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Nêu một số vaccine phòng ngừa bệnh ở người mà em biết?</a:t>
            </a:r>
            <a:endParaRPr lang="en-US" sz="40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A3F0002-3F28-4B4E-BCD4-CA26996A2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5891238"/>
            <a:ext cx="6593643" cy="4395762"/>
          </a:xfrm>
          <a:prstGeom prst="rect">
            <a:avLst/>
          </a:prstGeom>
        </p:spPr>
      </p:pic>
      <p:sp>
        <p:nvSpPr>
          <p:cNvPr id="12" name="Freeform 9">
            <a:extLst>
              <a:ext uri="{FF2B5EF4-FFF2-40B4-BE49-F238E27FC236}">
                <a16:creationId xmlns:a16="http://schemas.microsoft.com/office/drawing/2014/main" id="{AF1C561E-E5D9-87C5-029D-08D11D19D700}"/>
              </a:ext>
            </a:extLst>
          </p:cNvPr>
          <p:cNvSpPr/>
          <p:nvPr/>
        </p:nvSpPr>
        <p:spPr>
          <a:xfrm rot="3113861">
            <a:off x="1236661" y="1975863"/>
            <a:ext cx="970041" cy="2381796"/>
          </a:xfrm>
          <a:custGeom>
            <a:avLst/>
            <a:gdLst/>
            <a:ahLst/>
            <a:cxnLst/>
            <a:rect l="l" t="t" r="r" b="b"/>
            <a:pathLst>
              <a:path w="744800" h="1828749">
                <a:moveTo>
                  <a:pt x="0" y="0"/>
                </a:moveTo>
                <a:lnTo>
                  <a:pt x="744799" y="0"/>
                </a:lnTo>
                <a:lnTo>
                  <a:pt x="744799" y="1828749"/>
                </a:lnTo>
                <a:lnTo>
                  <a:pt x="0" y="1828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24">
            <a:extLst>
              <a:ext uri="{FF2B5EF4-FFF2-40B4-BE49-F238E27FC236}">
                <a16:creationId xmlns:a16="http://schemas.microsoft.com/office/drawing/2014/main" id="{5D3E1FF7-1FE6-1863-D074-43F7145F9CE0}"/>
              </a:ext>
            </a:extLst>
          </p:cNvPr>
          <p:cNvSpPr/>
          <p:nvPr/>
        </p:nvSpPr>
        <p:spPr>
          <a:xfrm>
            <a:off x="0" y="6804338"/>
            <a:ext cx="2247900" cy="3482662"/>
          </a:xfrm>
          <a:custGeom>
            <a:avLst/>
            <a:gdLst/>
            <a:ahLst/>
            <a:cxnLst/>
            <a:rect l="l" t="t" r="r" b="b"/>
            <a:pathLst>
              <a:path w="1537824" h="2382544">
                <a:moveTo>
                  <a:pt x="0" y="0"/>
                </a:moveTo>
                <a:lnTo>
                  <a:pt x="1537823" y="0"/>
                </a:lnTo>
                <a:lnTo>
                  <a:pt x="1537823" y="2382544"/>
                </a:lnTo>
                <a:lnTo>
                  <a:pt x="0" y="23825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6305257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8FEC4-1F26-C724-36E3-F68A5E3EEEC9}"/>
              </a:ext>
            </a:extLst>
          </p:cNvPr>
          <p:cNvSpPr/>
          <p:nvPr/>
        </p:nvSpPr>
        <p:spPr>
          <a:xfrm>
            <a:off x="-228600" y="571500"/>
            <a:ext cx="2971800" cy="103722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Nhóm 4</a:t>
            </a:r>
            <a:endParaRPr lang="en-US" sz="4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2C4122-DFF5-6E83-002E-CE7E0537BB70}"/>
              </a:ext>
            </a:extLst>
          </p:cNvPr>
          <p:cNvSpPr txBox="1"/>
          <p:nvPr/>
        </p:nvSpPr>
        <p:spPr>
          <a:xfrm>
            <a:off x="3200400" y="70715"/>
            <a:ext cx="14249400" cy="1824923"/>
          </a:xfrm>
          <a:prstGeom prst="rect">
            <a:avLst/>
          </a:prstGeom>
          <a:noFill/>
        </p:spPr>
        <p:txBody>
          <a:bodyPr wrap="square">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ứng dụng công nghệ di truyền trong an toàn sinh học và trả lời phiếu học tập số 4.</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B82C591-7FEE-B54D-F62F-69FC8C8C4D04}"/>
              </a:ext>
            </a:extLst>
          </p:cNvPr>
          <p:cNvSpPr/>
          <p:nvPr/>
        </p:nvSpPr>
        <p:spPr>
          <a:xfrm>
            <a:off x="1828800" y="2171700"/>
            <a:ext cx="15392400" cy="75438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9D6DDD-49E0-8AE9-D7FA-5A641F5E3336}"/>
              </a:ext>
            </a:extLst>
          </p:cNvPr>
          <p:cNvSpPr txBox="1"/>
          <p:nvPr/>
        </p:nvSpPr>
        <p:spPr>
          <a:xfrm>
            <a:off x="2095500" y="2508952"/>
            <a:ext cx="14859000" cy="6749348"/>
          </a:xfrm>
          <a:prstGeom prst="rect">
            <a:avLst/>
          </a:prstGeom>
          <a:noFill/>
        </p:spPr>
        <p:txBody>
          <a:bodyPr wrap="square">
            <a:spAutoFit/>
          </a:bodyPr>
          <a:lstStyle/>
          <a:p>
            <a:pPr algn="ctr">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PHIẾU HỌC TẬP SỐ 4</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vi-VN" sz="4000" b="1">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An toàn sinh học là gì? </a:t>
            </a:r>
            <a:r>
              <a:rPr lang="en-US" sz="4000">
                <a:effectLst/>
                <a:latin typeface="Arial" panose="020B0604020202020204" pitchFamily="34" charset="0"/>
                <a:ea typeface="Calibri" panose="020F0502020204030204" pitchFamily="34" charset="0"/>
                <a:cs typeface="Arial" panose="020B0604020202020204" pitchFamily="34" charset="0"/>
              </a:rPr>
              <a:t>Nêu mục đích của an toàn sinh học.</a:t>
            </a:r>
          </a:p>
          <a:p>
            <a:pPr algn="just">
              <a:lnSpc>
                <a:spcPct val="150000"/>
              </a:lnSpc>
              <a:spcAft>
                <a:spcPts val="800"/>
              </a:spcAft>
            </a:pPr>
            <a:r>
              <a:rPr lang="en-US" sz="4000" b="1">
                <a:effectLst/>
                <a:latin typeface="Arial" panose="020B0604020202020204" pitchFamily="34" charset="0"/>
                <a:ea typeface="Calibri" panose="020F0502020204030204" pitchFamily="34" charset="0"/>
                <a:cs typeface="Arial" panose="020B0604020202020204" pitchFamily="34" charset="0"/>
              </a:rPr>
              <a:t>Câu 2: </a:t>
            </a:r>
            <a:r>
              <a:rPr lang="en-US" sz="4000">
                <a:effectLst/>
                <a:latin typeface="Arial" panose="020B0604020202020204" pitchFamily="34" charset="0"/>
                <a:ea typeface="Calibri" panose="020F0502020204030204" pitchFamily="34" charset="0"/>
                <a:cs typeface="Arial" panose="020B0604020202020204" pitchFamily="34" charset="0"/>
              </a:rPr>
              <a:t>Công nghệ di truyền được ứn</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4000">
                <a:effectLst/>
                <a:latin typeface="Arial" panose="020B0604020202020204" pitchFamily="34" charset="0"/>
                <a:ea typeface="Calibri" panose="020F0502020204030204" pitchFamily="34" charset="0"/>
                <a:cs typeface="Arial" panose="020B0604020202020204" pitchFamily="34" charset="0"/>
              </a:rPr>
              <a:t> dụng trong </a:t>
            </a:r>
            <a:r>
              <a:rPr lang="vi-VN" sz="4000">
                <a:effectLst/>
                <a:latin typeface="Arial" panose="020B0604020202020204" pitchFamily="34" charset="0"/>
                <a:ea typeface="Calibri" panose="020F0502020204030204" pitchFamily="34" charset="0"/>
                <a:cs typeface="Arial" panose="020B0604020202020204" pitchFamily="34" charset="0"/>
              </a:rPr>
              <a:t>an toàn sinh h</a:t>
            </a:r>
            <a:r>
              <a:rPr lang="en-US" sz="4000">
                <a:effectLst/>
                <a:latin typeface="Arial" panose="020B0604020202020204" pitchFamily="34" charset="0"/>
                <a:ea typeface="Calibri" panose="020F0502020204030204" pitchFamily="34" charset="0"/>
                <a:cs typeface="Arial" panose="020B0604020202020204" pitchFamily="34" charset="0"/>
              </a:rPr>
              <a:t>ọc như thế nào?</a:t>
            </a:r>
          </a:p>
          <a:p>
            <a:pPr algn="just">
              <a:lnSpc>
                <a:spcPct val="150000"/>
              </a:lnSpc>
            </a:pPr>
            <a:r>
              <a:rPr lang="en-US" sz="4000" b="1">
                <a:effectLst/>
                <a:latin typeface="Arial" panose="020B0604020202020204" pitchFamily="34" charset="0"/>
                <a:ea typeface="Calibri" panose="020F0502020204030204" pitchFamily="34" charset="0"/>
                <a:cs typeface="Arial" panose="020B0604020202020204" pitchFamily="34" charset="0"/>
              </a:rPr>
              <a:t>Câu 3: </a:t>
            </a:r>
            <a:r>
              <a:rPr lang="en-US" sz="4000">
                <a:effectLst/>
                <a:latin typeface="Arial" panose="020B0604020202020204" pitchFamily="34" charset="0"/>
                <a:ea typeface="Calibri" panose="020F0502020204030204" pitchFamily="34" charset="0"/>
                <a:cs typeface="Arial" panose="020B0604020202020204" pitchFamily="34" charset="0"/>
              </a:rPr>
              <a:t>Cho ví dụ cụ thể một sản phẩm của ứng dụng cô</a:t>
            </a:r>
            <a:r>
              <a:rPr lang="vi-VN" sz="4000">
                <a:effectLst/>
                <a:latin typeface="Arial" panose="020B0604020202020204" pitchFamily="34" charset="0"/>
                <a:ea typeface="Calibri" panose="020F0502020204030204" pitchFamily="34" charset="0"/>
                <a:cs typeface="Arial" panose="020B0604020202020204" pitchFamily="34" charset="0"/>
              </a:rPr>
              <a:t>ng nghệ sinh học trong lĩnh vực an toàn sinh h</a:t>
            </a:r>
            <a:r>
              <a:rPr lang="en-US" sz="4000">
                <a:effectLst/>
                <a:latin typeface="Arial" panose="020B0604020202020204" pitchFamily="34" charset="0"/>
                <a:ea typeface="Calibri" panose="020F0502020204030204" pitchFamily="34" charset="0"/>
                <a:cs typeface="Arial" panose="020B0604020202020204" pitchFamily="34" charset="0"/>
              </a:rPr>
              <a:t>ọc.</a:t>
            </a:r>
            <a:endParaRPr lang="en-US" sz="4000">
              <a:latin typeface="Arial" panose="020B0604020202020204" pitchFamily="34" charset="0"/>
              <a:cs typeface="Arial" panose="020B0604020202020204" pitchFamily="34" charset="0"/>
            </a:endParaRPr>
          </a:p>
        </p:txBody>
      </p:sp>
      <p:sp>
        <p:nvSpPr>
          <p:cNvPr id="8" name="Freeform 13">
            <a:extLst>
              <a:ext uri="{FF2B5EF4-FFF2-40B4-BE49-F238E27FC236}">
                <a16:creationId xmlns:a16="http://schemas.microsoft.com/office/drawing/2014/main" id="{4FA1BA2D-74CB-4B5E-CB7A-E2A01E9F4475}"/>
              </a:ext>
            </a:extLst>
          </p:cNvPr>
          <p:cNvSpPr/>
          <p:nvPr/>
        </p:nvSpPr>
        <p:spPr>
          <a:xfrm>
            <a:off x="16644113" y="7180316"/>
            <a:ext cx="1492760" cy="2905088"/>
          </a:xfrm>
          <a:custGeom>
            <a:avLst/>
            <a:gdLst/>
            <a:ahLst/>
            <a:cxnLst/>
            <a:rect l="l" t="t" r="r" b="b"/>
            <a:pathLst>
              <a:path w="3502854" h="6816969">
                <a:moveTo>
                  <a:pt x="0" y="0"/>
                </a:moveTo>
                <a:lnTo>
                  <a:pt x="3502854" y="0"/>
                </a:lnTo>
                <a:lnTo>
                  <a:pt x="3502854" y="6816970"/>
                </a:lnTo>
                <a:lnTo>
                  <a:pt x="0" y="68169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14">
            <a:extLst>
              <a:ext uri="{FF2B5EF4-FFF2-40B4-BE49-F238E27FC236}">
                <a16:creationId xmlns:a16="http://schemas.microsoft.com/office/drawing/2014/main" id="{5745F36F-4843-3FFB-788C-083C766428FA}"/>
              </a:ext>
            </a:extLst>
          </p:cNvPr>
          <p:cNvSpPr/>
          <p:nvPr/>
        </p:nvSpPr>
        <p:spPr>
          <a:xfrm rot="656209">
            <a:off x="3142548" y="2279015"/>
            <a:ext cx="2514149" cy="1237358"/>
          </a:xfrm>
          <a:custGeom>
            <a:avLst/>
            <a:gdLst/>
            <a:ahLst/>
            <a:cxnLst/>
            <a:rect l="l" t="t" r="r" b="b"/>
            <a:pathLst>
              <a:path w="3399978" h="1673325">
                <a:moveTo>
                  <a:pt x="0" y="0"/>
                </a:moveTo>
                <a:lnTo>
                  <a:pt x="3399978" y="0"/>
                </a:lnTo>
                <a:lnTo>
                  <a:pt x="3399978" y="1673326"/>
                </a:lnTo>
                <a:lnTo>
                  <a:pt x="0" y="1673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23">
            <a:extLst>
              <a:ext uri="{FF2B5EF4-FFF2-40B4-BE49-F238E27FC236}">
                <a16:creationId xmlns:a16="http://schemas.microsoft.com/office/drawing/2014/main" id="{5FCA243A-6A4D-92EB-C8DE-9D3074AF7056}"/>
              </a:ext>
            </a:extLst>
          </p:cNvPr>
          <p:cNvSpPr/>
          <p:nvPr/>
        </p:nvSpPr>
        <p:spPr>
          <a:xfrm>
            <a:off x="89581" y="6980210"/>
            <a:ext cx="1954437" cy="3307509"/>
          </a:xfrm>
          <a:custGeom>
            <a:avLst/>
            <a:gdLst/>
            <a:ahLst/>
            <a:cxnLst/>
            <a:rect l="l" t="t" r="r" b="b"/>
            <a:pathLst>
              <a:path w="1407867" h="2382544">
                <a:moveTo>
                  <a:pt x="0" y="0"/>
                </a:moveTo>
                <a:lnTo>
                  <a:pt x="1407867" y="0"/>
                </a:lnTo>
                <a:lnTo>
                  <a:pt x="1407867" y="2382544"/>
                </a:lnTo>
                <a:lnTo>
                  <a:pt x="0" y="2382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1675822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gust Daily Slides by Slidesgo">
  <a:themeElements>
    <a:clrScheme name="Simple Light">
      <a:dk1>
        <a:srgbClr val="000000"/>
      </a:dk1>
      <a:lt1>
        <a:srgbClr val="FFFFFF"/>
      </a:lt1>
      <a:dk2>
        <a:srgbClr val="D1DFF3"/>
      </a:dk2>
      <a:lt2>
        <a:srgbClr val="3E628D"/>
      </a:lt2>
      <a:accent1>
        <a:srgbClr val="59C3EA"/>
      </a:accent1>
      <a:accent2>
        <a:srgbClr val="7DA2D9"/>
      </a:accent2>
      <a:accent3>
        <a:srgbClr val="4684CE"/>
      </a:accent3>
      <a:accent4>
        <a:srgbClr val="6682A3"/>
      </a:accent4>
      <a:accent5>
        <a:srgbClr val="CDD9E1"/>
      </a:accent5>
      <a:accent6>
        <a:srgbClr val="E9EFF6"/>
      </a:accent6>
      <a:hlink>
        <a:srgbClr val="40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ugust Daily Slides by Slidesgo">
  <a:themeElements>
    <a:clrScheme name="Simple Light">
      <a:dk1>
        <a:srgbClr val="000000"/>
      </a:dk1>
      <a:lt1>
        <a:srgbClr val="FFFFFF"/>
      </a:lt1>
      <a:dk2>
        <a:srgbClr val="D1DFF3"/>
      </a:dk2>
      <a:lt2>
        <a:srgbClr val="3E628D"/>
      </a:lt2>
      <a:accent1>
        <a:srgbClr val="59C3EA"/>
      </a:accent1>
      <a:accent2>
        <a:srgbClr val="7DA2D9"/>
      </a:accent2>
      <a:accent3>
        <a:srgbClr val="4684CE"/>
      </a:accent3>
      <a:accent4>
        <a:srgbClr val="6682A3"/>
      </a:accent4>
      <a:accent5>
        <a:srgbClr val="CDD9E1"/>
      </a:accent5>
      <a:accent6>
        <a:srgbClr val="E9EFF6"/>
      </a:accent6>
      <a:hlink>
        <a:srgbClr val="40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1093</TotalTime>
  <Words>2808</Words>
  <Application>Microsoft Office PowerPoint</Application>
  <PresentationFormat>Custom</PresentationFormat>
  <Paragraphs>209</Paragraphs>
  <Slides>42</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Arial</vt:lpstr>
      <vt:lpstr>Calibri</vt:lpstr>
      <vt:lpstr>Aptos</vt:lpstr>
      <vt:lpstr>Wingdings</vt:lpstr>
      <vt:lpstr>Open Sans</vt:lpstr>
      <vt:lpstr>Fredoka One</vt:lpstr>
      <vt:lpstr>Office Theme</vt:lpstr>
      <vt:lpstr>August Daily Slides by Slidesgo</vt:lpstr>
      <vt:lpstr>1_August Daily Slides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Administrator</cp:lastModifiedBy>
  <cp:revision>3</cp:revision>
  <dcterms:created xsi:type="dcterms:W3CDTF">2006-08-16T00:00:00Z</dcterms:created>
  <dcterms:modified xsi:type="dcterms:W3CDTF">2025-05-06T02:22:35Z</dcterms:modified>
  <cp:category>9Slide.vn</cp:category>
  <dc:identifier>DAGVkyplHCA</dc:identifier>
</cp:coreProperties>
</file>