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0" r:id="rId2"/>
    <p:sldId id="291" r:id="rId3"/>
    <p:sldId id="292" r:id="rId4"/>
    <p:sldId id="293" r:id="rId5"/>
    <p:sldId id="294" r:id="rId6"/>
    <p:sldId id="295" r:id="rId7"/>
    <p:sldId id="400" r:id="rId8"/>
    <p:sldId id="399" r:id="rId9"/>
    <p:sldId id="274" r:id="rId10"/>
    <p:sldId id="401" r:id="rId11"/>
    <p:sldId id="264" r:id="rId12"/>
    <p:sldId id="277" r:id="rId13"/>
    <p:sldId id="280" r:id="rId14"/>
    <p:sldId id="402" r:id="rId15"/>
    <p:sldId id="278" r:id="rId16"/>
    <p:sldId id="281" r:id="rId17"/>
    <p:sldId id="282" r:id="rId18"/>
    <p:sldId id="283" r:id="rId19"/>
    <p:sldId id="284" r:id="rId20"/>
    <p:sldId id="285" r:id="rId21"/>
    <p:sldId id="403" r:id="rId22"/>
    <p:sldId id="405" r:id="rId23"/>
    <p:sldId id="267" r:id="rId24"/>
    <p:sldId id="269" r:id="rId25"/>
    <p:sldId id="391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107" autoAdjust="0"/>
  </p:normalViewPr>
  <p:slideViewPr>
    <p:cSldViewPr snapToGrid="0">
      <p:cViewPr varScale="1">
        <p:scale>
          <a:sx n="60" d="100"/>
          <a:sy n="60" d="100"/>
        </p:scale>
        <p:origin x="12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jpe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slide" Target="slide1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85486"/>
              </p:ext>
            </p:extLst>
          </p:nvPr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27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386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(web browser)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Microsoft Edge.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0535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 12 - 13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1874</Words>
  <Application>Microsoft Office PowerPoint</Application>
  <PresentationFormat>On-screen Show (4:3)</PresentationFormat>
  <Paragraphs>160</Paragraphs>
  <Slides>26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Equation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208</cp:revision>
  <dcterms:created xsi:type="dcterms:W3CDTF">2020-01-30T08:17:02Z</dcterms:created>
  <dcterms:modified xsi:type="dcterms:W3CDTF">2025-05-06T02:34:58Z</dcterms:modified>
</cp:coreProperties>
</file>