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2"/>
  </p:notesMasterIdLst>
  <p:handoutMasterIdLst>
    <p:handoutMasterId r:id="rId43"/>
  </p:handoutMasterIdLst>
  <p:sldIdLst>
    <p:sldId id="259" r:id="rId6"/>
    <p:sldId id="257" r:id="rId7"/>
    <p:sldId id="258" r:id="rId8"/>
    <p:sldId id="261" r:id="rId9"/>
    <p:sldId id="267" r:id="rId10"/>
    <p:sldId id="260" r:id="rId11"/>
    <p:sldId id="262" r:id="rId12"/>
    <p:sldId id="270" r:id="rId13"/>
    <p:sldId id="305" r:id="rId14"/>
    <p:sldId id="306" r:id="rId15"/>
    <p:sldId id="26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264" r:id="rId31"/>
    <p:sldId id="321" r:id="rId32"/>
    <p:sldId id="263" r:id="rId33"/>
    <p:sldId id="323" r:id="rId34"/>
    <p:sldId id="324" r:id="rId35"/>
    <p:sldId id="325" r:id="rId36"/>
    <p:sldId id="326" r:id="rId37"/>
    <p:sldId id="271" r:id="rId38"/>
    <p:sldId id="272" r:id="rId39"/>
    <p:sldId id="273" r:id="rId40"/>
    <p:sldId id="322" r:id="rId41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06/05/2025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06/05/2025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openxmlformats.org/officeDocument/2006/relationships/image" Target="../media/image4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7.png"/><Relationship Id="rId18" Type="http://schemas.openxmlformats.org/officeDocument/2006/relationships/slide" Target="slide31.xml"/><Relationship Id="rId3" Type="http://schemas.openxmlformats.org/officeDocument/2006/relationships/image" Target="../media/image54.png"/><Relationship Id="rId21" Type="http://schemas.openxmlformats.org/officeDocument/2006/relationships/slide" Target="slide34.xml"/><Relationship Id="rId7" Type="http://schemas.openxmlformats.org/officeDocument/2006/relationships/image" Target="../media/image59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audio" Target="../media/audio1.wav"/><Relationship Id="rId16" Type="http://schemas.openxmlformats.org/officeDocument/2006/relationships/image" Target="../media/image70.png"/><Relationship Id="rId20" Type="http://schemas.openxmlformats.org/officeDocument/2006/relationships/slide" Target="slide3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11" Type="http://schemas.openxmlformats.org/officeDocument/2006/relationships/image" Target="../media/image57.png"/><Relationship Id="rId5" Type="http://schemas.openxmlformats.org/officeDocument/2006/relationships/image" Target="../media/image56.pn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19" Type="http://schemas.openxmlformats.org/officeDocument/2006/relationships/slide" Target="slide32.xml"/><Relationship Id="rId4" Type="http://schemas.openxmlformats.org/officeDocument/2006/relationships/image" Target="../media/image55.svg"/><Relationship Id="rId9" Type="http://schemas.openxmlformats.org/officeDocument/2006/relationships/image" Target="../media/image61.png"/><Relationship Id="rId14" Type="http://schemas.openxmlformats.org/officeDocument/2006/relationships/image" Target="../media/image68.png"/><Relationship Id="rId22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microsoft.com/office/2007/relationships/media" Target="../media/media2.mp3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2.png"/><Relationship Id="rId11" Type="http://schemas.openxmlformats.org/officeDocument/2006/relationships/slide" Target="slide3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6.svg"/><Relationship Id="rId4" Type="http://schemas.openxmlformats.org/officeDocument/2006/relationships/audio" Target="../media/media2.mp3"/><Relationship Id="rId9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media" Target="../media/media2.mp3"/><Relationship Id="rId7" Type="http://schemas.openxmlformats.org/officeDocument/2006/relationships/image" Target="../media/image74.sv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3.png"/><Relationship Id="rId11" Type="http://schemas.openxmlformats.org/officeDocument/2006/relationships/slide" Target="slide3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2.png"/><Relationship Id="rId4" Type="http://schemas.openxmlformats.org/officeDocument/2006/relationships/audio" Target="../media/media2.mp3"/><Relationship Id="rId9" Type="http://schemas.openxmlformats.org/officeDocument/2006/relationships/image" Target="../media/image7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media" Target="../media/media2.mp3"/><Relationship Id="rId7" Type="http://schemas.openxmlformats.org/officeDocument/2006/relationships/image" Target="../media/image74.sv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3.png"/><Relationship Id="rId11" Type="http://schemas.openxmlformats.org/officeDocument/2006/relationships/slide" Target="slide3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2.png"/><Relationship Id="rId4" Type="http://schemas.openxmlformats.org/officeDocument/2006/relationships/audio" Target="../media/media2.mp3"/><Relationship Id="rId9" Type="http://schemas.openxmlformats.org/officeDocument/2006/relationships/image" Target="../media/image7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5.png"/><Relationship Id="rId2" Type="http://schemas.openxmlformats.org/officeDocument/2006/relationships/audio" Target="../media/media1.mp3"/><Relationship Id="rId16" Type="http://schemas.openxmlformats.org/officeDocument/2006/relationships/image" Target="../media/image77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4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0.xml"/><Relationship Id="rId10" Type="http://schemas.openxmlformats.org/officeDocument/2006/relationships/image" Target="../media/image73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0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4.svg"/><Relationship Id="rId17" Type="http://schemas.openxmlformats.org/officeDocument/2006/relationships/image" Target="../media/image81.jpg"/><Relationship Id="rId2" Type="http://schemas.openxmlformats.org/officeDocument/2006/relationships/audio" Target="../media/media1.mp3"/><Relationship Id="rId16" Type="http://schemas.openxmlformats.org/officeDocument/2006/relationships/image" Target="../media/image77.png"/><Relationship Id="rId1" Type="http://schemas.microsoft.com/office/2007/relationships/media" Target="../media/media1.mp3"/><Relationship Id="rId6" Type="http://schemas.openxmlformats.org/officeDocument/2006/relationships/image" Target="../media/image79.png"/><Relationship Id="rId11" Type="http://schemas.openxmlformats.org/officeDocument/2006/relationships/image" Target="../media/image79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0.xml"/><Relationship Id="rId10" Type="http://schemas.openxmlformats.org/officeDocument/2006/relationships/image" Target="../media/image72.png"/><Relationship Id="rId4" Type="http://schemas.openxmlformats.org/officeDocument/2006/relationships/audio" Target="../media/media2.mp3"/><Relationship Id="rId9" Type="http://schemas.openxmlformats.org/officeDocument/2006/relationships/image" Target="../media/image780.png"/><Relationship Id="rId14" Type="http://schemas.openxmlformats.org/officeDocument/2006/relationships/image" Target="../media/image76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DCA54EB-21B1-7BE0-CCFA-024B48CA3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55A42AB-8945-3B54-4CCD-8B6A43F55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07110-27ED-AAD7-C9ED-D8D5340C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976499D-A77B-1FFA-14FA-56A37D4A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71af3243-3dd4-4a8d-8c0d-dd76da1f02a5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189</TotalTime>
  <Words>2189</Words>
  <Application>Microsoft Office PowerPoint</Application>
  <PresentationFormat>Widescreen</PresentationFormat>
  <Paragraphs>197</Paragraphs>
  <Slides>36</Slides>
  <Notes>14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Arabic Typesetting</vt:lpstr>
      <vt:lpstr>Arial</vt:lpstr>
      <vt:lpstr>Arial </vt:lpstr>
      <vt:lpstr>Bodoni</vt:lpstr>
      <vt:lpstr>Calibri</vt:lpstr>
      <vt:lpstr>Calibri Light</vt:lpstr>
      <vt:lpstr>Cambria Math</vt:lpstr>
      <vt:lpstr>Courier New</vt:lpstr>
      <vt:lpstr>Noto Sans Symbols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NINH PC</dc:creator>
  <cp:lastModifiedBy>Administrator</cp:lastModifiedBy>
  <cp:revision>4</cp:revision>
  <dcterms:created xsi:type="dcterms:W3CDTF">2022-08-09T04:15:14Z</dcterms:created>
  <dcterms:modified xsi:type="dcterms:W3CDTF">2025-05-06T02:01:15Z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