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2"/>
  </p:notesMasterIdLst>
  <p:sldIdLst>
    <p:sldId id="257" r:id="rId2"/>
    <p:sldId id="256" r:id="rId3"/>
    <p:sldId id="259" r:id="rId4"/>
    <p:sldId id="261" r:id="rId5"/>
    <p:sldId id="267" r:id="rId6"/>
    <p:sldId id="260" r:id="rId7"/>
    <p:sldId id="303" r:id="rId8"/>
    <p:sldId id="262" r:id="rId9"/>
    <p:sldId id="304" r:id="rId10"/>
    <p:sldId id="265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63" r:id="rId23"/>
    <p:sldId id="264" r:id="rId24"/>
    <p:sldId id="266" r:id="rId25"/>
    <p:sldId id="268" r:id="rId26"/>
    <p:sldId id="269" r:id="rId27"/>
    <p:sldId id="270" r:id="rId28"/>
    <p:sldId id="271" r:id="rId29"/>
    <p:sldId id="283" r:id="rId30"/>
    <p:sldId id="286" r:id="rId31"/>
  </p:sldIdLst>
  <p:sldSz cx="9144000" cy="5143500" type="screen16x9"/>
  <p:notesSz cx="6858000" cy="9144000"/>
  <p:embeddedFontLst>
    <p:embeddedFont>
      <p:font typeface="Arvo" panose="020B0604020202020204" charset="0"/>
      <p:regular r:id="rId33"/>
      <p:bold r:id="rId34"/>
      <p:italic r:id="rId35"/>
      <p:boldItalic r:id="rId36"/>
    </p:embeddedFont>
    <p:embeddedFont>
      <p:font typeface="Bodoni" panose="020B060402020202020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Montserrat Black" panose="00000A00000000000000" pitchFamily="2" charset="0"/>
      <p:bold r:id="rId46"/>
      <p:boldItalic r:id="rId47"/>
    </p:embeddedFont>
    <p:embeddedFont>
      <p:font typeface="Montserrat Light" panose="00000400000000000000" pitchFamily="2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Light" panose="020B0306030504020204" pitchFamily="34" charset="0"/>
      <p:regular r:id="rId56"/>
      <p:bold r:id="rId57"/>
      <p:italic r:id="rId58"/>
      <p:boldItalic r:id="rId59"/>
    </p:embeddedFont>
    <p:embeddedFont>
      <p:font typeface="Oswald" panose="02000503000000000000" pitchFamily="2" charset="0"/>
      <p:regular r:id="rId60"/>
      <p:bold r:id="rId61"/>
    </p:embeddedFont>
    <p:embeddedFont>
      <p:font typeface="Oswald Regular" panose="02000503000000000000" pitchFamily="2" charset="0"/>
      <p:regular r:id="rId62"/>
      <p:bold r:id="rId63"/>
    </p:embeddedFont>
    <p:embeddedFont>
      <p:font typeface="Quicksand Light" panose="020B060402020202020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98" autoAdjust="0"/>
  </p:normalViewPr>
  <p:slideViewPr>
    <p:cSldViewPr snapToGrid="0">
      <p:cViewPr varScale="1">
        <p:scale>
          <a:sx n="82" d="100"/>
          <a:sy n="82" d="100"/>
        </p:scale>
        <p:origin x="44" y="56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63" Type="http://schemas.openxmlformats.org/officeDocument/2006/relationships/font" Target="fonts/font31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7.fntdata"/><Relationship Id="rId34" Type="http://schemas.openxmlformats.org/officeDocument/2006/relationships/font" Target="fonts/font2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4.svg"/><Relationship Id="rId4" Type="http://schemas.openxmlformats.org/officeDocument/2006/relationships/image" Target="../media/image310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23.svg"/><Relationship Id="rId4" Type="http://schemas.openxmlformats.org/officeDocument/2006/relationships/image" Target="../media/image81.sv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2.sv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sv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5.sv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28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1568</Words>
  <Application>Microsoft Office PowerPoint</Application>
  <PresentationFormat>On-screen Show (16:9)</PresentationFormat>
  <Paragraphs>148</Paragraphs>
  <Slides>30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6" baseType="lpstr">
      <vt:lpstr>Quicksand Light</vt:lpstr>
      <vt:lpstr>Montserrat Light</vt:lpstr>
      <vt:lpstr>Times New Roman</vt:lpstr>
      <vt:lpstr>Bodoni</vt:lpstr>
      <vt:lpstr>Open Sans</vt:lpstr>
      <vt:lpstr>Noto Sans Symbols</vt:lpstr>
      <vt:lpstr>Open Sans Light</vt:lpstr>
      <vt:lpstr>Arial</vt:lpstr>
      <vt:lpstr>Montserrat</vt:lpstr>
      <vt:lpstr>Wingdings</vt:lpstr>
      <vt:lpstr>Arvo</vt:lpstr>
      <vt:lpstr>Montserrat Black</vt:lpstr>
      <vt:lpstr>Oswald Regular</vt:lpstr>
      <vt:lpstr>Oswald</vt:lpstr>
      <vt:lpstr>Cambria Math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NINH PC</dc:creator>
  <cp:lastModifiedBy>Administrator</cp:lastModifiedBy>
  <cp:revision>4</cp:revision>
  <dcterms:modified xsi:type="dcterms:W3CDTF">2025-05-06T02:02:35Z</dcterms:modified>
</cp:coreProperties>
</file>