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34" r:id="rId3"/>
    <p:sldId id="336" r:id="rId4"/>
    <p:sldId id="271" r:id="rId5"/>
    <p:sldId id="274" r:id="rId6"/>
    <p:sldId id="294" r:id="rId7"/>
    <p:sldId id="311" r:id="rId8"/>
    <p:sldId id="270" r:id="rId9"/>
    <p:sldId id="313" r:id="rId10"/>
    <p:sldId id="330" r:id="rId11"/>
    <p:sldId id="322" r:id="rId12"/>
    <p:sldId id="327" r:id="rId13"/>
    <p:sldId id="331" r:id="rId14"/>
    <p:sldId id="323" r:id="rId15"/>
    <p:sldId id="326" r:id="rId16"/>
    <p:sldId id="329" r:id="rId17"/>
    <p:sldId id="332" r:id="rId18"/>
    <p:sldId id="324" r:id="rId19"/>
    <p:sldId id="325" r:id="rId20"/>
    <p:sldId id="320" r:id="rId21"/>
    <p:sldId id="321" r:id="rId22"/>
    <p:sldId id="333" r:id="rId23"/>
    <p:sldId id="335" r:id="rId24"/>
    <p:sldId id="291" r:id="rId25"/>
    <p:sldId id="260" r:id="rId26"/>
    <p:sldId id="318" r:id="rId27"/>
    <p:sldId id="2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E097-7E86-7039-F602-134A8FFA2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7DD29-7393-AA55-4DBC-930B8FC7C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FBC2D-61F2-41D6-1525-2ECDFFF6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57FD4-6A05-F9C4-BE6D-84F61F3E2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74E07-F8A4-5AB8-5642-C447FF00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6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9FA9-7152-E1EB-EBFD-C60BFED7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B0B91-2DDC-81BB-DDA2-0302B9DBA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F75AB-0CF2-695C-FD81-8B303A3E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746DF-39F9-1964-EEA1-458308D8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20953-A72C-9377-6CB8-B0A7D534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EE39B-6BF7-BB7E-266B-690BBFA3B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401DA-B8B1-CEE1-2D2F-0611B0FBF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1E807-5559-309A-80C5-B812F087A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25BBE-1ADA-E4F7-5269-8B31D599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E3BBE-2506-ACE0-4A08-3D57EB92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3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94EB-67F9-DF1E-7128-A062E59E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A1E5-36FB-DE79-F0A3-28ACBBE78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E3718-D231-11BF-C80A-5E3F1CEC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DCC63-0977-1336-7B6C-D6D03070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620FA-05D5-590F-036F-3CF3E89B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0F74-2F89-5842-3571-07C724A1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0BF97-E8FA-F40E-CBE4-9CB3864A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B425E-63DB-6614-2098-A0AB9AD0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F41A-F47F-F99C-10C8-DA014A6B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E794D-0824-C901-E192-DB2A0818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2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D5E1-5D92-ACA5-F129-F72FA265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9AC9-82D9-9D8D-DE81-F84D16068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A803-3228-2E63-E735-CAF29A26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BDB1E-6EB1-B1A2-54C7-73DB5C52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5F3CB-473D-3FF7-744D-636C9E07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4A055-AA7D-2EF2-8272-127CE1E1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3246-00F5-AF14-C00C-DD5C291E1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26B9E-3308-4412-2928-CAED423F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CC2B7-0111-657B-50CF-62198D67B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FBE89-D4E3-1C08-F60B-13AAD8E99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D7DE2-51A0-723A-1960-48C96A1CD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63B62-0C67-2ED4-2113-17BB7604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B4AAA-6277-82AB-E015-EF0950AC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1C9FED-86E9-1042-7031-F833E23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B4A1-9B95-F6CD-1F8A-C895B4A6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EA017-4409-59F6-F9D5-41CED110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01FD0-2A99-2E5E-99EB-D38DBFF6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A7C4F-4DCB-749D-0EAD-F32E63CB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1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94D29-9F75-CC40-CB36-D335BE0C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7F337-9476-EC2F-55D7-05D777F52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D8A0A-7563-D72E-464D-38C18093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4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F1CE-0D4D-71CA-8E66-1E236296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2574B-4D92-55FC-C373-383A4C5B3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991BD-E391-7C1D-9FF2-9DF31F92C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51236-8054-296A-1A6E-30178C25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8B968-26E5-82E0-2C37-4EF8178C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B63C4-D6F3-D9D4-B791-9B3F82EE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5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664A-3208-EAE7-AAAC-324F44C0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B7C14-8491-7EF4-459E-6935587B5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3A1414-FD49-E91B-5F46-A27855BF1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7C50F-81FF-2C53-A015-CE5627B8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282D9-F641-4CDA-9620-3E73029653D1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731BB-9E01-51D7-28E0-E2EC378E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EB04B-1F32-1CEB-11A8-CE3EE110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2B7E4A-CD5C-B9D6-63FF-5F0310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EF48C-4549-9973-842F-B7B248631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8A83C-9378-9765-17D2-7E7365AF3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282D9-F641-4CDA-9620-3E73029653D1}" type="datetimeFigureOut">
              <a:rPr lang="en-US" smtClean="0"/>
              <a:t>16/2/2023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5515E-E067-0D47-AC39-0C75D25B4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08802-D560-B83D-933E-48230536B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9F371-E24D-4117-BE28-B9F306107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A2603-B3D6-7ED3-7F9D-840D36A5A2F8}"/>
              </a:ext>
            </a:extLst>
          </p:cNvPr>
          <p:cNvSpPr txBox="1"/>
          <p:nvPr/>
        </p:nvSpPr>
        <p:spPr>
          <a:xfrm>
            <a:off x="663122" y="2373309"/>
            <a:ext cx="10795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26130-DFEE-83E6-D164-C60DF5C4C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3" y="4474828"/>
            <a:ext cx="2726422" cy="2726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034F8-3F74-A986-8A61-D19AEE04D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805" y="4520618"/>
            <a:ext cx="2726422" cy="272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7A9AC-06EC-A667-358A-58D76150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157" y="4566408"/>
            <a:ext cx="2726422" cy="2726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1C02B-8576-E3D0-264D-525C8E1F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6064" y="4566408"/>
            <a:ext cx="2726422" cy="2726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DE2F4-DF1F-2632-B2F7-D8C0073A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867" y="4520618"/>
            <a:ext cx="2726422" cy="2726422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1C78493F-CE52-4E6B-B5D7-3B73C496C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937" y="534612"/>
            <a:ext cx="9130352" cy="51424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2513" y="666281"/>
            <a:ext cx="94492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6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78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927CF3-BA50-2D69-3578-4CFB5D9C6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406" y="2088784"/>
            <a:ext cx="2725148" cy="6635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FC48C-D360-3320-D3E5-3BB8687CC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635" y="4331453"/>
            <a:ext cx="2725148" cy="272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D41D5-2486-D2A1-B1A2-A15202DC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984" y="5450062"/>
            <a:ext cx="1693301" cy="1693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8AC43-78F1-DEA9-EB70-662E7510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523" y="5406681"/>
            <a:ext cx="1693301" cy="16933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559BDC-CE78-2013-89D4-C5171EC57652}"/>
              </a:ext>
            </a:extLst>
          </p:cNvPr>
          <p:cNvSpPr txBox="1"/>
          <p:nvPr/>
        </p:nvSpPr>
        <p:spPr>
          <a:xfrm>
            <a:off x="1438808" y="952034"/>
            <a:ext cx="76887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có vẻ đã hài lòng, nó l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túi ra ba bốn lọ 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màu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màu vàng, cái màu xanh lục,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đểu do nó tự chế.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 Duy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của em gái tôì)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63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840" y="-219030"/>
            <a:ext cx="12573062" cy="6858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27CF3-BA50-2D69-3578-4CFB5D9C6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06" y="2088784"/>
            <a:ext cx="2725148" cy="6635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FC48C-D360-3320-D3E5-3BB8687C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35" y="4331453"/>
            <a:ext cx="2725148" cy="272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D41D5-2486-D2A1-B1A2-A15202DC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984" y="5450062"/>
            <a:ext cx="1693301" cy="1693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8AC43-78F1-DEA9-EB70-662E7510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23" y="5406681"/>
            <a:ext cx="1693301" cy="16933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559BDC-CE78-2013-89D4-C5171EC57652}"/>
              </a:ext>
            </a:extLst>
          </p:cNvPr>
          <p:cNvSpPr txBox="1"/>
          <p:nvPr/>
        </p:nvSpPr>
        <p:spPr>
          <a:xfrm>
            <a:off x="1145731" y="2830763"/>
            <a:ext cx="7688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59BDC-CE78-2013-89D4-C5171EC57652}"/>
              </a:ext>
            </a:extLst>
          </p:cNvPr>
          <p:cNvSpPr txBox="1"/>
          <p:nvPr/>
        </p:nvSpPr>
        <p:spPr>
          <a:xfrm>
            <a:off x="1438808" y="952034"/>
            <a:ext cx="76887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có vẻ đã hài lòng, nó l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túi ra ba bốn lọ 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màu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màu vàng, cái màu xanh lục,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đểu do nó tự chế.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 Duy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của em gái tôì)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41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9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547" y="-396872"/>
            <a:ext cx="12573062" cy="6858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27CF3-BA50-2D69-3578-4CFB5D9C6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06" y="2088784"/>
            <a:ext cx="2725148" cy="6635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FC48C-D360-3320-D3E5-3BB8687C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35" y="4331453"/>
            <a:ext cx="2725148" cy="272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D41D5-2486-D2A1-B1A2-A15202DC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984" y="5450062"/>
            <a:ext cx="1693301" cy="1693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8AC43-78F1-DEA9-EB70-662E7510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23" y="5406681"/>
            <a:ext cx="1693301" cy="16933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1173" y="31871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là 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giờ em nghĩ 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anh có cho phép nói em mớ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dám 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(Tô Hoài. Dế Mèn phi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lưu k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62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547" y="-396872"/>
            <a:ext cx="12573062" cy="6858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27CF3-BA50-2D69-3578-4CFB5D9C6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06" y="2088784"/>
            <a:ext cx="2725148" cy="6635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59BDC-CE78-2013-89D4-C5171EC57652}"/>
              </a:ext>
            </a:extLst>
          </p:cNvPr>
          <p:cNvSpPr txBox="1"/>
          <p:nvPr/>
        </p:nvSpPr>
        <p:spPr>
          <a:xfrm>
            <a:off x="1017346" y="2477974"/>
            <a:ext cx="8858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FC48C-D360-3320-D3E5-3BB8687C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35" y="4331453"/>
            <a:ext cx="2725148" cy="272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D41D5-2486-D2A1-B1A2-A15202DC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984" y="5450062"/>
            <a:ext cx="1693301" cy="1693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8AC43-78F1-DEA9-EB70-662E7510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23" y="5406681"/>
            <a:ext cx="1693301" cy="16933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21173" y="31871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là 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giờ em nghĩ 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anh có cho phép nói em mớ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dám 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(Tô Hoài. Dế Mèn phi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lưu k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67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62" y="-219030"/>
            <a:ext cx="12573062" cy="6858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27CF3-BA50-2D69-3578-4CFB5D9C6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06" y="2088784"/>
            <a:ext cx="2725148" cy="6635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FC48C-D360-3320-D3E5-3BB8687C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35" y="4331453"/>
            <a:ext cx="2725148" cy="272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D41D5-2486-D2A1-B1A2-A15202DC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984" y="5450062"/>
            <a:ext cx="1693301" cy="1693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8AC43-78F1-DEA9-EB70-662E7510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23" y="5406681"/>
            <a:ext cx="1693301" cy="16933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6766" y="893529"/>
            <a:ext cx="7807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nay…</a:t>
            </a: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36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7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466" y="-355508"/>
            <a:ext cx="12573062" cy="6858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27CF3-BA50-2D69-3578-4CFB5D9C6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06" y="2088784"/>
            <a:ext cx="2725148" cy="6635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FC48C-D360-3320-D3E5-3BB8687C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35" y="4331453"/>
            <a:ext cx="2725148" cy="272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D41D5-2486-D2A1-B1A2-A15202DC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984" y="5450062"/>
            <a:ext cx="1693301" cy="1693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8AC43-78F1-DEA9-EB70-662E7510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23" y="5406681"/>
            <a:ext cx="1693301" cy="16933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559BDC-CE78-2013-89D4-C5171EC57652}"/>
              </a:ext>
            </a:extLst>
          </p:cNvPr>
          <p:cNvSpPr txBox="1"/>
          <p:nvPr/>
        </p:nvSpPr>
        <p:spPr>
          <a:xfrm>
            <a:off x="790675" y="138094"/>
            <a:ext cx="97863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VD3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ã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đọc đâu đó một câu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hay: "Chỗ giống nhau nh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của mọi người tr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th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gian này 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không ai giống ai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r>
              <a:rPr lang="vi-VN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Thanh,xem</a:t>
            </a: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40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466" y="-355508"/>
            <a:ext cx="12573062" cy="6858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27CF3-BA50-2D69-3578-4CFB5D9C6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06" y="2088784"/>
            <a:ext cx="2725148" cy="6635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59BDC-CE78-2013-89D4-C5171EC57652}"/>
              </a:ext>
            </a:extLst>
          </p:cNvPr>
          <p:cNvSpPr txBox="1"/>
          <p:nvPr/>
        </p:nvSpPr>
        <p:spPr>
          <a:xfrm>
            <a:off x="790674" y="2879055"/>
            <a:ext cx="90004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dỏm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FC48C-D360-3320-D3E5-3BB8687C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35" y="4331453"/>
            <a:ext cx="2725148" cy="272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D41D5-2486-D2A1-B1A2-A15202DC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984" y="5450062"/>
            <a:ext cx="1693301" cy="1693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8AC43-78F1-DEA9-EB70-662E7510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23" y="5406681"/>
            <a:ext cx="1693301" cy="16933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559BDC-CE78-2013-89D4-C5171EC57652}"/>
              </a:ext>
            </a:extLst>
          </p:cNvPr>
          <p:cNvSpPr txBox="1"/>
          <p:nvPr/>
        </p:nvSpPr>
        <p:spPr>
          <a:xfrm>
            <a:off x="790675" y="138094"/>
            <a:ext cx="97863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VD3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ã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đọc đâu đó một câu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hay: "Chỗ giống nhau nh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ất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của mọi người tr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th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gian này 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không ai giống ai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r>
              <a:rPr lang="vi-VN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Thanh,xem</a:t>
            </a: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vi-VN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57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447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A2603-B3D6-7ED3-7F9D-840D36A5A2F8}"/>
              </a:ext>
            </a:extLst>
          </p:cNvPr>
          <p:cNvSpPr txBox="1"/>
          <p:nvPr/>
        </p:nvSpPr>
        <p:spPr>
          <a:xfrm>
            <a:off x="663122" y="740636"/>
            <a:ext cx="107958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1( sgk-tr41,42)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hể hiện lời nói bỏ dở, ngắt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thứ nhất cho biết các sự vật, hiện tượng tương tự chưa liệt kê 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sau thể hiện lời nói bỏ dở.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26130-DFEE-83E6-D164-C60DF5C4C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3" y="4474828"/>
            <a:ext cx="2726422" cy="2726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034F8-3F74-A986-8A61-D19AEE04D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805" y="4520618"/>
            <a:ext cx="2726422" cy="272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7A9AC-06EC-A667-358A-58D76150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157" y="4566408"/>
            <a:ext cx="2726422" cy="2726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1C02B-8576-E3D0-264D-525C8E1F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6064" y="4566408"/>
            <a:ext cx="2726422" cy="2726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DE2F4-DF1F-2632-B2F7-D8C0073A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867" y="4520618"/>
            <a:ext cx="2726422" cy="27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35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A2603-B3D6-7ED3-7F9D-840D36A5A2F8}"/>
              </a:ext>
            </a:extLst>
          </p:cNvPr>
          <p:cNvSpPr txBox="1"/>
          <p:nvPr/>
        </p:nvSpPr>
        <p:spPr>
          <a:xfrm>
            <a:off x="663122" y="740636"/>
            <a:ext cx="107958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HƯỚNG DẪN CHẤM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ĐIỂM</a:t>
            </a: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hể hiện lời nói bỏ dở, ngắt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(5.0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thứ nhất cho biết các sự vật, hiện tượng tương tự chưa liệt kê 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sau thể hiện lời nói bỏ dở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(5.0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26130-DFEE-83E6-D164-C60DF5C4C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3" y="4474828"/>
            <a:ext cx="2726422" cy="2726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034F8-3F74-A986-8A61-D19AEE04D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805" y="4520618"/>
            <a:ext cx="2726422" cy="272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7A9AC-06EC-A667-358A-58D76150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157" y="4566408"/>
            <a:ext cx="2726422" cy="2726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1C02B-8576-E3D0-264D-525C8E1F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6064" y="4566408"/>
            <a:ext cx="2726422" cy="2726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DE2F4-DF1F-2632-B2F7-D8C0073A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867" y="4520618"/>
            <a:ext cx="2726422" cy="27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90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80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A2603-B3D6-7ED3-7F9D-840D36A5A2F8}"/>
              </a:ext>
            </a:extLst>
          </p:cNvPr>
          <p:cNvSpPr txBox="1"/>
          <p:nvPr/>
        </p:nvSpPr>
        <p:spPr>
          <a:xfrm>
            <a:off x="698076" y="2105412"/>
            <a:ext cx="10795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26130-DFEE-83E6-D164-C60DF5C4C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3" y="4474828"/>
            <a:ext cx="2726422" cy="2726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034F8-3F74-A986-8A61-D19AEE04D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805" y="4520618"/>
            <a:ext cx="2726422" cy="272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7A9AC-06EC-A667-358A-58D76150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157" y="4566408"/>
            <a:ext cx="2726422" cy="2726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1C02B-8576-E3D0-264D-525C8E1F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6064" y="4566408"/>
            <a:ext cx="2726422" cy="2726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DE2F4-DF1F-2632-B2F7-D8C0073A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867" y="4520618"/>
            <a:ext cx="2726422" cy="27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01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337766-D962-FBF5-686C-59D23FDD1BEF}"/>
              </a:ext>
            </a:extLst>
          </p:cNvPr>
          <p:cNvSpPr txBox="1"/>
          <p:nvPr/>
        </p:nvSpPr>
        <p:spPr>
          <a:xfrm>
            <a:off x="1182145" y="1833430"/>
            <a:ext cx="98725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en-US" sz="2800" b="1" i="1" kern="1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5 - 7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(….)</a:t>
            </a:r>
            <a:endParaRPr lang="en-US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57183F-A44D-8E42-33E4-A01F5A881956}"/>
              </a:ext>
            </a:extLst>
          </p:cNvPr>
          <p:cNvSpPr txBox="1"/>
          <p:nvPr/>
        </p:nvSpPr>
        <p:spPr>
          <a:xfrm>
            <a:off x="3680865" y="555120"/>
            <a:ext cx="483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CEC49-20C8-D680-8BBD-87BA7924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1406" y="5007179"/>
            <a:ext cx="1707858" cy="170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5EF63-1878-F867-8AF4-00940E912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2530" y="5150142"/>
            <a:ext cx="1707858" cy="1707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5FF72-F294-D862-D7B3-F22C5195F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552" y="5150141"/>
            <a:ext cx="1707858" cy="1707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E0F7E5-E44C-C6A1-0E96-AE92637C6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9993" y="5229317"/>
            <a:ext cx="1707858" cy="1707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A245AA-4D79-3AEC-B4BA-535A49D85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3015" y="5229317"/>
            <a:ext cx="1707858" cy="1707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7EBDE7-5A30-0ED6-96AB-3534BCE41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9993" y="4984458"/>
            <a:ext cx="1707858" cy="1707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CEA5ED-D0D4-EDD7-B9B3-55F2C719D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1117" y="5127421"/>
            <a:ext cx="1707858" cy="1707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6E4990-46A6-BEE9-FF57-9922FD8DA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139" y="5127420"/>
            <a:ext cx="1707858" cy="1707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1BC61E-A165-37A6-AED4-65F0021A2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8580" y="5206596"/>
            <a:ext cx="1707858" cy="17078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CD16AC-6757-48A9-56DA-BBD228BB3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1602" y="5206596"/>
            <a:ext cx="1707858" cy="17078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473946-548E-51C6-0032-15263BD72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021" y="5086354"/>
            <a:ext cx="1707858" cy="17078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CEC22B-5818-31B2-71C3-3DF9D7FB2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145" y="5229317"/>
            <a:ext cx="1707858" cy="17078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C64726-2205-9ED3-53B3-82CFEFD48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5167" y="5229316"/>
            <a:ext cx="1707858" cy="17078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3431DE-2B34-F44A-12DC-4FCA82BB4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9608" y="5308492"/>
            <a:ext cx="1707858" cy="17078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3CCBF4-567B-8965-7972-23DC32207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2630" y="5308492"/>
            <a:ext cx="1707858" cy="17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6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5F959-0316-5E56-8A50-D9C1CE4A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49" y="-426944"/>
            <a:ext cx="12348717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57183F-A44D-8E42-33E4-A01F5A881956}"/>
              </a:ext>
            </a:extLst>
          </p:cNvPr>
          <p:cNvSpPr txBox="1"/>
          <p:nvPr/>
        </p:nvSpPr>
        <p:spPr>
          <a:xfrm>
            <a:off x="3480604" y="0"/>
            <a:ext cx="483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CEC49-20C8-D680-8BBD-87BA79247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1406" y="5007179"/>
            <a:ext cx="1707858" cy="170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E5EF63-1878-F867-8AF4-00940E912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2530" y="5150142"/>
            <a:ext cx="1707858" cy="1707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5FF72-F294-D862-D7B3-F22C5195F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5552" y="5150141"/>
            <a:ext cx="1707858" cy="1707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E0F7E5-E44C-C6A1-0E96-AE92637C6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9993" y="5229317"/>
            <a:ext cx="1707858" cy="1707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A245AA-4D79-3AEC-B4BA-535A49D85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3015" y="5229317"/>
            <a:ext cx="1707858" cy="17078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7EBDE7-5A30-0ED6-96AB-3534BCE41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9993" y="4984458"/>
            <a:ext cx="1707858" cy="1707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CEA5ED-D0D4-EDD7-B9B3-55F2C719D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1117" y="5127421"/>
            <a:ext cx="1707858" cy="1707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6E4990-46A6-BEE9-FF57-9922FD8DA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139" y="5127420"/>
            <a:ext cx="1707858" cy="1707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1BC61E-A165-37A6-AED4-65F0021A2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8580" y="5206596"/>
            <a:ext cx="1707858" cy="17078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CD16AC-6757-48A9-56DA-BBD228BB3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1602" y="5206596"/>
            <a:ext cx="1707858" cy="17078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473946-548E-51C6-0032-15263BD72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021" y="5086354"/>
            <a:ext cx="1707858" cy="17078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CEC22B-5818-31B2-71C3-3DF9D7FB2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145" y="5229317"/>
            <a:ext cx="1707858" cy="17078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C64726-2205-9ED3-53B3-82CFEFD48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5167" y="5229316"/>
            <a:ext cx="1707858" cy="17078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3431DE-2B34-F44A-12DC-4FCA82BB4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9608" y="5308492"/>
            <a:ext cx="1707858" cy="17078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3CCBF4-567B-8965-7972-23DC32207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2630" y="5308492"/>
            <a:ext cx="1707858" cy="17078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1770" y="584775"/>
            <a:ext cx="102824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Soạn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pt-BR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pt-BR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ấn</a:t>
            </a:r>
            <a:r>
              <a:rPr lang="en-US" sz="3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Hồ</a:t>
            </a:r>
            <a:r>
              <a:rPr lang="en-US" sz="36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Khanh</a:t>
            </a:r>
            <a:r>
              <a:rPr lang="pt-BR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(SGK-T42-44)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6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6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Cho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R="30480" algn="just">
              <a:spcAft>
                <a:spcPts val="0"/>
              </a:spcAft>
            </a:pP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Trả lời các câu hỏi phần: </a:t>
            </a: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Sau khi đọc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15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A2603-B3D6-7ED3-7F9D-840D36A5A2F8}"/>
              </a:ext>
            </a:extLst>
          </p:cNvPr>
          <p:cNvSpPr txBox="1"/>
          <p:nvPr/>
        </p:nvSpPr>
        <p:spPr>
          <a:xfrm>
            <a:off x="663122" y="2373309"/>
            <a:ext cx="10795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C26130-DFEE-83E6-D164-C60DF5C4C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3" y="4474828"/>
            <a:ext cx="2726422" cy="2726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4034F8-3F74-A986-8A61-D19AEE04D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2805" y="4520618"/>
            <a:ext cx="2726422" cy="272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7A9AC-06EC-A667-358A-58D76150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157" y="4566408"/>
            <a:ext cx="2726422" cy="2726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1C02B-8576-E3D0-264D-525C8E1F5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6064" y="4566408"/>
            <a:ext cx="2726422" cy="2726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DE2F4-DF1F-2632-B2F7-D8C0073A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0867" y="4520618"/>
            <a:ext cx="2726422" cy="272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47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883D82-9DCE-0FC4-02FB-EB1E5D8754F4}"/>
              </a:ext>
            </a:extLst>
          </p:cNvPr>
          <p:cNvSpPr txBox="1"/>
          <p:nvPr/>
        </p:nvSpPr>
        <p:spPr>
          <a:xfrm>
            <a:off x="719578" y="288365"/>
            <a:ext cx="105216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”!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E8192537-058C-B3F0-CB3A-360037646446}"/>
              </a:ext>
            </a:extLst>
          </p:cNvPr>
          <p:cNvSpPr/>
          <p:nvPr/>
        </p:nvSpPr>
        <p:spPr>
          <a:xfrm>
            <a:off x="4039737" y="3507475"/>
            <a:ext cx="6960359" cy="2793736"/>
          </a:xfrm>
          <a:prstGeom prst="cloudCallout">
            <a:avLst>
              <a:gd name="adj1" fmla="val -57631"/>
              <a:gd name="adj2" fmla="val 588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5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8" y="-191365"/>
            <a:ext cx="12122092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9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22092" cy="685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9DEDE-9BAB-5D89-7D50-2DF632AAA45B}"/>
              </a:ext>
            </a:extLst>
          </p:cNvPr>
          <p:cNvSpPr txBox="1"/>
          <p:nvPr/>
        </p:nvSpPr>
        <p:spPr>
          <a:xfrm>
            <a:off x="530296" y="494175"/>
            <a:ext cx="10795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7: 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135F3-AA5B-93B7-6A7B-7A82A4D22718}"/>
              </a:ext>
            </a:extLst>
          </p:cNvPr>
          <p:cNvSpPr txBox="1"/>
          <p:nvPr/>
        </p:nvSpPr>
        <p:spPr>
          <a:xfrm>
            <a:off x="855676" y="2105412"/>
            <a:ext cx="987686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5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HÀNH TIẾNG </a:t>
            </a:r>
            <a:r>
              <a:rPr kumimoji="0" lang="en-US" sz="55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CÂU: DẤU CHẤM LỬNG</a:t>
            </a:r>
            <a:endParaRPr kumimoji="0" lang="en-US" sz="5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E4B47E-BF87-2127-F303-C8DAD13A3A05}"/>
              </a:ext>
            </a:extLst>
          </p:cNvPr>
          <p:cNvSpPr txBox="1"/>
          <p:nvPr/>
        </p:nvSpPr>
        <p:spPr>
          <a:xfrm>
            <a:off x="0" y="4781787"/>
            <a:ext cx="10695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Phàn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1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3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33CD8-3176-02D1-758E-F713E70A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62" y="-382804"/>
            <a:ext cx="12573062" cy="6858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927CF3-BA50-2D69-3578-4CFB5D9C6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406" y="2088784"/>
            <a:ext cx="2725148" cy="6635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59BDC-CE78-2013-89D4-C5171EC57652}"/>
              </a:ext>
            </a:extLst>
          </p:cNvPr>
          <p:cNvSpPr txBox="1"/>
          <p:nvPr/>
        </p:nvSpPr>
        <p:spPr>
          <a:xfrm>
            <a:off x="342514" y="4006562"/>
            <a:ext cx="565317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giờ em nghĩ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anh có cho phép nói em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dám 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(Tô Hoài. Dế Mèn phi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lưu 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C1D18-6D59-F5E3-DA89-D3F79B5D5BC8}"/>
              </a:ext>
            </a:extLst>
          </p:cNvPr>
          <p:cNvSpPr txBox="1"/>
          <p:nvPr/>
        </p:nvSpPr>
        <p:spPr>
          <a:xfrm>
            <a:off x="536533" y="144484"/>
            <a:ext cx="11052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VD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2,3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FC48C-D360-3320-D3E5-3BB8687C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35" y="4331453"/>
            <a:ext cx="2725148" cy="2725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D41D5-2486-D2A1-B1A2-A15202DC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984" y="5450062"/>
            <a:ext cx="1693301" cy="1693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38AC43-78F1-DEA9-EB70-662E7510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23" y="5406681"/>
            <a:ext cx="1693301" cy="16933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559BDC-CE78-2013-89D4-C5171EC57652}"/>
              </a:ext>
            </a:extLst>
          </p:cNvPr>
          <p:cNvSpPr txBox="1"/>
          <p:nvPr/>
        </p:nvSpPr>
        <p:spPr>
          <a:xfrm>
            <a:off x="357482" y="1607995"/>
            <a:ext cx="52407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có vẻ đã hài lòng, nó l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túi ra ba bốn lọ 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màu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màu vàng, cái màu xanh lục,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đểu do nó tự chế.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 Duy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của em gái tôì)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559BDC-CE78-2013-89D4-C5171EC57652}"/>
              </a:ext>
            </a:extLst>
          </p:cNvPr>
          <p:cNvSpPr txBox="1"/>
          <p:nvPr/>
        </p:nvSpPr>
        <p:spPr>
          <a:xfrm>
            <a:off x="6643062" y="1392551"/>
            <a:ext cx="45618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VD3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ã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đọc đâu đó một câu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hay: "Chỗ giống nhau nh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ất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của mọi người tr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 th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gian này 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không ai giống ai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".</a:t>
            </a:r>
            <a:r>
              <a:rPr lang="vi-VN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Thanh,xem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24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1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901</Words>
  <Application>Microsoft Office PowerPoint</Application>
  <PresentationFormat>Widescreen</PresentationFormat>
  <Paragraphs>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Mincho</vt:lpstr>
      <vt:lpstr>SimSun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77</cp:revision>
  <dcterms:created xsi:type="dcterms:W3CDTF">2022-07-14T12:34:03Z</dcterms:created>
  <dcterms:modified xsi:type="dcterms:W3CDTF">2023-02-16T15:16:02Z</dcterms:modified>
</cp:coreProperties>
</file>