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wav" ContentType="audio/wav"/>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6" r:id="rId1"/>
    <p:sldMasterId id="2147483780" r:id="rId2"/>
    <p:sldMasterId id="2147483792" r:id="rId3"/>
  </p:sldMasterIdLst>
  <p:notesMasterIdLst>
    <p:notesMasterId r:id="rId31"/>
  </p:notesMasterIdLst>
  <p:sldIdLst>
    <p:sldId id="282" r:id="rId4"/>
    <p:sldId id="404" r:id="rId5"/>
    <p:sldId id="406" r:id="rId6"/>
    <p:sldId id="407" r:id="rId7"/>
    <p:sldId id="410" r:id="rId8"/>
    <p:sldId id="409" r:id="rId9"/>
    <p:sldId id="359" r:id="rId10"/>
    <p:sldId id="358" r:id="rId11"/>
    <p:sldId id="293" r:id="rId12"/>
    <p:sldId id="360" r:id="rId13"/>
    <p:sldId id="361" r:id="rId14"/>
    <p:sldId id="417" r:id="rId15"/>
    <p:sldId id="418" r:id="rId16"/>
    <p:sldId id="366" r:id="rId17"/>
    <p:sldId id="367" r:id="rId18"/>
    <p:sldId id="412" r:id="rId19"/>
    <p:sldId id="413" r:id="rId20"/>
    <p:sldId id="414" r:id="rId21"/>
    <p:sldId id="415" r:id="rId22"/>
    <p:sldId id="416" r:id="rId23"/>
    <p:sldId id="339" r:id="rId24"/>
    <p:sldId id="340" r:id="rId25"/>
    <p:sldId id="341" r:id="rId26"/>
    <p:sldId id="345" r:id="rId27"/>
    <p:sldId id="342" r:id="rId28"/>
    <p:sldId id="344" r:id="rId29"/>
    <p:sldId id="41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ABE"/>
    <a:srgbClr val="EE3311"/>
    <a:srgbClr val="D9F1FD"/>
    <a:srgbClr val="08699F"/>
    <a:srgbClr val="99C3EE"/>
    <a:srgbClr val="98EFC7"/>
    <a:srgbClr val="FFEB89"/>
    <a:srgbClr val="96BB7D"/>
    <a:srgbClr val="194E48"/>
    <a:srgbClr val="6841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9" d="100"/>
          <a:sy n="69" d="100"/>
        </p:scale>
        <p:origin x="7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4923EB-392E-40AF-A502-FAF6751C94F4}" type="datetimeFigureOut">
              <a:rPr lang="en-US" smtClean="0"/>
              <a:pPr/>
              <a:t>08/10/2023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15E94-F506-4F3D-96D4-076F97436ABB}" type="slidenum">
              <a:rPr lang="en-US" smtClean="0"/>
              <a:pPr/>
              <a:t>‹#›</a:t>
            </a:fld>
            <a:endParaRPr lang="en-US"/>
          </a:p>
        </p:txBody>
      </p:sp>
    </p:spTree>
    <p:extLst>
      <p:ext uri="{BB962C8B-B14F-4D97-AF65-F5344CB8AC3E}">
        <p14:creationId xmlns:p14="http://schemas.microsoft.com/office/powerpoint/2010/main" val="3457572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7"/>
        <p:cNvGrpSpPr/>
        <p:nvPr/>
      </p:nvGrpSpPr>
      <p:grpSpPr>
        <a:xfrm>
          <a:off x="0" y="0"/>
          <a:ext cx="0" cy="0"/>
          <a:chOff x="0" y="0"/>
          <a:chExt cx="0" cy="0"/>
        </a:xfrm>
      </p:grpSpPr>
      <p:sp>
        <p:nvSpPr>
          <p:cNvPr id="23858" name="Google Shape;23858;g13439ac0590_3_9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9" name="Google Shape;23859;g13439ac0590_3_9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73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415E94-F506-4F3D-96D4-076F97436ABB}" type="slidenum">
              <a:rPr lang="en-US" smtClean="0"/>
              <a:pPr/>
              <a:t>7</a:t>
            </a:fld>
            <a:endParaRPr lang="en-US"/>
          </a:p>
        </p:txBody>
      </p:sp>
    </p:spTree>
    <p:extLst>
      <p:ext uri="{BB962C8B-B14F-4D97-AF65-F5344CB8AC3E}">
        <p14:creationId xmlns:p14="http://schemas.microsoft.com/office/powerpoint/2010/main" val="1647167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6"/>
        <p:cNvGrpSpPr/>
        <p:nvPr/>
      </p:nvGrpSpPr>
      <p:grpSpPr>
        <a:xfrm>
          <a:off x="0" y="0"/>
          <a:ext cx="0" cy="0"/>
          <a:chOff x="0" y="0"/>
          <a:chExt cx="0" cy="0"/>
        </a:xfrm>
      </p:grpSpPr>
      <p:sp>
        <p:nvSpPr>
          <p:cNvPr id="24227" name="Google Shape;24227;gd1bf8d60a4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28" name="Google Shape;24228;gd1bf8d60a4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776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0415E94-F506-4F3D-96D4-076F97436ABB}" type="slidenum">
              <a:rPr lang="en-US" smtClean="0"/>
              <a:pPr/>
              <a:t>21</a:t>
            </a:fld>
            <a:endParaRPr lang="en-US"/>
          </a:p>
        </p:txBody>
      </p:sp>
    </p:spTree>
    <p:extLst>
      <p:ext uri="{BB962C8B-B14F-4D97-AF65-F5344CB8AC3E}">
        <p14:creationId xmlns:p14="http://schemas.microsoft.com/office/powerpoint/2010/main" val="1047405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0"/>
            <a:ext cx="12205600" cy="7066400"/>
            <a:chOff x="0" y="0"/>
            <a:chExt cx="9154200" cy="5299800"/>
          </a:xfrm>
        </p:grpSpPr>
        <p:sp>
          <p:nvSpPr>
            <p:cNvPr id="10" name="Google Shape;10;p2"/>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2"/>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2"/>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2"/>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2"/>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2"/>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2"/>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2"/>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2"/>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2"/>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2"/>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2"/>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2"/>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2"/>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2"/>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2"/>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2"/>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2"/>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2"/>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2"/>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2"/>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2"/>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2"/>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2"/>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2"/>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2"/>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2"/>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 name="Google Shape;846;p2"/>
          <p:cNvSpPr txBox="1">
            <a:spLocks noGrp="1"/>
          </p:cNvSpPr>
          <p:nvPr>
            <p:ph type="ctrTitle"/>
          </p:nvPr>
        </p:nvSpPr>
        <p:spPr>
          <a:xfrm>
            <a:off x="1808300" y="1070500"/>
            <a:ext cx="8575600" cy="19096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191919"/>
              </a:buClr>
              <a:buSzPts val="5200"/>
              <a:buNone/>
              <a:defRPr sz="11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847" name="Google Shape;847;p2"/>
          <p:cNvSpPr txBox="1">
            <a:spLocks noGrp="1"/>
          </p:cNvSpPr>
          <p:nvPr>
            <p:ph type="subTitle" idx="1"/>
          </p:nvPr>
        </p:nvSpPr>
        <p:spPr>
          <a:xfrm rot="135646">
            <a:off x="2628131" y="4634565"/>
            <a:ext cx="6935799" cy="634500"/>
          </a:xfrm>
          <a:prstGeom prst="rect">
            <a:avLst/>
          </a:prstGeom>
          <a:solidFill>
            <a:schemeClr val="lt2"/>
          </a:solidFill>
          <a:effectLst>
            <a:outerShdw dist="66675" dir="2820000" algn="bl" rotWithShape="0">
              <a:schemeClr val="dk1">
                <a:alpha val="12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atin typeface="Fira Code"/>
                <a:ea typeface="Fira Code"/>
                <a:cs typeface="Fira Code"/>
                <a:sym typeface="Fira Cod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833668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706"/>
        <p:cNvGrpSpPr/>
        <p:nvPr/>
      </p:nvGrpSpPr>
      <p:grpSpPr>
        <a:xfrm>
          <a:off x="0" y="0"/>
          <a:ext cx="0" cy="0"/>
          <a:chOff x="0" y="0"/>
          <a:chExt cx="0" cy="0"/>
        </a:xfrm>
      </p:grpSpPr>
      <p:grpSp>
        <p:nvGrpSpPr>
          <p:cNvPr id="12707" name="Google Shape;12707;p19"/>
          <p:cNvGrpSpPr/>
          <p:nvPr/>
        </p:nvGrpSpPr>
        <p:grpSpPr>
          <a:xfrm>
            <a:off x="0" y="0"/>
            <a:ext cx="12205600" cy="7066400"/>
            <a:chOff x="0" y="0"/>
            <a:chExt cx="9154200" cy="5299800"/>
          </a:xfrm>
        </p:grpSpPr>
        <p:sp>
          <p:nvSpPr>
            <p:cNvPr id="12708" name="Google Shape;12708;p19"/>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9" name="Google Shape;12709;p19"/>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0" name="Google Shape;12710;p19"/>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1" name="Google Shape;12711;p19"/>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2" name="Google Shape;12712;p19"/>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3" name="Google Shape;12713;p19"/>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4" name="Google Shape;12714;p19"/>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5" name="Google Shape;12715;p19"/>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6" name="Google Shape;12716;p19"/>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7" name="Google Shape;12717;p19"/>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8" name="Google Shape;12718;p19"/>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9" name="Google Shape;12719;p19"/>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0" name="Google Shape;12720;p19"/>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1" name="Google Shape;12721;p19"/>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2" name="Google Shape;12722;p19"/>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3" name="Google Shape;12723;p19"/>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4" name="Google Shape;12724;p19"/>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5" name="Google Shape;12725;p19"/>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6" name="Google Shape;12726;p19"/>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7" name="Google Shape;12727;p19"/>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8" name="Google Shape;12728;p19"/>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9" name="Google Shape;12729;p19"/>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0" name="Google Shape;12730;p19"/>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1" name="Google Shape;12731;p19"/>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2" name="Google Shape;12732;p19"/>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3" name="Google Shape;12733;p19"/>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4" name="Google Shape;12734;p19"/>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5" name="Google Shape;12735;p19"/>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6" name="Google Shape;12736;p19"/>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7" name="Google Shape;12737;p19"/>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8" name="Google Shape;12738;p19"/>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9" name="Google Shape;12739;p19"/>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0" name="Google Shape;12740;p19"/>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1" name="Google Shape;12741;p19"/>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2" name="Google Shape;12742;p19"/>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3" name="Google Shape;12743;p19"/>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4" name="Google Shape;12744;p19"/>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5" name="Google Shape;12745;p19"/>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6" name="Google Shape;12746;p19"/>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7" name="Google Shape;12747;p19"/>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8" name="Google Shape;12748;p19"/>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9" name="Google Shape;12749;p19"/>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0" name="Google Shape;12750;p19"/>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1" name="Google Shape;12751;p19"/>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2" name="Google Shape;12752;p19"/>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3" name="Google Shape;12753;p19"/>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4" name="Google Shape;12754;p19"/>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5" name="Google Shape;12755;p19"/>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6" name="Google Shape;12756;p19"/>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7" name="Google Shape;12757;p19"/>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8" name="Google Shape;12758;p19"/>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9" name="Google Shape;12759;p19"/>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0" name="Google Shape;12760;p19"/>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1" name="Google Shape;12761;p19"/>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2" name="Google Shape;12762;p19"/>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3" name="Google Shape;12763;p19"/>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4" name="Google Shape;12764;p19"/>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5" name="Google Shape;12765;p19"/>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6" name="Google Shape;12766;p19"/>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7" name="Google Shape;12767;p19"/>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8" name="Google Shape;12768;p19"/>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9" name="Google Shape;12769;p19"/>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0" name="Google Shape;12770;p19"/>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1" name="Google Shape;12771;p19"/>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2" name="Google Shape;12772;p19"/>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3" name="Google Shape;12773;p19"/>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4" name="Google Shape;12774;p19"/>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5" name="Google Shape;12775;p19"/>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6" name="Google Shape;12776;p19"/>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7" name="Google Shape;12777;p19"/>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8" name="Google Shape;12778;p19"/>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9" name="Google Shape;12779;p19"/>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0" name="Google Shape;12780;p19"/>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1" name="Google Shape;12781;p19"/>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2" name="Google Shape;12782;p19"/>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3" name="Google Shape;12783;p19"/>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4" name="Google Shape;12784;p19"/>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5" name="Google Shape;12785;p19"/>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6" name="Google Shape;12786;p19"/>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7" name="Google Shape;12787;p19"/>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8" name="Google Shape;12788;p19"/>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9" name="Google Shape;12789;p19"/>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0" name="Google Shape;12790;p19"/>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1" name="Google Shape;12791;p19"/>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2" name="Google Shape;12792;p19"/>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3" name="Google Shape;12793;p19"/>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4" name="Google Shape;12794;p19"/>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5" name="Google Shape;12795;p19"/>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6" name="Google Shape;12796;p19"/>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7" name="Google Shape;12797;p19"/>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8" name="Google Shape;12798;p19"/>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9" name="Google Shape;12799;p19"/>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0" name="Google Shape;12800;p19"/>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1" name="Google Shape;12801;p19"/>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2" name="Google Shape;12802;p19"/>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3" name="Google Shape;12803;p19"/>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4" name="Google Shape;12804;p19"/>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5" name="Google Shape;12805;p19"/>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6" name="Google Shape;12806;p19"/>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7" name="Google Shape;12807;p19"/>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8" name="Google Shape;12808;p19"/>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9" name="Google Shape;12809;p19"/>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0" name="Google Shape;12810;p19"/>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1" name="Google Shape;12811;p19"/>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2" name="Google Shape;12812;p19"/>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3" name="Google Shape;12813;p19"/>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4" name="Google Shape;12814;p19"/>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5" name="Google Shape;12815;p19"/>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6" name="Google Shape;12816;p19"/>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7" name="Google Shape;12817;p19"/>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8" name="Google Shape;12818;p19"/>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9" name="Google Shape;12819;p19"/>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0" name="Google Shape;12820;p19"/>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1" name="Google Shape;12821;p19"/>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2" name="Google Shape;12822;p19"/>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3" name="Google Shape;12823;p19"/>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4" name="Google Shape;12824;p19"/>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5" name="Google Shape;12825;p19"/>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6" name="Google Shape;12826;p19"/>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7" name="Google Shape;12827;p19"/>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8" name="Google Shape;12828;p19"/>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9" name="Google Shape;12829;p19"/>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0" name="Google Shape;12830;p19"/>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1" name="Google Shape;12831;p19"/>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2" name="Google Shape;12832;p19"/>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3" name="Google Shape;12833;p19"/>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4" name="Google Shape;12834;p19"/>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5" name="Google Shape;12835;p19"/>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6" name="Google Shape;12836;p19"/>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7" name="Google Shape;12837;p19"/>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8" name="Google Shape;12838;p19"/>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9" name="Google Shape;12839;p19"/>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0" name="Google Shape;12840;p19"/>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1" name="Google Shape;12841;p19"/>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2" name="Google Shape;12842;p19"/>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3" name="Google Shape;12843;p19"/>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4" name="Google Shape;12844;p19"/>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5" name="Google Shape;12845;p19"/>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6" name="Google Shape;12846;p19"/>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7" name="Google Shape;12847;p19"/>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8" name="Google Shape;12848;p19"/>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9" name="Google Shape;12849;p19"/>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0" name="Google Shape;12850;p19"/>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1" name="Google Shape;12851;p19"/>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2" name="Google Shape;12852;p19"/>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3" name="Google Shape;12853;p19"/>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4" name="Google Shape;12854;p19"/>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5" name="Google Shape;12855;p19"/>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6" name="Google Shape;12856;p19"/>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7" name="Google Shape;12857;p19"/>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8" name="Google Shape;12858;p19"/>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9" name="Google Shape;12859;p19"/>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0" name="Google Shape;12860;p19"/>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1" name="Google Shape;12861;p19"/>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2" name="Google Shape;12862;p19"/>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3" name="Google Shape;12863;p19"/>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4" name="Google Shape;12864;p19"/>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5" name="Google Shape;12865;p19"/>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6" name="Google Shape;12866;p19"/>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7" name="Google Shape;12867;p19"/>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8" name="Google Shape;12868;p19"/>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9" name="Google Shape;12869;p19"/>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0" name="Google Shape;12870;p19"/>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1" name="Google Shape;12871;p19"/>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2" name="Google Shape;12872;p19"/>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3" name="Google Shape;12873;p19"/>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4" name="Google Shape;12874;p19"/>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5" name="Google Shape;12875;p19"/>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6" name="Google Shape;12876;p19"/>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7" name="Google Shape;12877;p19"/>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8" name="Google Shape;12878;p19"/>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9" name="Google Shape;12879;p19"/>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0" name="Google Shape;12880;p19"/>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1" name="Google Shape;12881;p19"/>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2" name="Google Shape;12882;p19"/>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3" name="Google Shape;12883;p19"/>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4" name="Google Shape;12884;p19"/>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5" name="Google Shape;12885;p19"/>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6" name="Google Shape;12886;p19"/>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7" name="Google Shape;12887;p19"/>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8" name="Google Shape;12888;p19"/>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9" name="Google Shape;12889;p19"/>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0" name="Google Shape;12890;p19"/>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1" name="Google Shape;12891;p19"/>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2" name="Google Shape;12892;p19"/>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3" name="Google Shape;12893;p19"/>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4" name="Google Shape;12894;p19"/>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5" name="Google Shape;12895;p19"/>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6" name="Google Shape;12896;p19"/>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7" name="Google Shape;12897;p19"/>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8" name="Google Shape;12898;p19"/>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9" name="Google Shape;12899;p19"/>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0" name="Google Shape;12900;p19"/>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1" name="Google Shape;12901;p19"/>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2" name="Google Shape;12902;p19"/>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3" name="Google Shape;12903;p19"/>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4" name="Google Shape;12904;p19"/>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5" name="Google Shape;12905;p19"/>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6" name="Google Shape;12906;p19"/>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7" name="Google Shape;12907;p19"/>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8" name="Google Shape;12908;p19"/>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9" name="Google Shape;12909;p19"/>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0" name="Google Shape;12910;p19"/>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1" name="Google Shape;12911;p19"/>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2" name="Google Shape;12912;p19"/>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3" name="Google Shape;12913;p19"/>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4" name="Google Shape;12914;p19"/>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5" name="Google Shape;12915;p19"/>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6" name="Google Shape;12916;p19"/>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7" name="Google Shape;12917;p19"/>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8" name="Google Shape;12918;p19"/>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9" name="Google Shape;12919;p19"/>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0" name="Google Shape;12920;p19"/>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1" name="Google Shape;12921;p19"/>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2" name="Google Shape;12922;p19"/>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3" name="Google Shape;12923;p19"/>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4" name="Google Shape;12924;p19"/>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5" name="Google Shape;12925;p19"/>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6" name="Google Shape;12926;p19"/>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7" name="Google Shape;12927;p19"/>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8" name="Google Shape;12928;p19"/>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9" name="Google Shape;12929;p19"/>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0" name="Google Shape;12930;p19"/>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1" name="Google Shape;12931;p19"/>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2" name="Google Shape;12932;p19"/>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3" name="Google Shape;12933;p19"/>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4" name="Google Shape;12934;p19"/>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5" name="Google Shape;12935;p19"/>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6" name="Google Shape;12936;p19"/>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7" name="Google Shape;12937;p19"/>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8" name="Google Shape;12938;p19"/>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9" name="Google Shape;12939;p19"/>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0" name="Google Shape;12940;p19"/>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1" name="Google Shape;12941;p19"/>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2" name="Google Shape;12942;p19"/>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3" name="Google Shape;12943;p19"/>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4" name="Google Shape;12944;p19"/>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5" name="Google Shape;12945;p19"/>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6" name="Google Shape;12946;p19"/>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7" name="Google Shape;12947;p19"/>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8" name="Google Shape;12948;p19"/>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9" name="Google Shape;12949;p19"/>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0" name="Google Shape;12950;p19"/>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1" name="Google Shape;12951;p19"/>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2" name="Google Shape;12952;p19"/>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3" name="Google Shape;12953;p19"/>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4" name="Google Shape;12954;p19"/>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5" name="Google Shape;12955;p19"/>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6" name="Google Shape;12956;p19"/>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7" name="Google Shape;12957;p19"/>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8" name="Google Shape;12958;p19"/>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9" name="Google Shape;12959;p19"/>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0" name="Google Shape;12960;p19"/>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1" name="Google Shape;12961;p19"/>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2" name="Google Shape;12962;p19"/>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3" name="Google Shape;12963;p19"/>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4" name="Google Shape;12964;p19"/>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5" name="Google Shape;12965;p19"/>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6" name="Google Shape;12966;p19"/>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7" name="Google Shape;12967;p19"/>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8" name="Google Shape;12968;p19"/>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9" name="Google Shape;12969;p19"/>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0" name="Google Shape;12970;p19"/>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1" name="Google Shape;12971;p19"/>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2" name="Google Shape;12972;p19"/>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3" name="Google Shape;12973;p19"/>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4" name="Google Shape;12974;p19"/>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5" name="Google Shape;12975;p19"/>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6" name="Google Shape;12976;p19"/>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7" name="Google Shape;12977;p19"/>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8" name="Google Shape;12978;p19"/>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9" name="Google Shape;12979;p19"/>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0" name="Google Shape;12980;p19"/>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1" name="Google Shape;12981;p19"/>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2" name="Google Shape;12982;p19"/>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3" name="Google Shape;12983;p19"/>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4" name="Google Shape;12984;p19"/>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5" name="Google Shape;12985;p19"/>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6" name="Google Shape;12986;p19"/>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7" name="Google Shape;12987;p19"/>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8" name="Google Shape;12988;p19"/>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9" name="Google Shape;12989;p19"/>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0" name="Google Shape;12990;p19"/>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1" name="Google Shape;12991;p19"/>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2" name="Google Shape;12992;p19"/>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3" name="Google Shape;12993;p19"/>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4" name="Google Shape;12994;p19"/>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5" name="Google Shape;12995;p19"/>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6" name="Google Shape;12996;p19"/>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7" name="Google Shape;12997;p19"/>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8" name="Google Shape;12998;p19"/>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9" name="Google Shape;12999;p19"/>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0" name="Google Shape;13000;p19"/>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1" name="Google Shape;13001;p19"/>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2" name="Google Shape;13002;p19"/>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3" name="Google Shape;13003;p19"/>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4" name="Google Shape;13004;p19"/>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5" name="Google Shape;13005;p19"/>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6" name="Google Shape;13006;p19"/>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7" name="Google Shape;13007;p19"/>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8" name="Google Shape;13008;p19"/>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9" name="Google Shape;13009;p19"/>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0" name="Google Shape;13010;p19"/>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1" name="Google Shape;13011;p19"/>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2" name="Google Shape;13012;p19"/>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3" name="Google Shape;13013;p19"/>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4" name="Google Shape;13014;p19"/>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5" name="Google Shape;13015;p19"/>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6" name="Google Shape;13016;p19"/>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7" name="Google Shape;13017;p19"/>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8" name="Google Shape;13018;p19"/>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9" name="Google Shape;13019;p19"/>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0" name="Google Shape;13020;p19"/>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1" name="Google Shape;13021;p19"/>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2" name="Google Shape;13022;p19"/>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3" name="Google Shape;13023;p19"/>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4" name="Google Shape;13024;p19"/>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5" name="Google Shape;13025;p19"/>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6" name="Google Shape;13026;p19"/>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7" name="Google Shape;13027;p19"/>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8" name="Google Shape;13028;p19"/>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9" name="Google Shape;13029;p19"/>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0" name="Google Shape;13030;p19"/>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1" name="Google Shape;13031;p19"/>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2" name="Google Shape;13032;p19"/>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3" name="Google Shape;13033;p19"/>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4" name="Google Shape;13034;p19"/>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5" name="Google Shape;13035;p19"/>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6" name="Google Shape;13036;p19"/>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7" name="Google Shape;13037;p19"/>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8" name="Google Shape;13038;p19"/>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9" name="Google Shape;13039;p19"/>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0" name="Google Shape;13040;p19"/>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1" name="Google Shape;13041;p19"/>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2" name="Google Shape;13042;p19"/>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3" name="Google Shape;13043;p19"/>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4" name="Google Shape;13044;p19"/>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5" name="Google Shape;13045;p19"/>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6" name="Google Shape;13046;p19"/>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7" name="Google Shape;13047;p19"/>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8" name="Google Shape;13048;p19"/>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9" name="Google Shape;13049;p19"/>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0" name="Google Shape;13050;p19"/>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1" name="Google Shape;13051;p19"/>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2" name="Google Shape;13052;p19"/>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3" name="Google Shape;13053;p19"/>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4" name="Google Shape;13054;p19"/>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5" name="Google Shape;13055;p19"/>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6" name="Google Shape;13056;p19"/>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7" name="Google Shape;13057;p19"/>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8" name="Google Shape;13058;p19"/>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9" name="Google Shape;13059;p19"/>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0" name="Google Shape;13060;p19"/>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1" name="Google Shape;13061;p19"/>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2" name="Google Shape;13062;p19"/>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3" name="Google Shape;13063;p19"/>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4" name="Google Shape;13064;p19"/>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5" name="Google Shape;13065;p19"/>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6" name="Google Shape;13066;p19"/>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7" name="Google Shape;13067;p19"/>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8" name="Google Shape;13068;p19"/>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9" name="Google Shape;13069;p19"/>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0" name="Google Shape;13070;p19"/>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1" name="Google Shape;13071;p19"/>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2" name="Google Shape;13072;p19"/>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3" name="Google Shape;13073;p19"/>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4" name="Google Shape;13074;p19"/>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5" name="Google Shape;13075;p19"/>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6" name="Google Shape;13076;p19"/>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7" name="Google Shape;13077;p19"/>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8" name="Google Shape;13078;p19"/>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9" name="Google Shape;13079;p19"/>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0" name="Google Shape;13080;p19"/>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1" name="Google Shape;13081;p19"/>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2" name="Google Shape;13082;p19"/>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3" name="Google Shape;13083;p19"/>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4" name="Google Shape;13084;p19"/>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5" name="Google Shape;13085;p19"/>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6" name="Google Shape;13086;p19"/>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7" name="Google Shape;13087;p19"/>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8" name="Google Shape;13088;p19"/>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9" name="Google Shape;13089;p19"/>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0" name="Google Shape;13090;p19"/>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1" name="Google Shape;13091;p19"/>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2" name="Google Shape;13092;p19"/>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3" name="Google Shape;13093;p19"/>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4" name="Google Shape;13094;p19"/>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5" name="Google Shape;13095;p19"/>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6" name="Google Shape;13096;p19"/>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7" name="Google Shape;13097;p19"/>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8" name="Google Shape;13098;p19"/>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9" name="Google Shape;13099;p19"/>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0" name="Google Shape;13100;p19"/>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1" name="Google Shape;13101;p19"/>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2" name="Google Shape;13102;p19"/>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3" name="Google Shape;13103;p19"/>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4" name="Google Shape;13104;p19"/>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5" name="Google Shape;13105;p19"/>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6" name="Google Shape;13106;p19"/>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7" name="Google Shape;13107;p19"/>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8" name="Google Shape;13108;p19"/>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9" name="Google Shape;13109;p19"/>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0" name="Google Shape;13110;p19"/>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1" name="Google Shape;13111;p19"/>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2" name="Google Shape;13112;p19"/>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3" name="Google Shape;13113;p19"/>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4" name="Google Shape;13114;p19"/>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5" name="Google Shape;13115;p19"/>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6" name="Google Shape;13116;p19"/>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7" name="Google Shape;13117;p19"/>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8" name="Google Shape;13118;p19"/>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9" name="Google Shape;13119;p19"/>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0" name="Google Shape;13120;p19"/>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1" name="Google Shape;13121;p19"/>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2" name="Google Shape;13122;p19"/>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3" name="Google Shape;13123;p19"/>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4" name="Google Shape;13124;p19"/>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5" name="Google Shape;13125;p19"/>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6" name="Google Shape;13126;p19"/>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7" name="Google Shape;13127;p19"/>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8" name="Google Shape;13128;p19"/>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9" name="Google Shape;13129;p19"/>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0" name="Google Shape;13130;p19"/>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1" name="Google Shape;13131;p19"/>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2" name="Google Shape;13132;p19"/>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3" name="Google Shape;13133;p19"/>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4" name="Google Shape;13134;p19"/>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5" name="Google Shape;13135;p19"/>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6" name="Google Shape;13136;p19"/>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7" name="Google Shape;13137;p19"/>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8" name="Google Shape;13138;p19"/>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9" name="Google Shape;13139;p19"/>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0" name="Google Shape;13140;p19"/>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1" name="Google Shape;13141;p19"/>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2" name="Google Shape;13142;p19"/>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3" name="Google Shape;13143;p19"/>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4" name="Google Shape;13144;p19"/>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5" name="Google Shape;13145;p19"/>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6" name="Google Shape;13146;p19"/>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7" name="Google Shape;13147;p19"/>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8" name="Google Shape;13148;p19"/>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9" name="Google Shape;13149;p19"/>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0" name="Google Shape;13150;p19"/>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1" name="Google Shape;13151;p19"/>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2" name="Google Shape;13152;p19"/>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3" name="Google Shape;13153;p19"/>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4" name="Google Shape;13154;p19"/>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5" name="Google Shape;13155;p19"/>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6" name="Google Shape;13156;p19"/>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7" name="Google Shape;13157;p19"/>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8" name="Google Shape;13158;p19"/>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9" name="Google Shape;13159;p19"/>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0" name="Google Shape;13160;p19"/>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1" name="Google Shape;13161;p19"/>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2" name="Google Shape;13162;p19"/>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3" name="Google Shape;13163;p19"/>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4" name="Google Shape;13164;p19"/>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5" name="Google Shape;13165;p19"/>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6" name="Google Shape;13166;p19"/>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7" name="Google Shape;13167;p19"/>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8" name="Google Shape;13168;p19"/>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9" name="Google Shape;13169;p19"/>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0" name="Google Shape;13170;p19"/>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1" name="Google Shape;13171;p19"/>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2" name="Google Shape;13172;p19"/>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3" name="Google Shape;13173;p19"/>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4" name="Google Shape;13174;p19"/>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5" name="Google Shape;13175;p19"/>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6" name="Google Shape;13176;p19"/>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7" name="Google Shape;13177;p19"/>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8" name="Google Shape;13178;p19"/>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9" name="Google Shape;13179;p19"/>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0" name="Google Shape;13180;p19"/>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1" name="Google Shape;13181;p19"/>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2" name="Google Shape;13182;p19"/>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3" name="Google Shape;13183;p19"/>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4" name="Google Shape;13184;p19"/>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5" name="Google Shape;13185;p19"/>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6" name="Google Shape;13186;p19"/>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7" name="Google Shape;13187;p19"/>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8" name="Google Shape;13188;p19"/>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9" name="Google Shape;13189;p19"/>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0" name="Google Shape;13190;p19"/>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1" name="Google Shape;13191;p19"/>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2" name="Google Shape;13192;p19"/>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3" name="Google Shape;13193;p19"/>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4" name="Google Shape;13194;p19"/>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5" name="Google Shape;13195;p19"/>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6" name="Google Shape;13196;p19"/>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7" name="Google Shape;13197;p19"/>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8" name="Google Shape;13198;p19"/>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9" name="Google Shape;13199;p19"/>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0" name="Google Shape;13200;p19"/>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1" name="Google Shape;13201;p19"/>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2" name="Google Shape;13202;p19"/>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3" name="Google Shape;13203;p19"/>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4" name="Google Shape;13204;p19"/>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5" name="Google Shape;13205;p19"/>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6" name="Google Shape;13206;p19"/>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7" name="Google Shape;13207;p19"/>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8" name="Google Shape;13208;p19"/>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9" name="Google Shape;13209;p19"/>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0" name="Google Shape;13210;p19"/>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1" name="Google Shape;13211;p19"/>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2" name="Google Shape;13212;p19"/>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3" name="Google Shape;13213;p19"/>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4" name="Google Shape;13214;p19"/>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5" name="Google Shape;13215;p19"/>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6" name="Google Shape;13216;p19"/>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7" name="Google Shape;13217;p19"/>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8" name="Google Shape;13218;p19"/>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9" name="Google Shape;13219;p19"/>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0" name="Google Shape;13220;p19"/>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1" name="Google Shape;13221;p19"/>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2" name="Google Shape;13222;p19"/>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3" name="Google Shape;13223;p19"/>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4" name="Google Shape;13224;p19"/>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5" name="Google Shape;13225;p19"/>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6" name="Google Shape;13226;p19"/>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7" name="Google Shape;13227;p19"/>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8" name="Google Shape;13228;p19"/>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9" name="Google Shape;13229;p19"/>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0" name="Google Shape;13230;p19"/>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1" name="Google Shape;13231;p19"/>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2" name="Google Shape;13232;p19"/>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3" name="Google Shape;13233;p19"/>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4" name="Google Shape;13234;p19"/>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5" name="Google Shape;13235;p19"/>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6" name="Google Shape;13236;p19"/>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7" name="Google Shape;13237;p19"/>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8" name="Google Shape;13238;p19"/>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9" name="Google Shape;13239;p19"/>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0" name="Google Shape;13240;p19"/>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1" name="Google Shape;13241;p19"/>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2" name="Google Shape;13242;p19"/>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3" name="Google Shape;13243;p19"/>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4" name="Google Shape;13244;p19"/>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5" name="Google Shape;13245;p19"/>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6" name="Google Shape;13246;p19"/>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7" name="Google Shape;13247;p19"/>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8" name="Google Shape;13248;p19"/>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9" name="Google Shape;13249;p19"/>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0" name="Google Shape;13250;p19"/>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1" name="Google Shape;13251;p19"/>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2" name="Google Shape;13252;p19"/>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3" name="Google Shape;13253;p19"/>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4" name="Google Shape;13254;p19"/>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5" name="Google Shape;13255;p19"/>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6" name="Google Shape;13256;p19"/>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7" name="Google Shape;13257;p19"/>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8" name="Google Shape;13258;p19"/>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9" name="Google Shape;13259;p19"/>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0" name="Google Shape;13260;p19"/>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1" name="Google Shape;13261;p19"/>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2" name="Google Shape;13262;p19"/>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3" name="Google Shape;13263;p19"/>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4" name="Google Shape;13264;p19"/>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5" name="Google Shape;13265;p19"/>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6" name="Google Shape;13266;p19"/>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7" name="Google Shape;13267;p19"/>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8" name="Google Shape;13268;p19"/>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9" name="Google Shape;13269;p19"/>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0" name="Google Shape;13270;p19"/>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1" name="Google Shape;13271;p19"/>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2" name="Google Shape;13272;p19"/>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3" name="Google Shape;13273;p19"/>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4" name="Google Shape;13274;p19"/>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5" name="Google Shape;13275;p19"/>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6" name="Google Shape;13276;p19"/>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7" name="Google Shape;13277;p19"/>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8" name="Google Shape;13278;p19"/>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9" name="Google Shape;13279;p19"/>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0" name="Google Shape;13280;p19"/>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1" name="Google Shape;13281;p19"/>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2" name="Google Shape;13282;p19"/>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3" name="Google Shape;13283;p19"/>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4" name="Google Shape;13284;p19"/>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5" name="Google Shape;13285;p19"/>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6" name="Google Shape;13286;p19"/>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7" name="Google Shape;13287;p19"/>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8" name="Google Shape;13288;p19"/>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9" name="Google Shape;13289;p19"/>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0" name="Google Shape;13290;p19"/>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1" name="Google Shape;13291;p19"/>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2" name="Google Shape;13292;p19"/>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3" name="Google Shape;13293;p19"/>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4" name="Google Shape;13294;p19"/>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5" name="Google Shape;13295;p19"/>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6" name="Google Shape;13296;p19"/>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7" name="Google Shape;13297;p19"/>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8" name="Google Shape;13298;p19"/>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9" name="Google Shape;13299;p19"/>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0" name="Google Shape;13300;p19"/>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1" name="Google Shape;13301;p19"/>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2" name="Google Shape;13302;p19"/>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3" name="Google Shape;13303;p19"/>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4" name="Google Shape;13304;p19"/>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5" name="Google Shape;13305;p19"/>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6" name="Google Shape;13306;p19"/>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7" name="Google Shape;13307;p19"/>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8" name="Google Shape;13308;p19"/>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9" name="Google Shape;13309;p19"/>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0" name="Google Shape;13310;p19"/>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1" name="Google Shape;13311;p19"/>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2" name="Google Shape;13312;p19"/>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3" name="Google Shape;13313;p19"/>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4" name="Google Shape;13314;p19"/>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5" name="Google Shape;13315;p19"/>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6" name="Google Shape;13316;p19"/>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7" name="Google Shape;13317;p19"/>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8" name="Google Shape;13318;p19"/>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9" name="Google Shape;13319;p19"/>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0" name="Google Shape;13320;p19"/>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1" name="Google Shape;13321;p19"/>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2" name="Google Shape;13322;p19"/>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3" name="Google Shape;13323;p19"/>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4" name="Google Shape;13324;p19"/>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5" name="Google Shape;13325;p19"/>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6" name="Google Shape;13326;p19"/>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7" name="Google Shape;13327;p19"/>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8" name="Google Shape;13328;p19"/>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9" name="Google Shape;13329;p19"/>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0" name="Google Shape;13330;p19"/>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1" name="Google Shape;13331;p19"/>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2" name="Google Shape;13332;p19"/>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3" name="Google Shape;13333;p19"/>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4" name="Google Shape;13334;p19"/>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5" name="Google Shape;13335;p19"/>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6" name="Google Shape;13336;p19"/>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7" name="Google Shape;13337;p19"/>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8" name="Google Shape;13338;p19"/>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9" name="Google Shape;13339;p19"/>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0" name="Google Shape;13340;p19"/>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1" name="Google Shape;13341;p19"/>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2" name="Google Shape;13342;p19"/>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3" name="Google Shape;13343;p19"/>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4" name="Google Shape;13344;p19"/>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5" name="Google Shape;13345;p19"/>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6" name="Google Shape;13346;p19"/>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7" name="Google Shape;13347;p19"/>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8" name="Google Shape;13348;p19"/>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9" name="Google Shape;13349;p19"/>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0" name="Google Shape;13350;p19"/>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1" name="Google Shape;13351;p19"/>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2" name="Google Shape;13352;p19"/>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3" name="Google Shape;13353;p19"/>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4" name="Google Shape;13354;p19"/>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5" name="Google Shape;13355;p19"/>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6" name="Google Shape;13356;p19"/>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7" name="Google Shape;13357;p19"/>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8" name="Google Shape;13358;p19"/>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9" name="Google Shape;13359;p19"/>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0" name="Google Shape;13360;p19"/>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1" name="Google Shape;13361;p19"/>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2" name="Google Shape;13362;p19"/>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3" name="Google Shape;13363;p19"/>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4" name="Google Shape;13364;p19"/>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5" name="Google Shape;13365;p19"/>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6" name="Google Shape;13366;p19"/>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7" name="Google Shape;13367;p19"/>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8" name="Google Shape;13368;p19"/>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9" name="Google Shape;13369;p19"/>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0" name="Google Shape;13370;p19"/>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1" name="Google Shape;13371;p19"/>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2" name="Google Shape;13372;p19"/>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3" name="Google Shape;13373;p19"/>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4" name="Google Shape;13374;p19"/>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5" name="Google Shape;13375;p19"/>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6" name="Google Shape;13376;p19"/>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7" name="Google Shape;13377;p19"/>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8" name="Google Shape;13378;p19"/>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9" name="Google Shape;13379;p19"/>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0" name="Google Shape;13380;p19"/>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1" name="Google Shape;13381;p19"/>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2" name="Google Shape;13382;p19"/>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3" name="Google Shape;13383;p19"/>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4" name="Google Shape;13384;p19"/>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5" name="Google Shape;13385;p19"/>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6" name="Google Shape;13386;p19"/>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7" name="Google Shape;13387;p19"/>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8" name="Google Shape;13388;p19"/>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9" name="Google Shape;13389;p19"/>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0" name="Google Shape;13390;p19"/>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1" name="Google Shape;13391;p19"/>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2" name="Google Shape;13392;p19"/>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3" name="Google Shape;13393;p19"/>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4" name="Google Shape;13394;p19"/>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5" name="Google Shape;13395;p19"/>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6" name="Google Shape;13396;p19"/>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7" name="Google Shape;13397;p19"/>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8" name="Google Shape;13398;p19"/>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9" name="Google Shape;13399;p19"/>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0" name="Google Shape;13400;p19"/>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1" name="Google Shape;13401;p19"/>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2" name="Google Shape;13402;p19"/>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3" name="Google Shape;13403;p19"/>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4" name="Google Shape;13404;p19"/>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5" name="Google Shape;13405;p19"/>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6" name="Google Shape;13406;p19"/>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7" name="Google Shape;13407;p19"/>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8" name="Google Shape;13408;p19"/>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9" name="Google Shape;13409;p19"/>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0" name="Google Shape;13410;p19"/>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1" name="Google Shape;13411;p19"/>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2" name="Google Shape;13412;p19"/>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3" name="Google Shape;13413;p19"/>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4" name="Google Shape;13414;p19"/>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5" name="Google Shape;13415;p19"/>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6" name="Google Shape;13416;p19"/>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7" name="Google Shape;13417;p19"/>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8" name="Google Shape;13418;p19"/>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9" name="Google Shape;13419;p19"/>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0" name="Google Shape;13420;p19"/>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1" name="Google Shape;13421;p19"/>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2" name="Google Shape;13422;p19"/>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3" name="Google Shape;13423;p19"/>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4" name="Google Shape;13424;p19"/>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5" name="Google Shape;13425;p19"/>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6" name="Google Shape;13426;p19"/>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7" name="Google Shape;13427;p19"/>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8" name="Google Shape;13428;p19"/>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9" name="Google Shape;13429;p19"/>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0" name="Google Shape;13430;p19"/>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1" name="Google Shape;13431;p19"/>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2" name="Google Shape;13432;p19"/>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3" name="Google Shape;13433;p19"/>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4" name="Google Shape;13434;p19"/>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5" name="Google Shape;13435;p19"/>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6" name="Google Shape;13436;p19"/>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7" name="Google Shape;13437;p19"/>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8" name="Google Shape;13438;p19"/>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9" name="Google Shape;13439;p19"/>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0" name="Google Shape;13440;p19"/>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1" name="Google Shape;13441;p19"/>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2" name="Google Shape;13442;p19"/>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3" name="Google Shape;13443;p19"/>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4" name="Google Shape;13444;p19"/>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5" name="Google Shape;13445;p19"/>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6" name="Google Shape;13446;p19"/>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7" name="Google Shape;13447;p19"/>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8" name="Google Shape;13448;p19"/>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9" name="Google Shape;13449;p19"/>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0" name="Google Shape;13450;p19"/>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1" name="Google Shape;13451;p19"/>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2" name="Google Shape;13452;p19"/>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3" name="Google Shape;13453;p19"/>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4" name="Google Shape;13454;p19"/>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5" name="Google Shape;13455;p19"/>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6" name="Google Shape;13456;p19"/>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7" name="Google Shape;13457;p19"/>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8" name="Google Shape;13458;p19"/>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9" name="Google Shape;13459;p19"/>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0" name="Google Shape;13460;p19"/>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1" name="Google Shape;13461;p19"/>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2" name="Google Shape;13462;p19"/>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3" name="Google Shape;13463;p19"/>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4" name="Google Shape;13464;p19"/>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5" name="Google Shape;13465;p19"/>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6" name="Google Shape;13466;p19"/>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7" name="Google Shape;13467;p19"/>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8" name="Google Shape;13468;p19"/>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9" name="Google Shape;13469;p19"/>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0" name="Google Shape;13470;p19"/>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1" name="Google Shape;13471;p19"/>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2" name="Google Shape;13472;p19"/>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3" name="Google Shape;13473;p19"/>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4" name="Google Shape;13474;p19"/>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5" name="Google Shape;13475;p19"/>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6" name="Google Shape;13476;p19"/>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7" name="Google Shape;13477;p19"/>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8" name="Google Shape;13478;p19"/>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9" name="Google Shape;13479;p19"/>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0" name="Google Shape;13480;p19"/>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1" name="Google Shape;13481;p19"/>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2" name="Google Shape;13482;p19"/>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3" name="Google Shape;13483;p19"/>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4" name="Google Shape;13484;p19"/>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5" name="Google Shape;13485;p19"/>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6" name="Google Shape;13486;p19"/>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7" name="Google Shape;13487;p19"/>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8" name="Google Shape;13488;p19"/>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9" name="Google Shape;13489;p19"/>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0" name="Google Shape;13490;p19"/>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1" name="Google Shape;13491;p19"/>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2" name="Google Shape;13492;p19"/>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3" name="Google Shape;13493;p19"/>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4" name="Google Shape;13494;p19"/>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5" name="Google Shape;13495;p19"/>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6" name="Google Shape;13496;p19"/>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7" name="Google Shape;13497;p19"/>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8" name="Google Shape;13498;p19"/>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9" name="Google Shape;13499;p19"/>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0" name="Google Shape;13500;p19"/>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1" name="Google Shape;13501;p19"/>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2" name="Google Shape;13502;p19"/>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3" name="Google Shape;13503;p19"/>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4" name="Google Shape;13504;p19"/>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5" name="Google Shape;13505;p19"/>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6" name="Google Shape;13506;p19"/>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7" name="Google Shape;13507;p19"/>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8" name="Google Shape;13508;p19"/>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9" name="Google Shape;13509;p19"/>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0" name="Google Shape;13510;p19"/>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1" name="Google Shape;13511;p19"/>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2" name="Google Shape;13512;p19"/>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3" name="Google Shape;13513;p19"/>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4" name="Google Shape;13514;p19"/>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5" name="Google Shape;13515;p19"/>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6" name="Google Shape;13516;p19"/>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7" name="Google Shape;13517;p19"/>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8" name="Google Shape;13518;p19"/>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9" name="Google Shape;13519;p19"/>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0" name="Google Shape;13520;p19"/>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1" name="Google Shape;13521;p19"/>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2" name="Google Shape;13522;p19"/>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3" name="Google Shape;13523;p19"/>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4" name="Google Shape;13524;p19"/>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5" name="Google Shape;13525;p19"/>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6" name="Google Shape;13526;p19"/>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7" name="Google Shape;13527;p19"/>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8" name="Google Shape;13528;p19"/>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9" name="Google Shape;13529;p19"/>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0" name="Google Shape;13530;p19"/>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1" name="Google Shape;13531;p19"/>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2" name="Google Shape;13532;p19"/>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3" name="Google Shape;13533;p19"/>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4" name="Google Shape;13534;p19"/>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5" name="Google Shape;13535;p19"/>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6" name="Google Shape;13536;p19"/>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7" name="Google Shape;13537;p19"/>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8" name="Google Shape;13538;p19"/>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9" name="Google Shape;13539;p19"/>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0" name="Google Shape;13540;p19"/>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1" name="Google Shape;13541;p19"/>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2" name="Google Shape;13542;p19"/>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3" name="Google Shape;13543;p19"/>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44" name="Google Shape;13544;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545" name="Google Shape;13545;p19"/>
          <p:cNvSpPr txBox="1">
            <a:spLocks noGrp="1"/>
          </p:cNvSpPr>
          <p:nvPr>
            <p:ph type="title" idx="2"/>
          </p:nvPr>
        </p:nvSpPr>
        <p:spPr>
          <a:xfrm rot="419">
            <a:off x="2977255" y="4273112"/>
            <a:ext cx="65664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32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546" name="Google Shape;13546;p19"/>
          <p:cNvSpPr txBox="1">
            <a:spLocks noGrp="1"/>
          </p:cNvSpPr>
          <p:nvPr>
            <p:ph type="title" idx="3"/>
          </p:nvPr>
        </p:nvSpPr>
        <p:spPr>
          <a:xfrm rot="-628">
            <a:off x="3716571" y="2017019"/>
            <a:ext cx="6566400" cy="74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32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547" name="Google Shape;13547;p19"/>
          <p:cNvSpPr txBox="1">
            <a:spLocks noGrp="1"/>
          </p:cNvSpPr>
          <p:nvPr>
            <p:ph type="subTitle" idx="1"/>
          </p:nvPr>
        </p:nvSpPr>
        <p:spPr>
          <a:xfrm rot="-209">
            <a:off x="3716571" y="2763025"/>
            <a:ext cx="6566400" cy="8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548" name="Google Shape;13548;p19"/>
          <p:cNvSpPr txBox="1">
            <a:spLocks noGrp="1"/>
          </p:cNvSpPr>
          <p:nvPr>
            <p:ph type="subTitle" idx="4"/>
          </p:nvPr>
        </p:nvSpPr>
        <p:spPr>
          <a:xfrm rot="1885">
            <a:off x="2977256" y="5020505"/>
            <a:ext cx="6566401" cy="8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549" name="Google Shape;13549;p19"/>
          <p:cNvSpPr/>
          <p:nvPr/>
        </p:nvSpPr>
        <p:spPr>
          <a:xfrm rot="-6345070" flipH="1">
            <a:off x="11242470" y="4555050"/>
            <a:ext cx="97252" cy="194612"/>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0" name="Google Shape;13550;p19"/>
          <p:cNvSpPr/>
          <p:nvPr/>
        </p:nvSpPr>
        <p:spPr>
          <a:xfrm rot="-9002992" flipH="1">
            <a:off x="10712221" y="5350781"/>
            <a:ext cx="96947" cy="194785"/>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1" name="Google Shape;13551;p19"/>
          <p:cNvSpPr/>
          <p:nvPr/>
        </p:nvSpPr>
        <p:spPr>
          <a:xfrm rot="-9002992" flipH="1">
            <a:off x="11440021" y="6098781"/>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2" name="Google Shape;13552;p19"/>
          <p:cNvSpPr/>
          <p:nvPr/>
        </p:nvSpPr>
        <p:spPr>
          <a:xfrm rot="-6345070" flipH="1">
            <a:off x="510170" y="622017"/>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3" name="Google Shape;13553;p19"/>
          <p:cNvSpPr/>
          <p:nvPr/>
        </p:nvSpPr>
        <p:spPr>
          <a:xfrm rot="-9002992" flipH="1">
            <a:off x="1215321" y="1350381"/>
            <a:ext cx="96947" cy="194785"/>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4" name="Google Shape;13554;p19"/>
          <p:cNvSpPr/>
          <p:nvPr/>
        </p:nvSpPr>
        <p:spPr>
          <a:xfrm rot="-469745" flipH="1">
            <a:off x="1868887" y="667287"/>
            <a:ext cx="96903" cy="1949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5" name="Google Shape;13555;p19"/>
          <p:cNvSpPr/>
          <p:nvPr/>
        </p:nvSpPr>
        <p:spPr>
          <a:xfrm rot="-9002992" flipH="1">
            <a:off x="811888" y="2301548"/>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873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4408"/>
        <p:cNvGrpSpPr/>
        <p:nvPr/>
      </p:nvGrpSpPr>
      <p:grpSpPr>
        <a:xfrm>
          <a:off x="0" y="0"/>
          <a:ext cx="0" cy="0"/>
          <a:chOff x="0" y="0"/>
          <a:chExt cx="0" cy="0"/>
        </a:xfrm>
      </p:grpSpPr>
      <p:grpSp>
        <p:nvGrpSpPr>
          <p:cNvPr id="14409" name="Google Shape;14409;p21"/>
          <p:cNvGrpSpPr/>
          <p:nvPr/>
        </p:nvGrpSpPr>
        <p:grpSpPr>
          <a:xfrm>
            <a:off x="0" y="0"/>
            <a:ext cx="12205600" cy="7066400"/>
            <a:chOff x="0" y="0"/>
            <a:chExt cx="9154200" cy="5299800"/>
          </a:xfrm>
        </p:grpSpPr>
        <p:sp>
          <p:nvSpPr>
            <p:cNvPr id="14410" name="Google Shape;14410;p21"/>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1" name="Google Shape;14411;p21"/>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2" name="Google Shape;14412;p21"/>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3" name="Google Shape;14413;p21"/>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4" name="Google Shape;14414;p21"/>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5" name="Google Shape;14415;p21"/>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6" name="Google Shape;14416;p21"/>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7" name="Google Shape;14417;p21"/>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8" name="Google Shape;14418;p21"/>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9" name="Google Shape;14419;p21"/>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0" name="Google Shape;14420;p21"/>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1" name="Google Shape;14421;p21"/>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2" name="Google Shape;14422;p21"/>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3" name="Google Shape;14423;p21"/>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4" name="Google Shape;14424;p21"/>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5" name="Google Shape;14425;p21"/>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6" name="Google Shape;14426;p21"/>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7" name="Google Shape;14427;p21"/>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8" name="Google Shape;14428;p21"/>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9" name="Google Shape;14429;p21"/>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0" name="Google Shape;14430;p21"/>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1" name="Google Shape;14431;p21"/>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2" name="Google Shape;14432;p21"/>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3" name="Google Shape;14433;p21"/>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4" name="Google Shape;14434;p21"/>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5" name="Google Shape;14435;p21"/>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6" name="Google Shape;14436;p21"/>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7" name="Google Shape;14437;p21"/>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8" name="Google Shape;14438;p21"/>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9" name="Google Shape;14439;p21"/>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0" name="Google Shape;14440;p21"/>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1" name="Google Shape;14441;p21"/>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2" name="Google Shape;14442;p21"/>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3" name="Google Shape;14443;p21"/>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4" name="Google Shape;14444;p21"/>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5" name="Google Shape;14445;p21"/>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6" name="Google Shape;14446;p21"/>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7" name="Google Shape;14447;p21"/>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8" name="Google Shape;14448;p21"/>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9" name="Google Shape;14449;p21"/>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0" name="Google Shape;14450;p21"/>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1" name="Google Shape;14451;p21"/>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2" name="Google Shape;14452;p21"/>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3" name="Google Shape;14453;p21"/>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4" name="Google Shape;14454;p21"/>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5" name="Google Shape;14455;p21"/>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6" name="Google Shape;14456;p21"/>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7" name="Google Shape;14457;p21"/>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8" name="Google Shape;14458;p21"/>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9" name="Google Shape;14459;p21"/>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0" name="Google Shape;14460;p21"/>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1" name="Google Shape;14461;p21"/>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2" name="Google Shape;14462;p21"/>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3" name="Google Shape;14463;p21"/>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4" name="Google Shape;14464;p21"/>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5" name="Google Shape;14465;p21"/>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6" name="Google Shape;14466;p21"/>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7" name="Google Shape;14467;p21"/>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8" name="Google Shape;14468;p21"/>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9" name="Google Shape;14469;p21"/>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0" name="Google Shape;14470;p21"/>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1" name="Google Shape;14471;p21"/>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2" name="Google Shape;14472;p21"/>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3" name="Google Shape;14473;p21"/>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4" name="Google Shape;14474;p21"/>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5" name="Google Shape;14475;p21"/>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6" name="Google Shape;14476;p21"/>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7" name="Google Shape;14477;p21"/>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8" name="Google Shape;14478;p21"/>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9" name="Google Shape;14479;p21"/>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0" name="Google Shape;14480;p21"/>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1" name="Google Shape;14481;p21"/>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2" name="Google Shape;14482;p21"/>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3" name="Google Shape;14483;p21"/>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4" name="Google Shape;14484;p21"/>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5" name="Google Shape;14485;p21"/>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6" name="Google Shape;14486;p21"/>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7" name="Google Shape;14487;p21"/>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8" name="Google Shape;14488;p21"/>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9" name="Google Shape;14489;p21"/>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0" name="Google Shape;14490;p21"/>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1" name="Google Shape;14491;p21"/>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2" name="Google Shape;14492;p21"/>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3" name="Google Shape;14493;p21"/>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4" name="Google Shape;14494;p21"/>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5" name="Google Shape;14495;p21"/>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6" name="Google Shape;14496;p21"/>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7" name="Google Shape;14497;p21"/>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8" name="Google Shape;14498;p21"/>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9" name="Google Shape;14499;p21"/>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0" name="Google Shape;14500;p21"/>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1" name="Google Shape;14501;p21"/>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2" name="Google Shape;14502;p21"/>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3" name="Google Shape;14503;p21"/>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4" name="Google Shape;14504;p21"/>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5" name="Google Shape;14505;p21"/>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6" name="Google Shape;14506;p21"/>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7" name="Google Shape;14507;p21"/>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8" name="Google Shape;14508;p21"/>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9" name="Google Shape;14509;p21"/>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0" name="Google Shape;14510;p21"/>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1" name="Google Shape;14511;p21"/>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2" name="Google Shape;14512;p21"/>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3" name="Google Shape;14513;p21"/>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4" name="Google Shape;14514;p21"/>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5" name="Google Shape;14515;p21"/>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6" name="Google Shape;14516;p21"/>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7" name="Google Shape;14517;p21"/>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8" name="Google Shape;14518;p21"/>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9" name="Google Shape;14519;p21"/>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0" name="Google Shape;14520;p21"/>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1" name="Google Shape;14521;p21"/>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2" name="Google Shape;14522;p21"/>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3" name="Google Shape;14523;p21"/>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4" name="Google Shape;14524;p21"/>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5" name="Google Shape;14525;p21"/>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6" name="Google Shape;14526;p21"/>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7" name="Google Shape;14527;p21"/>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8" name="Google Shape;14528;p21"/>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9" name="Google Shape;14529;p21"/>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0" name="Google Shape;14530;p21"/>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1" name="Google Shape;14531;p21"/>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2" name="Google Shape;14532;p21"/>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3" name="Google Shape;14533;p21"/>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4" name="Google Shape;14534;p21"/>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5" name="Google Shape;14535;p21"/>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6" name="Google Shape;14536;p21"/>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7" name="Google Shape;14537;p21"/>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8" name="Google Shape;14538;p21"/>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9" name="Google Shape;14539;p21"/>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0" name="Google Shape;14540;p21"/>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1" name="Google Shape;14541;p21"/>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2" name="Google Shape;14542;p21"/>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3" name="Google Shape;14543;p21"/>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4" name="Google Shape;14544;p21"/>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5" name="Google Shape;14545;p21"/>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6" name="Google Shape;14546;p21"/>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7" name="Google Shape;14547;p21"/>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8" name="Google Shape;14548;p21"/>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9" name="Google Shape;14549;p21"/>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0" name="Google Shape;14550;p21"/>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1" name="Google Shape;14551;p21"/>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2" name="Google Shape;14552;p21"/>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3" name="Google Shape;14553;p21"/>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4" name="Google Shape;14554;p21"/>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5" name="Google Shape;14555;p21"/>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6" name="Google Shape;14556;p21"/>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7" name="Google Shape;14557;p21"/>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8" name="Google Shape;14558;p21"/>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9" name="Google Shape;14559;p21"/>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0" name="Google Shape;14560;p21"/>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1" name="Google Shape;14561;p21"/>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2" name="Google Shape;14562;p21"/>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3" name="Google Shape;14563;p21"/>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4" name="Google Shape;14564;p21"/>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5" name="Google Shape;14565;p21"/>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6" name="Google Shape;14566;p21"/>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7" name="Google Shape;14567;p21"/>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8" name="Google Shape;14568;p21"/>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9" name="Google Shape;14569;p21"/>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0" name="Google Shape;14570;p21"/>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1" name="Google Shape;14571;p21"/>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2" name="Google Shape;14572;p21"/>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3" name="Google Shape;14573;p21"/>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4" name="Google Shape;14574;p21"/>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5" name="Google Shape;14575;p21"/>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6" name="Google Shape;14576;p21"/>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7" name="Google Shape;14577;p21"/>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8" name="Google Shape;14578;p21"/>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9" name="Google Shape;14579;p21"/>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0" name="Google Shape;14580;p21"/>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1" name="Google Shape;14581;p21"/>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2" name="Google Shape;14582;p21"/>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3" name="Google Shape;14583;p21"/>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4" name="Google Shape;14584;p21"/>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5" name="Google Shape;14585;p21"/>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6" name="Google Shape;14586;p21"/>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7" name="Google Shape;14587;p21"/>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8" name="Google Shape;14588;p21"/>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9" name="Google Shape;14589;p21"/>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0" name="Google Shape;14590;p21"/>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1" name="Google Shape;14591;p21"/>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2" name="Google Shape;14592;p21"/>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3" name="Google Shape;14593;p21"/>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4" name="Google Shape;14594;p21"/>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5" name="Google Shape;14595;p21"/>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6" name="Google Shape;14596;p21"/>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7" name="Google Shape;14597;p21"/>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8" name="Google Shape;14598;p21"/>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9" name="Google Shape;14599;p21"/>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0" name="Google Shape;14600;p21"/>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1" name="Google Shape;14601;p21"/>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2" name="Google Shape;14602;p21"/>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3" name="Google Shape;14603;p21"/>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4" name="Google Shape;14604;p21"/>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5" name="Google Shape;14605;p21"/>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6" name="Google Shape;14606;p21"/>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7" name="Google Shape;14607;p21"/>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8" name="Google Shape;14608;p21"/>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9" name="Google Shape;14609;p21"/>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0" name="Google Shape;14610;p21"/>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1" name="Google Shape;14611;p21"/>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2" name="Google Shape;14612;p21"/>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3" name="Google Shape;14613;p21"/>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4" name="Google Shape;14614;p21"/>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5" name="Google Shape;14615;p21"/>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6" name="Google Shape;14616;p21"/>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7" name="Google Shape;14617;p21"/>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8" name="Google Shape;14618;p21"/>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9" name="Google Shape;14619;p21"/>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0" name="Google Shape;14620;p21"/>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1" name="Google Shape;14621;p21"/>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2" name="Google Shape;14622;p21"/>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3" name="Google Shape;14623;p21"/>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4" name="Google Shape;14624;p21"/>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5" name="Google Shape;14625;p21"/>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6" name="Google Shape;14626;p21"/>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7" name="Google Shape;14627;p21"/>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8" name="Google Shape;14628;p21"/>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9" name="Google Shape;14629;p21"/>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0" name="Google Shape;14630;p21"/>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1" name="Google Shape;14631;p21"/>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2" name="Google Shape;14632;p21"/>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3" name="Google Shape;14633;p21"/>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4" name="Google Shape;14634;p21"/>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5" name="Google Shape;14635;p21"/>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6" name="Google Shape;14636;p21"/>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7" name="Google Shape;14637;p21"/>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8" name="Google Shape;14638;p21"/>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9" name="Google Shape;14639;p21"/>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0" name="Google Shape;14640;p21"/>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1" name="Google Shape;14641;p21"/>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2" name="Google Shape;14642;p21"/>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3" name="Google Shape;14643;p21"/>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4" name="Google Shape;14644;p21"/>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5" name="Google Shape;14645;p21"/>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6" name="Google Shape;14646;p21"/>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7" name="Google Shape;14647;p21"/>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8" name="Google Shape;14648;p21"/>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9" name="Google Shape;14649;p21"/>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0" name="Google Shape;14650;p21"/>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1" name="Google Shape;14651;p21"/>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2" name="Google Shape;14652;p21"/>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3" name="Google Shape;14653;p21"/>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4" name="Google Shape;14654;p21"/>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5" name="Google Shape;14655;p21"/>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6" name="Google Shape;14656;p21"/>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7" name="Google Shape;14657;p21"/>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8" name="Google Shape;14658;p21"/>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9" name="Google Shape;14659;p21"/>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0" name="Google Shape;14660;p21"/>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1" name="Google Shape;14661;p21"/>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2" name="Google Shape;14662;p21"/>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3" name="Google Shape;14663;p21"/>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4" name="Google Shape;14664;p21"/>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5" name="Google Shape;14665;p21"/>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6" name="Google Shape;14666;p21"/>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7" name="Google Shape;14667;p21"/>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8" name="Google Shape;14668;p21"/>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9" name="Google Shape;14669;p21"/>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0" name="Google Shape;14670;p21"/>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1" name="Google Shape;14671;p21"/>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2" name="Google Shape;14672;p21"/>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3" name="Google Shape;14673;p21"/>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4" name="Google Shape;14674;p21"/>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5" name="Google Shape;14675;p21"/>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6" name="Google Shape;14676;p21"/>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7" name="Google Shape;14677;p21"/>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8" name="Google Shape;14678;p21"/>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9" name="Google Shape;14679;p21"/>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0" name="Google Shape;14680;p21"/>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1" name="Google Shape;14681;p21"/>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2" name="Google Shape;14682;p21"/>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3" name="Google Shape;14683;p21"/>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4" name="Google Shape;14684;p21"/>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5" name="Google Shape;14685;p21"/>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6" name="Google Shape;14686;p21"/>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7" name="Google Shape;14687;p21"/>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8" name="Google Shape;14688;p21"/>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9" name="Google Shape;14689;p21"/>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0" name="Google Shape;14690;p21"/>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1" name="Google Shape;14691;p21"/>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2" name="Google Shape;14692;p21"/>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3" name="Google Shape;14693;p21"/>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4" name="Google Shape;14694;p21"/>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5" name="Google Shape;14695;p21"/>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6" name="Google Shape;14696;p21"/>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7" name="Google Shape;14697;p21"/>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8" name="Google Shape;14698;p21"/>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9" name="Google Shape;14699;p21"/>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0" name="Google Shape;14700;p21"/>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1" name="Google Shape;14701;p21"/>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2" name="Google Shape;14702;p21"/>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3" name="Google Shape;14703;p21"/>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4" name="Google Shape;14704;p21"/>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5" name="Google Shape;14705;p21"/>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6" name="Google Shape;14706;p21"/>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7" name="Google Shape;14707;p21"/>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8" name="Google Shape;14708;p21"/>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9" name="Google Shape;14709;p21"/>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0" name="Google Shape;14710;p21"/>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1" name="Google Shape;14711;p21"/>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2" name="Google Shape;14712;p21"/>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3" name="Google Shape;14713;p21"/>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4" name="Google Shape;14714;p21"/>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5" name="Google Shape;14715;p21"/>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6" name="Google Shape;14716;p21"/>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7" name="Google Shape;14717;p21"/>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8" name="Google Shape;14718;p21"/>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9" name="Google Shape;14719;p21"/>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0" name="Google Shape;14720;p21"/>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1" name="Google Shape;14721;p21"/>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2" name="Google Shape;14722;p21"/>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3" name="Google Shape;14723;p21"/>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4" name="Google Shape;14724;p21"/>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5" name="Google Shape;14725;p21"/>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6" name="Google Shape;14726;p21"/>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7" name="Google Shape;14727;p21"/>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8" name="Google Shape;14728;p21"/>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9" name="Google Shape;14729;p21"/>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0" name="Google Shape;14730;p21"/>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1" name="Google Shape;14731;p21"/>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2" name="Google Shape;14732;p21"/>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3" name="Google Shape;14733;p21"/>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4" name="Google Shape;14734;p21"/>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5" name="Google Shape;14735;p21"/>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6" name="Google Shape;14736;p21"/>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7" name="Google Shape;14737;p21"/>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8" name="Google Shape;14738;p21"/>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9" name="Google Shape;14739;p21"/>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0" name="Google Shape;14740;p21"/>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1" name="Google Shape;14741;p21"/>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2" name="Google Shape;14742;p21"/>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3" name="Google Shape;14743;p21"/>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4" name="Google Shape;14744;p21"/>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5" name="Google Shape;14745;p21"/>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6" name="Google Shape;14746;p21"/>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7" name="Google Shape;14747;p21"/>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8" name="Google Shape;14748;p21"/>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9" name="Google Shape;14749;p21"/>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0" name="Google Shape;14750;p21"/>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1" name="Google Shape;14751;p21"/>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2" name="Google Shape;14752;p21"/>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3" name="Google Shape;14753;p21"/>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4" name="Google Shape;14754;p21"/>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5" name="Google Shape;14755;p21"/>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6" name="Google Shape;14756;p21"/>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7" name="Google Shape;14757;p21"/>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8" name="Google Shape;14758;p21"/>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9" name="Google Shape;14759;p21"/>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0" name="Google Shape;14760;p21"/>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1" name="Google Shape;14761;p21"/>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2" name="Google Shape;14762;p21"/>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3" name="Google Shape;14763;p21"/>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4" name="Google Shape;14764;p21"/>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5" name="Google Shape;14765;p21"/>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6" name="Google Shape;14766;p21"/>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7" name="Google Shape;14767;p21"/>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8" name="Google Shape;14768;p21"/>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9" name="Google Shape;14769;p21"/>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0" name="Google Shape;14770;p21"/>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1" name="Google Shape;14771;p21"/>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2" name="Google Shape;14772;p21"/>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3" name="Google Shape;14773;p21"/>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4" name="Google Shape;14774;p21"/>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5" name="Google Shape;14775;p21"/>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6" name="Google Shape;14776;p21"/>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7" name="Google Shape;14777;p21"/>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8" name="Google Shape;14778;p21"/>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9" name="Google Shape;14779;p21"/>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0" name="Google Shape;14780;p21"/>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1" name="Google Shape;14781;p21"/>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2" name="Google Shape;14782;p21"/>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3" name="Google Shape;14783;p21"/>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4" name="Google Shape;14784;p21"/>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5" name="Google Shape;14785;p21"/>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6" name="Google Shape;14786;p21"/>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7" name="Google Shape;14787;p21"/>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8" name="Google Shape;14788;p21"/>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9" name="Google Shape;14789;p21"/>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0" name="Google Shape;14790;p21"/>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1" name="Google Shape;14791;p21"/>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2" name="Google Shape;14792;p21"/>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3" name="Google Shape;14793;p21"/>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4" name="Google Shape;14794;p21"/>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5" name="Google Shape;14795;p21"/>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6" name="Google Shape;14796;p21"/>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7" name="Google Shape;14797;p21"/>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8" name="Google Shape;14798;p21"/>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9" name="Google Shape;14799;p21"/>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0" name="Google Shape;14800;p21"/>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1" name="Google Shape;14801;p21"/>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2" name="Google Shape;14802;p21"/>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3" name="Google Shape;14803;p21"/>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4" name="Google Shape;14804;p21"/>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5" name="Google Shape;14805;p21"/>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6" name="Google Shape;14806;p21"/>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7" name="Google Shape;14807;p21"/>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8" name="Google Shape;14808;p21"/>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9" name="Google Shape;14809;p21"/>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0" name="Google Shape;14810;p21"/>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1" name="Google Shape;14811;p21"/>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2" name="Google Shape;14812;p21"/>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3" name="Google Shape;14813;p21"/>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4" name="Google Shape;14814;p21"/>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5" name="Google Shape;14815;p21"/>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6" name="Google Shape;14816;p21"/>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7" name="Google Shape;14817;p21"/>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8" name="Google Shape;14818;p21"/>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9" name="Google Shape;14819;p21"/>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0" name="Google Shape;14820;p21"/>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1" name="Google Shape;14821;p21"/>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2" name="Google Shape;14822;p21"/>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3" name="Google Shape;14823;p21"/>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4" name="Google Shape;14824;p21"/>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5" name="Google Shape;14825;p21"/>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6" name="Google Shape;14826;p21"/>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7" name="Google Shape;14827;p21"/>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8" name="Google Shape;14828;p21"/>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9" name="Google Shape;14829;p21"/>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0" name="Google Shape;14830;p21"/>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1" name="Google Shape;14831;p21"/>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2" name="Google Shape;14832;p21"/>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3" name="Google Shape;14833;p21"/>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4" name="Google Shape;14834;p21"/>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5" name="Google Shape;14835;p21"/>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6" name="Google Shape;14836;p21"/>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7" name="Google Shape;14837;p21"/>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8" name="Google Shape;14838;p21"/>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9" name="Google Shape;14839;p21"/>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0" name="Google Shape;14840;p21"/>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1" name="Google Shape;14841;p21"/>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2" name="Google Shape;14842;p21"/>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3" name="Google Shape;14843;p21"/>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4" name="Google Shape;14844;p21"/>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5" name="Google Shape;14845;p21"/>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6" name="Google Shape;14846;p21"/>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7" name="Google Shape;14847;p21"/>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8" name="Google Shape;14848;p21"/>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9" name="Google Shape;14849;p21"/>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0" name="Google Shape;14850;p21"/>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1" name="Google Shape;14851;p21"/>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2" name="Google Shape;14852;p21"/>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3" name="Google Shape;14853;p21"/>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4" name="Google Shape;14854;p21"/>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5" name="Google Shape;14855;p21"/>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6" name="Google Shape;14856;p21"/>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7" name="Google Shape;14857;p21"/>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8" name="Google Shape;14858;p21"/>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9" name="Google Shape;14859;p21"/>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0" name="Google Shape;14860;p21"/>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1" name="Google Shape;14861;p21"/>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2" name="Google Shape;14862;p21"/>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3" name="Google Shape;14863;p21"/>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4" name="Google Shape;14864;p21"/>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5" name="Google Shape;14865;p21"/>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6" name="Google Shape;14866;p21"/>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7" name="Google Shape;14867;p21"/>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8" name="Google Shape;14868;p21"/>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9" name="Google Shape;14869;p21"/>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0" name="Google Shape;14870;p21"/>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1" name="Google Shape;14871;p21"/>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2" name="Google Shape;14872;p21"/>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3" name="Google Shape;14873;p21"/>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4" name="Google Shape;14874;p21"/>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5" name="Google Shape;14875;p21"/>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6" name="Google Shape;14876;p21"/>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7" name="Google Shape;14877;p21"/>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8" name="Google Shape;14878;p21"/>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9" name="Google Shape;14879;p21"/>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0" name="Google Shape;14880;p21"/>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1" name="Google Shape;14881;p21"/>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2" name="Google Shape;14882;p21"/>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3" name="Google Shape;14883;p21"/>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4" name="Google Shape;14884;p21"/>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5" name="Google Shape;14885;p21"/>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6" name="Google Shape;14886;p21"/>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7" name="Google Shape;14887;p21"/>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8" name="Google Shape;14888;p21"/>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9" name="Google Shape;14889;p21"/>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0" name="Google Shape;14890;p21"/>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1" name="Google Shape;14891;p21"/>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2" name="Google Shape;14892;p21"/>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3" name="Google Shape;14893;p21"/>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4" name="Google Shape;14894;p21"/>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5" name="Google Shape;14895;p21"/>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6" name="Google Shape;14896;p21"/>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7" name="Google Shape;14897;p21"/>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8" name="Google Shape;14898;p21"/>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9" name="Google Shape;14899;p21"/>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0" name="Google Shape;14900;p21"/>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1" name="Google Shape;14901;p21"/>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2" name="Google Shape;14902;p21"/>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3" name="Google Shape;14903;p21"/>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4" name="Google Shape;14904;p21"/>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5" name="Google Shape;14905;p21"/>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6" name="Google Shape;14906;p21"/>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7" name="Google Shape;14907;p21"/>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8" name="Google Shape;14908;p21"/>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9" name="Google Shape;14909;p21"/>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0" name="Google Shape;14910;p21"/>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1" name="Google Shape;14911;p21"/>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2" name="Google Shape;14912;p21"/>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3" name="Google Shape;14913;p21"/>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4" name="Google Shape;14914;p21"/>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5" name="Google Shape;14915;p21"/>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6" name="Google Shape;14916;p21"/>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7" name="Google Shape;14917;p21"/>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8" name="Google Shape;14918;p21"/>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9" name="Google Shape;14919;p21"/>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0" name="Google Shape;14920;p21"/>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1" name="Google Shape;14921;p21"/>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2" name="Google Shape;14922;p21"/>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3" name="Google Shape;14923;p21"/>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4" name="Google Shape;14924;p21"/>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5" name="Google Shape;14925;p21"/>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6" name="Google Shape;14926;p21"/>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7" name="Google Shape;14927;p21"/>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8" name="Google Shape;14928;p21"/>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9" name="Google Shape;14929;p21"/>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0" name="Google Shape;14930;p21"/>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1" name="Google Shape;14931;p21"/>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2" name="Google Shape;14932;p21"/>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3" name="Google Shape;14933;p21"/>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4" name="Google Shape;14934;p21"/>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5" name="Google Shape;14935;p21"/>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6" name="Google Shape;14936;p21"/>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7" name="Google Shape;14937;p21"/>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8" name="Google Shape;14938;p21"/>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9" name="Google Shape;14939;p21"/>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0" name="Google Shape;14940;p21"/>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1" name="Google Shape;14941;p21"/>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2" name="Google Shape;14942;p21"/>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3" name="Google Shape;14943;p21"/>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4" name="Google Shape;14944;p21"/>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5" name="Google Shape;14945;p21"/>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6" name="Google Shape;14946;p21"/>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7" name="Google Shape;14947;p21"/>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8" name="Google Shape;14948;p21"/>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9" name="Google Shape;14949;p21"/>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0" name="Google Shape;14950;p21"/>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1" name="Google Shape;14951;p21"/>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2" name="Google Shape;14952;p21"/>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3" name="Google Shape;14953;p21"/>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4" name="Google Shape;14954;p21"/>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5" name="Google Shape;14955;p21"/>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6" name="Google Shape;14956;p21"/>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7" name="Google Shape;14957;p21"/>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8" name="Google Shape;14958;p21"/>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9" name="Google Shape;14959;p21"/>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0" name="Google Shape;14960;p21"/>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1" name="Google Shape;14961;p21"/>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2" name="Google Shape;14962;p21"/>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3" name="Google Shape;14963;p21"/>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4" name="Google Shape;14964;p21"/>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5" name="Google Shape;14965;p21"/>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6" name="Google Shape;14966;p21"/>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7" name="Google Shape;14967;p21"/>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8" name="Google Shape;14968;p21"/>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9" name="Google Shape;14969;p21"/>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0" name="Google Shape;14970;p21"/>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1" name="Google Shape;14971;p21"/>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2" name="Google Shape;14972;p21"/>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3" name="Google Shape;14973;p21"/>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4" name="Google Shape;14974;p21"/>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5" name="Google Shape;14975;p21"/>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6" name="Google Shape;14976;p21"/>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7" name="Google Shape;14977;p21"/>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8" name="Google Shape;14978;p21"/>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9" name="Google Shape;14979;p21"/>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0" name="Google Shape;14980;p21"/>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1" name="Google Shape;14981;p21"/>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2" name="Google Shape;14982;p21"/>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3" name="Google Shape;14983;p21"/>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4" name="Google Shape;14984;p21"/>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5" name="Google Shape;14985;p21"/>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6" name="Google Shape;14986;p21"/>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7" name="Google Shape;14987;p21"/>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8" name="Google Shape;14988;p21"/>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9" name="Google Shape;14989;p21"/>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0" name="Google Shape;14990;p21"/>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1" name="Google Shape;14991;p21"/>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2" name="Google Shape;14992;p21"/>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3" name="Google Shape;14993;p21"/>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4" name="Google Shape;14994;p21"/>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5" name="Google Shape;14995;p21"/>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6" name="Google Shape;14996;p21"/>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7" name="Google Shape;14997;p21"/>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8" name="Google Shape;14998;p21"/>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9" name="Google Shape;14999;p21"/>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0" name="Google Shape;15000;p21"/>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1" name="Google Shape;15001;p21"/>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2" name="Google Shape;15002;p21"/>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3" name="Google Shape;15003;p21"/>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4" name="Google Shape;15004;p21"/>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5" name="Google Shape;15005;p21"/>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6" name="Google Shape;15006;p21"/>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7" name="Google Shape;15007;p21"/>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8" name="Google Shape;15008;p21"/>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9" name="Google Shape;15009;p21"/>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0" name="Google Shape;15010;p21"/>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1" name="Google Shape;15011;p21"/>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2" name="Google Shape;15012;p21"/>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3" name="Google Shape;15013;p21"/>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4" name="Google Shape;15014;p21"/>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5" name="Google Shape;15015;p21"/>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6" name="Google Shape;15016;p21"/>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7" name="Google Shape;15017;p21"/>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8" name="Google Shape;15018;p21"/>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9" name="Google Shape;15019;p21"/>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0" name="Google Shape;15020;p21"/>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1" name="Google Shape;15021;p21"/>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2" name="Google Shape;15022;p21"/>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3" name="Google Shape;15023;p21"/>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4" name="Google Shape;15024;p21"/>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5" name="Google Shape;15025;p21"/>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6" name="Google Shape;15026;p21"/>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7" name="Google Shape;15027;p21"/>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8" name="Google Shape;15028;p21"/>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9" name="Google Shape;15029;p21"/>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0" name="Google Shape;15030;p21"/>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1" name="Google Shape;15031;p21"/>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2" name="Google Shape;15032;p21"/>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3" name="Google Shape;15033;p21"/>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4" name="Google Shape;15034;p21"/>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5" name="Google Shape;15035;p21"/>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6" name="Google Shape;15036;p21"/>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7" name="Google Shape;15037;p21"/>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8" name="Google Shape;15038;p21"/>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9" name="Google Shape;15039;p21"/>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0" name="Google Shape;15040;p21"/>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1" name="Google Shape;15041;p21"/>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2" name="Google Shape;15042;p21"/>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3" name="Google Shape;15043;p21"/>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4" name="Google Shape;15044;p21"/>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5" name="Google Shape;15045;p21"/>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6" name="Google Shape;15046;p21"/>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7" name="Google Shape;15047;p21"/>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8" name="Google Shape;15048;p21"/>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9" name="Google Shape;15049;p21"/>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0" name="Google Shape;15050;p21"/>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1" name="Google Shape;15051;p21"/>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2" name="Google Shape;15052;p21"/>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3" name="Google Shape;15053;p21"/>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4" name="Google Shape;15054;p21"/>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5" name="Google Shape;15055;p21"/>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6" name="Google Shape;15056;p21"/>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7" name="Google Shape;15057;p21"/>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8" name="Google Shape;15058;p21"/>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9" name="Google Shape;15059;p21"/>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0" name="Google Shape;15060;p21"/>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1" name="Google Shape;15061;p21"/>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2" name="Google Shape;15062;p21"/>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3" name="Google Shape;15063;p21"/>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4" name="Google Shape;15064;p21"/>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5" name="Google Shape;15065;p21"/>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6" name="Google Shape;15066;p21"/>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7" name="Google Shape;15067;p21"/>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8" name="Google Shape;15068;p21"/>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9" name="Google Shape;15069;p21"/>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0" name="Google Shape;15070;p21"/>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1" name="Google Shape;15071;p21"/>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2" name="Google Shape;15072;p21"/>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3" name="Google Shape;15073;p21"/>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4" name="Google Shape;15074;p21"/>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5" name="Google Shape;15075;p21"/>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6" name="Google Shape;15076;p21"/>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7" name="Google Shape;15077;p21"/>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8" name="Google Shape;15078;p21"/>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9" name="Google Shape;15079;p21"/>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0" name="Google Shape;15080;p21"/>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1" name="Google Shape;15081;p21"/>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2" name="Google Shape;15082;p21"/>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3" name="Google Shape;15083;p21"/>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4" name="Google Shape;15084;p21"/>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5" name="Google Shape;15085;p21"/>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6" name="Google Shape;15086;p21"/>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7" name="Google Shape;15087;p21"/>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8" name="Google Shape;15088;p21"/>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9" name="Google Shape;15089;p21"/>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0" name="Google Shape;15090;p21"/>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1" name="Google Shape;15091;p21"/>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2" name="Google Shape;15092;p21"/>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3" name="Google Shape;15093;p21"/>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4" name="Google Shape;15094;p21"/>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5" name="Google Shape;15095;p21"/>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6" name="Google Shape;15096;p21"/>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7" name="Google Shape;15097;p21"/>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8" name="Google Shape;15098;p21"/>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9" name="Google Shape;15099;p21"/>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0" name="Google Shape;15100;p21"/>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1" name="Google Shape;15101;p21"/>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2" name="Google Shape;15102;p21"/>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3" name="Google Shape;15103;p21"/>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4" name="Google Shape;15104;p21"/>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5" name="Google Shape;15105;p21"/>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6" name="Google Shape;15106;p21"/>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7" name="Google Shape;15107;p21"/>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8" name="Google Shape;15108;p21"/>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9" name="Google Shape;15109;p21"/>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0" name="Google Shape;15110;p21"/>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1" name="Google Shape;15111;p21"/>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2" name="Google Shape;15112;p21"/>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3" name="Google Shape;15113;p21"/>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4" name="Google Shape;15114;p21"/>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5" name="Google Shape;15115;p21"/>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6" name="Google Shape;15116;p21"/>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7" name="Google Shape;15117;p21"/>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8" name="Google Shape;15118;p21"/>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9" name="Google Shape;15119;p21"/>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0" name="Google Shape;15120;p21"/>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1" name="Google Shape;15121;p21"/>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2" name="Google Shape;15122;p21"/>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3" name="Google Shape;15123;p21"/>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4" name="Google Shape;15124;p21"/>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5" name="Google Shape;15125;p21"/>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6" name="Google Shape;15126;p21"/>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7" name="Google Shape;15127;p21"/>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8" name="Google Shape;15128;p21"/>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9" name="Google Shape;15129;p21"/>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0" name="Google Shape;15130;p21"/>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1" name="Google Shape;15131;p21"/>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2" name="Google Shape;15132;p21"/>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3" name="Google Shape;15133;p21"/>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4" name="Google Shape;15134;p21"/>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5" name="Google Shape;15135;p21"/>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6" name="Google Shape;15136;p21"/>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7" name="Google Shape;15137;p21"/>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8" name="Google Shape;15138;p21"/>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9" name="Google Shape;15139;p21"/>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0" name="Google Shape;15140;p21"/>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1" name="Google Shape;15141;p21"/>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2" name="Google Shape;15142;p21"/>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3" name="Google Shape;15143;p21"/>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4" name="Google Shape;15144;p21"/>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5" name="Google Shape;15145;p21"/>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6" name="Google Shape;15146;p21"/>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7" name="Google Shape;15147;p21"/>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8" name="Google Shape;15148;p21"/>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9" name="Google Shape;15149;p21"/>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0" name="Google Shape;15150;p21"/>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1" name="Google Shape;15151;p21"/>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2" name="Google Shape;15152;p21"/>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3" name="Google Shape;15153;p21"/>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4" name="Google Shape;15154;p21"/>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5" name="Google Shape;15155;p21"/>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6" name="Google Shape;15156;p21"/>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7" name="Google Shape;15157;p21"/>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8" name="Google Shape;15158;p21"/>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9" name="Google Shape;15159;p21"/>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0" name="Google Shape;15160;p21"/>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1" name="Google Shape;15161;p21"/>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2" name="Google Shape;15162;p21"/>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3" name="Google Shape;15163;p21"/>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4" name="Google Shape;15164;p21"/>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5" name="Google Shape;15165;p21"/>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6" name="Google Shape;15166;p21"/>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7" name="Google Shape;15167;p21"/>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8" name="Google Shape;15168;p21"/>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9" name="Google Shape;15169;p21"/>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0" name="Google Shape;15170;p21"/>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1" name="Google Shape;15171;p21"/>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2" name="Google Shape;15172;p21"/>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3" name="Google Shape;15173;p21"/>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4" name="Google Shape;15174;p21"/>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5" name="Google Shape;15175;p21"/>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6" name="Google Shape;15176;p21"/>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7" name="Google Shape;15177;p21"/>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8" name="Google Shape;15178;p21"/>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9" name="Google Shape;15179;p21"/>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0" name="Google Shape;15180;p21"/>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1" name="Google Shape;15181;p21"/>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2" name="Google Shape;15182;p21"/>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3" name="Google Shape;15183;p21"/>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4" name="Google Shape;15184;p21"/>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5" name="Google Shape;15185;p21"/>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6" name="Google Shape;15186;p21"/>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7" name="Google Shape;15187;p21"/>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8" name="Google Shape;15188;p21"/>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9" name="Google Shape;15189;p21"/>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0" name="Google Shape;15190;p21"/>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1" name="Google Shape;15191;p21"/>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2" name="Google Shape;15192;p21"/>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3" name="Google Shape;15193;p21"/>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4" name="Google Shape;15194;p21"/>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5" name="Google Shape;15195;p21"/>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6" name="Google Shape;15196;p21"/>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7" name="Google Shape;15197;p21"/>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8" name="Google Shape;15198;p21"/>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9" name="Google Shape;15199;p21"/>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0" name="Google Shape;15200;p21"/>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1" name="Google Shape;15201;p21"/>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2" name="Google Shape;15202;p21"/>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3" name="Google Shape;15203;p21"/>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4" name="Google Shape;15204;p21"/>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5" name="Google Shape;15205;p21"/>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6" name="Google Shape;15206;p21"/>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7" name="Google Shape;15207;p21"/>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8" name="Google Shape;15208;p21"/>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9" name="Google Shape;15209;p21"/>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0" name="Google Shape;15210;p21"/>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1" name="Google Shape;15211;p21"/>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2" name="Google Shape;15212;p21"/>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3" name="Google Shape;15213;p21"/>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4" name="Google Shape;15214;p21"/>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5" name="Google Shape;15215;p21"/>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6" name="Google Shape;15216;p21"/>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7" name="Google Shape;15217;p21"/>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8" name="Google Shape;15218;p21"/>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9" name="Google Shape;15219;p21"/>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0" name="Google Shape;15220;p21"/>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1" name="Google Shape;15221;p21"/>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2" name="Google Shape;15222;p21"/>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3" name="Google Shape;15223;p21"/>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4" name="Google Shape;15224;p21"/>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5" name="Google Shape;15225;p21"/>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6" name="Google Shape;15226;p21"/>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7" name="Google Shape;15227;p21"/>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8" name="Google Shape;15228;p21"/>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9" name="Google Shape;15229;p21"/>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0" name="Google Shape;15230;p21"/>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1" name="Google Shape;15231;p21"/>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2" name="Google Shape;15232;p21"/>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3" name="Google Shape;15233;p21"/>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4" name="Google Shape;15234;p21"/>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5" name="Google Shape;15235;p21"/>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6" name="Google Shape;15236;p21"/>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7" name="Google Shape;15237;p21"/>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8" name="Google Shape;15238;p21"/>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9" name="Google Shape;15239;p21"/>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0" name="Google Shape;15240;p21"/>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1" name="Google Shape;15241;p21"/>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2" name="Google Shape;15242;p21"/>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3" name="Google Shape;15243;p21"/>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4" name="Google Shape;15244;p21"/>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5" name="Google Shape;15245;p21"/>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46" name="Google Shape;15246;p21"/>
          <p:cNvSpPr txBox="1">
            <a:spLocks noGrp="1"/>
          </p:cNvSpPr>
          <p:nvPr>
            <p:ph type="title"/>
          </p:nvPr>
        </p:nvSpPr>
        <p:spPr>
          <a:xfrm rot="-321">
            <a:off x="3250337" y="1625645"/>
            <a:ext cx="4284400" cy="525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247" name="Google Shape;15247;p21"/>
          <p:cNvSpPr txBox="1">
            <a:spLocks noGrp="1"/>
          </p:cNvSpPr>
          <p:nvPr>
            <p:ph type="subTitle" idx="1"/>
          </p:nvPr>
        </p:nvSpPr>
        <p:spPr>
          <a:xfrm rot="321">
            <a:off x="3250345" y="2164691"/>
            <a:ext cx="4284400" cy="908400"/>
          </a:xfrm>
          <a:prstGeom prst="rect">
            <a:avLst/>
          </a:prstGeom>
          <a:solidFill>
            <a:schemeClr val="lt2"/>
          </a:solidFill>
          <a:effectLst>
            <a:outerShdw dist="66675" dir="2580000" algn="bl" rotWithShape="0">
              <a:schemeClr val="dk1">
                <a:alpha val="16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48" name="Google Shape;15248;p21"/>
          <p:cNvSpPr txBox="1">
            <a:spLocks noGrp="1"/>
          </p:cNvSpPr>
          <p:nvPr>
            <p:ph type="title" idx="2"/>
          </p:nvPr>
        </p:nvSpPr>
        <p:spPr>
          <a:xfrm rot="-963">
            <a:off x="4675671" y="3145897"/>
            <a:ext cx="4284000" cy="524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249" name="Google Shape;15249;p21"/>
          <p:cNvSpPr txBox="1">
            <a:spLocks noGrp="1"/>
          </p:cNvSpPr>
          <p:nvPr>
            <p:ph type="subTitle" idx="3"/>
          </p:nvPr>
        </p:nvSpPr>
        <p:spPr>
          <a:xfrm rot="1284">
            <a:off x="4675664" y="3664216"/>
            <a:ext cx="4284000" cy="935600"/>
          </a:xfrm>
          <a:prstGeom prst="rect">
            <a:avLst/>
          </a:prstGeom>
          <a:solidFill>
            <a:schemeClr val="lt2"/>
          </a:solidFill>
          <a:effectLst>
            <a:outerShdw dist="66675" dir="2580000" algn="bl" rotWithShape="0">
              <a:schemeClr val="dk1">
                <a:alpha val="16000"/>
              </a:schemeClr>
            </a:outerShdw>
          </a:effectLst>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50" name="Google Shape;15250;p21"/>
          <p:cNvSpPr txBox="1">
            <a:spLocks noGrp="1"/>
          </p:cNvSpPr>
          <p:nvPr>
            <p:ph type="title" idx="4"/>
          </p:nvPr>
        </p:nvSpPr>
        <p:spPr>
          <a:xfrm rot="-321">
            <a:off x="3250337" y="4665349"/>
            <a:ext cx="4284400" cy="5252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251" name="Google Shape;15251;p21"/>
          <p:cNvSpPr txBox="1">
            <a:spLocks noGrp="1"/>
          </p:cNvSpPr>
          <p:nvPr>
            <p:ph type="subTitle" idx="5"/>
          </p:nvPr>
        </p:nvSpPr>
        <p:spPr>
          <a:xfrm rot="321">
            <a:off x="3250347" y="5190940"/>
            <a:ext cx="4284400" cy="926400"/>
          </a:xfrm>
          <a:prstGeom prst="rect">
            <a:avLst/>
          </a:prstGeom>
          <a:solidFill>
            <a:schemeClr val="lt2"/>
          </a:solidFill>
          <a:effectLst>
            <a:outerShdw dist="66675" dir="2580000" algn="bl" rotWithShape="0">
              <a:schemeClr val="dk1">
                <a:alpha val="16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252" name="Google Shape;15252;p21"/>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253" name="Google Shape;15253;p21"/>
          <p:cNvSpPr/>
          <p:nvPr/>
        </p:nvSpPr>
        <p:spPr>
          <a:xfrm rot="-7197008">
            <a:off x="11192555" y="5386389"/>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4" name="Google Shape;15254;p21"/>
          <p:cNvSpPr/>
          <p:nvPr/>
        </p:nvSpPr>
        <p:spPr>
          <a:xfrm rot="9002992">
            <a:off x="10691647" y="6214265"/>
            <a:ext cx="96947"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5" name="Google Shape;15255;p21"/>
          <p:cNvSpPr/>
          <p:nvPr/>
        </p:nvSpPr>
        <p:spPr>
          <a:xfrm rot="6345070">
            <a:off x="11648094" y="6047466"/>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6" name="Google Shape;15256;p21"/>
          <p:cNvSpPr/>
          <p:nvPr/>
        </p:nvSpPr>
        <p:spPr>
          <a:xfrm rot="1765330">
            <a:off x="11648270" y="4605305"/>
            <a:ext cx="96897" cy="194688"/>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7" name="Google Shape;15257;p21"/>
          <p:cNvSpPr/>
          <p:nvPr/>
        </p:nvSpPr>
        <p:spPr>
          <a:xfrm rot="9002992">
            <a:off x="763047" y="1620198"/>
            <a:ext cx="96947" cy="194785"/>
          </a:xfrm>
          <a:prstGeom prst="roundRect">
            <a:avLst>
              <a:gd name="adj" fmla="val 50000"/>
            </a:avLst>
          </a:prstGeom>
          <a:solidFill>
            <a:schemeClr val="dk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8" name="Google Shape;15258;p21"/>
          <p:cNvSpPr/>
          <p:nvPr/>
        </p:nvSpPr>
        <p:spPr>
          <a:xfrm rot="6345070">
            <a:off x="1522194" y="792733"/>
            <a:ext cx="97252" cy="194612"/>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9" name="Google Shape;15259;p21"/>
          <p:cNvSpPr/>
          <p:nvPr/>
        </p:nvSpPr>
        <p:spPr>
          <a:xfrm rot="2449878">
            <a:off x="752691" y="760839"/>
            <a:ext cx="97272" cy="194767"/>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4073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6115"/>
        <p:cNvGrpSpPr/>
        <p:nvPr/>
      </p:nvGrpSpPr>
      <p:grpSpPr>
        <a:xfrm>
          <a:off x="0" y="0"/>
          <a:ext cx="0" cy="0"/>
          <a:chOff x="0" y="0"/>
          <a:chExt cx="0" cy="0"/>
        </a:xfrm>
      </p:grpSpPr>
      <p:grpSp>
        <p:nvGrpSpPr>
          <p:cNvPr id="16116" name="Google Shape;16116;p23"/>
          <p:cNvGrpSpPr/>
          <p:nvPr/>
        </p:nvGrpSpPr>
        <p:grpSpPr>
          <a:xfrm>
            <a:off x="0" y="0"/>
            <a:ext cx="12205600" cy="7066400"/>
            <a:chOff x="0" y="0"/>
            <a:chExt cx="9154200" cy="5299800"/>
          </a:xfrm>
        </p:grpSpPr>
        <p:sp>
          <p:nvSpPr>
            <p:cNvPr id="16117" name="Google Shape;16117;p23"/>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8" name="Google Shape;16118;p23"/>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9" name="Google Shape;16119;p23"/>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0" name="Google Shape;16120;p23"/>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1" name="Google Shape;16121;p23"/>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2" name="Google Shape;16122;p23"/>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3" name="Google Shape;16123;p23"/>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4" name="Google Shape;16124;p23"/>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5" name="Google Shape;16125;p23"/>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6" name="Google Shape;16126;p23"/>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7" name="Google Shape;16127;p23"/>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8" name="Google Shape;16128;p23"/>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9" name="Google Shape;16129;p23"/>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0" name="Google Shape;16130;p23"/>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1" name="Google Shape;16131;p23"/>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2" name="Google Shape;16132;p23"/>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3" name="Google Shape;16133;p23"/>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4" name="Google Shape;16134;p23"/>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5" name="Google Shape;16135;p23"/>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6" name="Google Shape;16136;p23"/>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7" name="Google Shape;16137;p23"/>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8" name="Google Shape;16138;p23"/>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9" name="Google Shape;16139;p23"/>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0" name="Google Shape;16140;p23"/>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1" name="Google Shape;16141;p23"/>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2" name="Google Shape;16142;p23"/>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3" name="Google Shape;16143;p23"/>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4" name="Google Shape;16144;p23"/>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5" name="Google Shape;16145;p23"/>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6" name="Google Shape;16146;p23"/>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7" name="Google Shape;16147;p23"/>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8" name="Google Shape;16148;p23"/>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9" name="Google Shape;16149;p23"/>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0" name="Google Shape;16150;p23"/>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1" name="Google Shape;16151;p23"/>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2" name="Google Shape;16152;p23"/>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3" name="Google Shape;16153;p23"/>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4" name="Google Shape;16154;p23"/>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5" name="Google Shape;16155;p23"/>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6" name="Google Shape;16156;p23"/>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7" name="Google Shape;16157;p23"/>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8" name="Google Shape;16158;p23"/>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9" name="Google Shape;16159;p23"/>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0" name="Google Shape;16160;p23"/>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1" name="Google Shape;16161;p23"/>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2" name="Google Shape;16162;p23"/>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3" name="Google Shape;16163;p23"/>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4" name="Google Shape;16164;p23"/>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5" name="Google Shape;16165;p23"/>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6" name="Google Shape;16166;p23"/>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7" name="Google Shape;16167;p23"/>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8" name="Google Shape;16168;p23"/>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9" name="Google Shape;16169;p23"/>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0" name="Google Shape;16170;p23"/>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1" name="Google Shape;16171;p23"/>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2" name="Google Shape;16172;p23"/>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3" name="Google Shape;16173;p23"/>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4" name="Google Shape;16174;p23"/>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5" name="Google Shape;16175;p23"/>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6" name="Google Shape;16176;p23"/>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7" name="Google Shape;16177;p23"/>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8" name="Google Shape;16178;p23"/>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9" name="Google Shape;16179;p23"/>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0" name="Google Shape;16180;p23"/>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1" name="Google Shape;16181;p23"/>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2" name="Google Shape;16182;p23"/>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3" name="Google Shape;16183;p23"/>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4" name="Google Shape;16184;p23"/>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5" name="Google Shape;16185;p23"/>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6" name="Google Shape;16186;p23"/>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7" name="Google Shape;16187;p23"/>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8" name="Google Shape;16188;p23"/>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9" name="Google Shape;16189;p23"/>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0" name="Google Shape;16190;p23"/>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1" name="Google Shape;16191;p23"/>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2" name="Google Shape;16192;p23"/>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3" name="Google Shape;16193;p23"/>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4" name="Google Shape;16194;p23"/>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5" name="Google Shape;16195;p23"/>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6" name="Google Shape;16196;p23"/>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7" name="Google Shape;16197;p23"/>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8" name="Google Shape;16198;p23"/>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9" name="Google Shape;16199;p23"/>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0" name="Google Shape;16200;p23"/>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1" name="Google Shape;16201;p23"/>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2" name="Google Shape;16202;p23"/>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3" name="Google Shape;16203;p23"/>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4" name="Google Shape;16204;p23"/>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5" name="Google Shape;16205;p23"/>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6" name="Google Shape;16206;p23"/>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7" name="Google Shape;16207;p23"/>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8" name="Google Shape;16208;p23"/>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9" name="Google Shape;16209;p23"/>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0" name="Google Shape;16210;p23"/>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1" name="Google Shape;16211;p23"/>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2" name="Google Shape;16212;p23"/>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3" name="Google Shape;16213;p23"/>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4" name="Google Shape;16214;p23"/>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5" name="Google Shape;16215;p23"/>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6" name="Google Shape;16216;p23"/>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7" name="Google Shape;16217;p23"/>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8" name="Google Shape;16218;p23"/>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9" name="Google Shape;16219;p23"/>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0" name="Google Shape;16220;p23"/>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1" name="Google Shape;16221;p23"/>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2" name="Google Shape;16222;p23"/>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3" name="Google Shape;16223;p23"/>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4" name="Google Shape;16224;p23"/>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5" name="Google Shape;16225;p23"/>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6" name="Google Shape;16226;p23"/>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7" name="Google Shape;16227;p23"/>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8" name="Google Shape;16228;p23"/>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9" name="Google Shape;16229;p23"/>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0" name="Google Shape;16230;p23"/>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1" name="Google Shape;16231;p23"/>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2" name="Google Shape;16232;p23"/>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3" name="Google Shape;16233;p23"/>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4" name="Google Shape;16234;p23"/>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5" name="Google Shape;16235;p23"/>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6" name="Google Shape;16236;p23"/>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7" name="Google Shape;16237;p23"/>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8" name="Google Shape;16238;p23"/>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9" name="Google Shape;16239;p23"/>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0" name="Google Shape;16240;p23"/>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1" name="Google Shape;16241;p23"/>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2" name="Google Shape;16242;p23"/>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3" name="Google Shape;16243;p23"/>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4" name="Google Shape;16244;p23"/>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5" name="Google Shape;16245;p23"/>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6" name="Google Shape;16246;p23"/>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7" name="Google Shape;16247;p23"/>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8" name="Google Shape;16248;p23"/>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9" name="Google Shape;16249;p23"/>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0" name="Google Shape;16250;p23"/>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1" name="Google Shape;16251;p23"/>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2" name="Google Shape;16252;p23"/>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3" name="Google Shape;16253;p23"/>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4" name="Google Shape;16254;p23"/>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5" name="Google Shape;16255;p23"/>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6" name="Google Shape;16256;p23"/>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7" name="Google Shape;16257;p23"/>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8" name="Google Shape;16258;p23"/>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9" name="Google Shape;16259;p23"/>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0" name="Google Shape;16260;p23"/>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1" name="Google Shape;16261;p23"/>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2" name="Google Shape;16262;p23"/>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3" name="Google Shape;16263;p23"/>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4" name="Google Shape;16264;p23"/>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5" name="Google Shape;16265;p23"/>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6" name="Google Shape;16266;p23"/>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7" name="Google Shape;16267;p23"/>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8" name="Google Shape;16268;p23"/>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9" name="Google Shape;16269;p23"/>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0" name="Google Shape;16270;p23"/>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1" name="Google Shape;16271;p23"/>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2" name="Google Shape;16272;p23"/>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3" name="Google Shape;16273;p23"/>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4" name="Google Shape;16274;p23"/>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5" name="Google Shape;16275;p23"/>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6" name="Google Shape;16276;p23"/>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7" name="Google Shape;16277;p23"/>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8" name="Google Shape;16278;p23"/>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9" name="Google Shape;16279;p23"/>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0" name="Google Shape;16280;p23"/>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1" name="Google Shape;16281;p23"/>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2" name="Google Shape;16282;p23"/>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3" name="Google Shape;16283;p23"/>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4" name="Google Shape;16284;p23"/>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5" name="Google Shape;16285;p23"/>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6" name="Google Shape;16286;p23"/>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7" name="Google Shape;16287;p23"/>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8" name="Google Shape;16288;p23"/>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9" name="Google Shape;16289;p23"/>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0" name="Google Shape;16290;p23"/>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1" name="Google Shape;16291;p23"/>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2" name="Google Shape;16292;p23"/>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3" name="Google Shape;16293;p23"/>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4" name="Google Shape;16294;p23"/>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5" name="Google Shape;16295;p23"/>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6" name="Google Shape;16296;p23"/>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7" name="Google Shape;16297;p23"/>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8" name="Google Shape;16298;p23"/>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9" name="Google Shape;16299;p23"/>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0" name="Google Shape;16300;p23"/>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1" name="Google Shape;16301;p23"/>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2" name="Google Shape;16302;p23"/>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3" name="Google Shape;16303;p23"/>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4" name="Google Shape;16304;p23"/>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5" name="Google Shape;16305;p23"/>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6" name="Google Shape;16306;p23"/>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7" name="Google Shape;16307;p23"/>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8" name="Google Shape;16308;p23"/>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9" name="Google Shape;16309;p23"/>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0" name="Google Shape;16310;p23"/>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1" name="Google Shape;16311;p23"/>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2" name="Google Shape;16312;p23"/>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3" name="Google Shape;16313;p23"/>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4" name="Google Shape;16314;p23"/>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5" name="Google Shape;16315;p23"/>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6" name="Google Shape;16316;p23"/>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7" name="Google Shape;16317;p23"/>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8" name="Google Shape;16318;p23"/>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9" name="Google Shape;16319;p23"/>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0" name="Google Shape;16320;p23"/>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1" name="Google Shape;16321;p23"/>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2" name="Google Shape;16322;p23"/>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3" name="Google Shape;16323;p23"/>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4" name="Google Shape;16324;p23"/>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5" name="Google Shape;16325;p23"/>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6" name="Google Shape;16326;p23"/>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7" name="Google Shape;16327;p23"/>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8" name="Google Shape;16328;p23"/>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9" name="Google Shape;16329;p23"/>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0" name="Google Shape;16330;p23"/>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1" name="Google Shape;16331;p23"/>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2" name="Google Shape;16332;p23"/>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3" name="Google Shape;16333;p23"/>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4" name="Google Shape;16334;p23"/>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5" name="Google Shape;16335;p23"/>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6" name="Google Shape;16336;p23"/>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7" name="Google Shape;16337;p23"/>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8" name="Google Shape;16338;p23"/>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9" name="Google Shape;16339;p23"/>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0" name="Google Shape;16340;p23"/>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1" name="Google Shape;16341;p23"/>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2" name="Google Shape;16342;p23"/>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3" name="Google Shape;16343;p23"/>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4" name="Google Shape;16344;p23"/>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5" name="Google Shape;16345;p23"/>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6" name="Google Shape;16346;p23"/>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7" name="Google Shape;16347;p23"/>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8" name="Google Shape;16348;p23"/>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9" name="Google Shape;16349;p23"/>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0" name="Google Shape;16350;p23"/>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1" name="Google Shape;16351;p23"/>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2" name="Google Shape;16352;p23"/>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3" name="Google Shape;16353;p23"/>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4" name="Google Shape;16354;p23"/>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5" name="Google Shape;16355;p23"/>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6" name="Google Shape;16356;p23"/>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7" name="Google Shape;16357;p23"/>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8" name="Google Shape;16358;p23"/>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9" name="Google Shape;16359;p23"/>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0" name="Google Shape;16360;p23"/>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1" name="Google Shape;16361;p23"/>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2" name="Google Shape;16362;p23"/>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3" name="Google Shape;16363;p23"/>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4" name="Google Shape;16364;p23"/>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5" name="Google Shape;16365;p23"/>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6" name="Google Shape;16366;p23"/>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7" name="Google Shape;16367;p23"/>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8" name="Google Shape;16368;p23"/>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9" name="Google Shape;16369;p23"/>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0" name="Google Shape;16370;p23"/>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1" name="Google Shape;16371;p23"/>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2" name="Google Shape;16372;p23"/>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3" name="Google Shape;16373;p23"/>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4" name="Google Shape;16374;p23"/>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5" name="Google Shape;16375;p23"/>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6" name="Google Shape;16376;p23"/>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7" name="Google Shape;16377;p23"/>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8" name="Google Shape;16378;p23"/>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9" name="Google Shape;16379;p23"/>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0" name="Google Shape;16380;p23"/>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1" name="Google Shape;16381;p23"/>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2" name="Google Shape;16382;p23"/>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3" name="Google Shape;16383;p23"/>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4" name="Google Shape;16384;p23"/>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5" name="Google Shape;16385;p23"/>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6" name="Google Shape;16386;p23"/>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7" name="Google Shape;16387;p23"/>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8" name="Google Shape;16388;p23"/>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9" name="Google Shape;16389;p23"/>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0" name="Google Shape;16390;p23"/>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1" name="Google Shape;16391;p23"/>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2" name="Google Shape;16392;p23"/>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3" name="Google Shape;16393;p23"/>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4" name="Google Shape;16394;p23"/>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5" name="Google Shape;16395;p23"/>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6" name="Google Shape;16396;p23"/>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7" name="Google Shape;16397;p23"/>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8" name="Google Shape;16398;p23"/>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9" name="Google Shape;16399;p23"/>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0" name="Google Shape;16400;p23"/>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1" name="Google Shape;16401;p23"/>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2" name="Google Shape;16402;p23"/>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3" name="Google Shape;16403;p23"/>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4" name="Google Shape;16404;p23"/>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5" name="Google Shape;16405;p23"/>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6" name="Google Shape;16406;p23"/>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7" name="Google Shape;16407;p23"/>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8" name="Google Shape;16408;p23"/>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9" name="Google Shape;16409;p23"/>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0" name="Google Shape;16410;p23"/>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1" name="Google Shape;16411;p23"/>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2" name="Google Shape;16412;p23"/>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3" name="Google Shape;16413;p23"/>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4" name="Google Shape;16414;p23"/>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5" name="Google Shape;16415;p23"/>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6" name="Google Shape;16416;p23"/>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7" name="Google Shape;16417;p23"/>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8" name="Google Shape;16418;p23"/>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9" name="Google Shape;16419;p23"/>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0" name="Google Shape;16420;p23"/>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1" name="Google Shape;16421;p23"/>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2" name="Google Shape;16422;p23"/>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3" name="Google Shape;16423;p23"/>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4" name="Google Shape;16424;p23"/>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5" name="Google Shape;16425;p23"/>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6" name="Google Shape;16426;p23"/>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7" name="Google Shape;16427;p23"/>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8" name="Google Shape;16428;p23"/>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9" name="Google Shape;16429;p23"/>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0" name="Google Shape;16430;p23"/>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1" name="Google Shape;16431;p23"/>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2" name="Google Shape;16432;p23"/>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3" name="Google Shape;16433;p23"/>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4" name="Google Shape;16434;p23"/>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5" name="Google Shape;16435;p23"/>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6" name="Google Shape;16436;p23"/>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7" name="Google Shape;16437;p23"/>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8" name="Google Shape;16438;p23"/>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9" name="Google Shape;16439;p23"/>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0" name="Google Shape;16440;p23"/>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1" name="Google Shape;16441;p23"/>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2" name="Google Shape;16442;p23"/>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3" name="Google Shape;16443;p23"/>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4" name="Google Shape;16444;p23"/>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5" name="Google Shape;16445;p23"/>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6" name="Google Shape;16446;p23"/>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7" name="Google Shape;16447;p23"/>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8" name="Google Shape;16448;p23"/>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9" name="Google Shape;16449;p23"/>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0" name="Google Shape;16450;p23"/>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1" name="Google Shape;16451;p23"/>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2" name="Google Shape;16452;p23"/>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3" name="Google Shape;16453;p23"/>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4" name="Google Shape;16454;p23"/>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5" name="Google Shape;16455;p23"/>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6" name="Google Shape;16456;p23"/>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7" name="Google Shape;16457;p23"/>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8" name="Google Shape;16458;p23"/>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9" name="Google Shape;16459;p23"/>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0" name="Google Shape;16460;p23"/>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1" name="Google Shape;16461;p23"/>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2" name="Google Shape;16462;p23"/>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3" name="Google Shape;16463;p23"/>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4" name="Google Shape;16464;p23"/>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5" name="Google Shape;16465;p23"/>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6" name="Google Shape;16466;p23"/>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7" name="Google Shape;16467;p23"/>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8" name="Google Shape;16468;p23"/>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9" name="Google Shape;16469;p23"/>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0" name="Google Shape;16470;p23"/>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1" name="Google Shape;16471;p23"/>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2" name="Google Shape;16472;p23"/>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3" name="Google Shape;16473;p23"/>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4" name="Google Shape;16474;p23"/>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5" name="Google Shape;16475;p23"/>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6" name="Google Shape;16476;p23"/>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7" name="Google Shape;16477;p23"/>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8" name="Google Shape;16478;p23"/>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9" name="Google Shape;16479;p23"/>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0" name="Google Shape;16480;p23"/>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1" name="Google Shape;16481;p23"/>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2" name="Google Shape;16482;p23"/>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3" name="Google Shape;16483;p23"/>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4" name="Google Shape;16484;p23"/>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5" name="Google Shape;16485;p23"/>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6" name="Google Shape;16486;p23"/>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7" name="Google Shape;16487;p23"/>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8" name="Google Shape;16488;p23"/>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9" name="Google Shape;16489;p23"/>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0" name="Google Shape;16490;p23"/>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1" name="Google Shape;16491;p23"/>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2" name="Google Shape;16492;p23"/>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3" name="Google Shape;16493;p23"/>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4" name="Google Shape;16494;p23"/>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5" name="Google Shape;16495;p23"/>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6" name="Google Shape;16496;p23"/>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7" name="Google Shape;16497;p23"/>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8" name="Google Shape;16498;p23"/>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9" name="Google Shape;16499;p23"/>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0" name="Google Shape;16500;p23"/>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1" name="Google Shape;16501;p23"/>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2" name="Google Shape;16502;p23"/>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3" name="Google Shape;16503;p23"/>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4" name="Google Shape;16504;p23"/>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5" name="Google Shape;16505;p23"/>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6" name="Google Shape;16506;p23"/>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7" name="Google Shape;16507;p23"/>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8" name="Google Shape;16508;p23"/>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9" name="Google Shape;16509;p23"/>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0" name="Google Shape;16510;p23"/>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1" name="Google Shape;16511;p23"/>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2" name="Google Shape;16512;p23"/>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3" name="Google Shape;16513;p23"/>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4" name="Google Shape;16514;p23"/>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5" name="Google Shape;16515;p23"/>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6" name="Google Shape;16516;p23"/>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7" name="Google Shape;16517;p23"/>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8" name="Google Shape;16518;p23"/>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9" name="Google Shape;16519;p23"/>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0" name="Google Shape;16520;p23"/>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1" name="Google Shape;16521;p23"/>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2" name="Google Shape;16522;p23"/>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3" name="Google Shape;16523;p23"/>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4" name="Google Shape;16524;p23"/>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5" name="Google Shape;16525;p23"/>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6" name="Google Shape;16526;p23"/>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7" name="Google Shape;16527;p23"/>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8" name="Google Shape;16528;p23"/>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9" name="Google Shape;16529;p23"/>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0" name="Google Shape;16530;p23"/>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1" name="Google Shape;16531;p23"/>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2" name="Google Shape;16532;p23"/>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3" name="Google Shape;16533;p23"/>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4" name="Google Shape;16534;p23"/>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5" name="Google Shape;16535;p23"/>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6" name="Google Shape;16536;p23"/>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7" name="Google Shape;16537;p23"/>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8" name="Google Shape;16538;p23"/>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9" name="Google Shape;16539;p23"/>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0" name="Google Shape;16540;p23"/>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1" name="Google Shape;16541;p23"/>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2" name="Google Shape;16542;p23"/>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3" name="Google Shape;16543;p23"/>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4" name="Google Shape;16544;p23"/>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5" name="Google Shape;16545;p23"/>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6" name="Google Shape;16546;p23"/>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7" name="Google Shape;16547;p23"/>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8" name="Google Shape;16548;p23"/>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9" name="Google Shape;16549;p23"/>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0" name="Google Shape;16550;p23"/>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1" name="Google Shape;16551;p23"/>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2" name="Google Shape;16552;p23"/>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3" name="Google Shape;16553;p23"/>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4" name="Google Shape;16554;p23"/>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5" name="Google Shape;16555;p23"/>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6" name="Google Shape;16556;p23"/>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7" name="Google Shape;16557;p23"/>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8" name="Google Shape;16558;p23"/>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9" name="Google Shape;16559;p23"/>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0" name="Google Shape;16560;p23"/>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1" name="Google Shape;16561;p23"/>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2" name="Google Shape;16562;p23"/>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3" name="Google Shape;16563;p23"/>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4" name="Google Shape;16564;p23"/>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5" name="Google Shape;16565;p23"/>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6" name="Google Shape;16566;p23"/>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7" name="Google Shape;16567;p23"/>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8" name="Google Shape;16568;p23"/>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9" name="Google Shape;16569;p23"/>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0" name="Google Shape;16570;p23"/>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1" name="Google Shape;16571;p23"/>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2" name="Google Shape;16572;p23"/>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3" name="Google Shape;16573;p23"/>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4" name="Google Shape;16574;p23"/>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5" name="Google Shape;16575;p23"/>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6" name="Google Shape;16576;p23"/>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7" name="Google Shape;16577;p23"/>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8" name="Google Shape;16578;p23"/>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9" name="Google Shape;16579;p23"/>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0" name="Google Shape;16580;p23"/>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1" name="Google Shape;16581;p23"/>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2" name="Google Shape;16582;p23"/>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3" name="Google Shape;16583;p23"/>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4" name="Google Shape;16584;p23"/>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5" name="Google Shape;16585;p23"/>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6" name="Google Shape;16586;p23"/>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7" name="Google Shape;16587;p23"/>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8" name="Google Shape;16588;p23"/>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9" name="Google Shape;16589;p23"/>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0" name="Google Shape;16590;p23"/>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1" name="Google Shape;16591;p23"/>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2" name="Google Shape;16592;p23"/>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3" name="Google Shape;16593;p23"/>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4" name="Google Shape;16594;p23"/>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5" name="Google Shape;16595;p23"/>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6" name="Google Shape;16596;p23"/>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7" name="Google Shape;16597;p23"/>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8" name="Google Shape;16598;p23"/>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9" name="Google Shape;16599;p23"/>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0" name="Google Shape;16600;p23"/>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1" name="Google Shape;16601;p23"/>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2" name="Google Shape;16602;p23"/>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3" name="Google Shape;16603;p23"/>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4" name="Google Shape;16604;p23"/>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5" name="Google Shape;16605;p23"/>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6" name="Google Shape;16606;p23"/>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7" name="Google Shape;16607;p23"/>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8" name="Google Shape;16608;p23"/>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9" name="Google Shape;16609;p23"/>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0" name="Google Shape;16610;p23"/>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1" name="Google Shape;16611;p23"/>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2" name="Google Shape;16612;p23"/>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3" name="Google Shape;16613;p23"/>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4" name="Google Shape;16614;p23"/>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5" name="Google Shape;16615;p23"/>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6" name="Google Shape;16616;p23"/>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7" name="Google Shape;16617;p23"/>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8" name="Google Shape;16618;p23"/>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9" name="Google Shape;16619;p23"/>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0" name="Google Shape;16620;p23"/>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1" name="Google Shape;16621;p23"/>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2" name="Google Shape;16622;p23"/>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3" name="Google Shape;16623;p23"/>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4" name="Google Shape;16624;p23"/>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5" name="Google Shape;16625;p23"/>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6" name="Google Shape;16626;p23"/>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7" name="Google Shape;16627;p23"/>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8" name="Google Shape;16628;p23"/>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9" name="Google Shape;16629;p23"/>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0" name="Google Shape;16630;p23"/>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1" name="Google Shape;16631;p23"/>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2" name="Google Shape;16632;p23"/>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3" name="Google Shape;16633;p23"/>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4" name="Google Shape;16634;p23"/>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5" name="Google Shape;16635;p23"/>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6" name="Google Shape;16636;p23"/>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7" name="Google Shape;16637;p23"/>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8" name="Google Shape;16638;p23"/>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9" name="Google Shape;16639;p23"/>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0" name="Google Shape;16640;p23"/>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1" name="Google Shape;16641;p23"/>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2" name="Google Shape;16642;p23"/>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3" name="Google Shape;16643;p23"/>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4" name="Google Shape;16644;p23"/>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5" name="Google Shape;16645;p23"/>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6" name="Google Shape;16646;p23"/>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7" name="Google Shape;16647;p23"/>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8" name="Google Shape;16648;p23"/>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9" name="Google Shape;16649;p23"/>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0" name="Google Shape;16650;p23"/>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1" name="Google Shape;16651;p23"/>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2" name="Google Shape;16652;p23"/>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3" name="Google Shape;16653;p23"/>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4" name="Google Shape;16654;p23"/>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5" name="Google Shape;16655;p23"/>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6" name="Google Shape;16656;p23"/>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7" name="Google Shape;16657;p23"/>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8" name="Google Shape;16658;p23"/>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9" name="Google Shape;16659;p23"/>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0" name="Google Shape;16660;p23"/>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1" name="Google Shape;16661;p23"/>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2" name="Google Shape;16662;p23"/>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3" name="Google Shape;16663;p23"/>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4" name="Google Shape;16664;p23"/>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5" name="Google Shape;16665;p23"/>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6" name="Google Shape;16666;p23"/>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7" name="Google Shape;16667;p23"/>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8" name="Google Shape;16668;p23"/>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9" name="Google Shape;16669;p23"/>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0" name="Google Shape;16670;p23"/>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1" name="Google Shape;16671;p23"/>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2" name="Google Shape;16672;p23"/>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3" name="Google Shape;16673;p23"/>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4" name="Google Shape;16674;p23"/>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5" name="Google Shape;16675;p23"/>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6" name="Google Shape;16676;p23"/>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7" name="Google Shape;16677;p23"/>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8" name="Google Shape;16678;p23"/>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9" name="Google Shape;16679;p23"/>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0" name="Google Shape;16680;p23"/>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1" name="Google Shape;16681;p23"/>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2" name="Google Shape;16682;p23"/>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3" name="Google Shape;16683;p23"/>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4" name="Google Shape;16684;p23"/>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5" name="Google Shape;16685;p23"/>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6" name="Google Shape;16686;p23"/>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7" name="Google Shape;16687;p23"/>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8" name="Google Shape;16688;p23"/>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9" name="Google Shape;16689;p23"/>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0" name="Google Shape;16690;p23"/>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1" name="Google Shape;16691;p23"/>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2" name="Google Shape;16692;p23"/>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3" name="Google Shape;16693;p23"/>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4" name="Google Shape;16694;p23"/>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5" name="Google Shape;16695;p23"/>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6" name="Google Shape;16696;p23"/>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7" name="Google Shape;16697;p23"/>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8" name="Google Shape;16698;p23"/>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9" name="Google Shape;16699;p23"/>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0" name="Google Shape;16700;p23"/>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1" name="Google Shape;16701;p23"/>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2" name="Google Shape;16702;p23"/>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3" name="Google Shape;16703;p23"/>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4" name="Google Shape;16704;p23"/>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5" name="Google Shape;16705;p23"/>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6" name="Google Shape;16706;p23"/>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7" name="Google Shape;16707;p23"/>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8" name="Google Shape;16708;p23"/>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9" name="Google Shape;16709;p23"/>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0" name="Google Shape;16710;p23"/>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1" name="Google Shape;16711;p23"/>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2" name="Google Shape;16712;p23"/>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3" name="Google Shape;16713;p23"/>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4" name="Google Shape;16714;p23"/>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5" name="Google Shape;16715;p23"/>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6" name="Google Shape;16716;p23"/>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7" name="Google Shape;16717;p23"/>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8" name="Google Shape;16718;p23"/>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9" name="Google Shape;16719;p23"/>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0" name="Google Shape;16720;p23"/>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1" name="Google Shape;16721;p23"/>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2" name="Google Shape;16722;p23"/>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3" name="Google Shape;16723;p23"/>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4" name="Google Shape;16724;p23"/>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5" name="Google Shape;16725;p23"/>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6" name="Google Shape;16726;p23"/>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7" name="Google Shape;16727;p23"/>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8" name="Google Shape;16728;p23"/>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9" name="Google Shape;16729;p23"/>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0" name="Google Shape;16730;p23"/>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1" name="Google Shape;16731;p23"/>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2" name="Google Shape;16732;p23"/>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3" name="Google Shape;16733;p23"/>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4" name="Google Shape;16734;p23"/>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5" name="Google Shape;16735;p23"/>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6" name="Google Shape;16736;p23"/>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7" name="Google Shape;16737;p23"/>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8" name="Google Shape;16738;p23"/>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9" name="Google Shape;16739;p23"/>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0" name="Google Shape;16740;p23"/>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1" name="Google Shape;16741;p23"/>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2" name="Google Shape;16742;p23"/>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3" name="Google Shape;16743;p23"/>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4" name="Google Shape;16744;p23"/>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5" name="Google Shape;16745;p23"/>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6" name="Google Shape;16746;p23"/>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7" name="Google Shape;16747;p23"/>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8" name="Google Shape;16748;p23"/>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9" name="Google Shape;16749;p23"/>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0" name="Google Shape;16750;p23"/>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1" name="Google Shape;16751;p23"/>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2" name="Google Shape;16752;p23"/>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3" name="Google Shape;16753;p23"/>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4" name="Google Shape;16754;p23"/>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5" name="Google Shape;16755;p23"/>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6" name="Google Shape;16756;p23"/>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7" name="Google Shape;16757;p23"/>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8" name="Google Shape;16758;p23"/>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9" name="Google Shape;16759;p23"/>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0" name="Google Shape;16760;p23"/>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1" name="Google Shape;16761;p23"/>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2" name="Google Shape;16762;p23"/>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3" name="Google Shape;16763;p23"/>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4" name="Google Shape;16764;p23"/>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5" name="Google Shape;16765;p23"/>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6" name="Google Shape;16766;p23"/>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7" name="Google Shape;16767;p23"/>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8" name="Google Shape;16768;p23"/>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9" name="Google Shape;16769;p23"/>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0" name="Google Shape;16770;p23"/>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1" name="Google Shape;16771;p23"/>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2" name="Google Shape;16772;p23"/>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3" name="Google Shape;16773;p23"/>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4" name="Google Shape;16774;p23"/>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5" name="Google Shape;16775;p23"/>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6" name="Google Shape;16776;p23"/>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7" name="Google Shape;16777;p23"/>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8" name="Google Shape;16778;p23"/>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9" name="Google Shape;16779;p23"/>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0" name="Google Shape;16780;p23"/>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1" name="Google Shape;16781;p23"/>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2" name="Google Shape;16782;p23"/>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3" name="Google Shape;16783;p23"/>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4" name="Google Shape;16784;p23"/>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5" name="Google Shape;16785;p23"/>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6" name="Google Shape;16786;p23"/>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7" name="Google Shape;16787;p23"/>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8" name="Google Shape;16788;p23"/>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9" name="Google Shape;16789;p23"/>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0" name="Google Shape;16790;p23"/>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1" name="Google Shape;16791;p23"/>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2" name="Google Shape;16792;p23"/>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3" name="Google Shape;16793;p23"/>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4" name="Google Shape;16794;p23"/>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5" name="Google Shape;16795;p23"/>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6" name="Google Shape;16796;p23"/>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7" name="Google Shape;16797;p23"/>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8" name="Google Shape;16798;p23"/>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9" name="Google Shape;16799;p23"/>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0" name="Google Shape;16800;p23"/>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1" name="Google Shape;16801;p23"/>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2" name="Google Shape;16802;p23"/>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3" name="Google Shape;16803;p23"/>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4" name="Google Shape;16804;p23"/>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5" name="Google Shape;16805;p23"/>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6" name="Google Shape;16806;p23"/>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7" name="Google Shape;16807;p23"/>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8" name="Google Shape;16808;p23"/>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9" name="Google Shape;16809;p23"/>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0" name="Google Shape;16810;p23"/>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1" name="Google Shape;16811;p23"/>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2" name="Google Shape;16812;p23"/>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3" name="Google Shape;16813;p23"/>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4" name="Google Shape;16814;p23"/>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5" name="Google Shape;16815;p23"/>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6" name="Google Shape;16816;p23"/>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7" name="Google Shape;16817;p23"/>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8" name="Google Shape;16818;p23"/>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9" name="Google Shape;16819;p23"/>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0" name="Google Shape;16820;p23"/>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1" name="Google Shape;16821;p23"/>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2" name="Google Shape;16822;p23"/>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3" name="Google Shape;16823;p23"/>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4" name="Google Shape;16824;p23"/>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5" name="Google Shape;16825;p23"/>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6" name="Google Shape;16826;p23"/>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7" name="Google Shape;16827;p23"/>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8" name="Google Shape;16828;p23"/>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9" name="Google Shape;16829;p23"/>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0" name="Google Shape;16830;p23"/>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1" name="Google Shape;16831;p23"/>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2" name="Google Shape;16832;p23"/>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3" name="Google Shape;16833;p23"/>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4" name="Google Shape;16834;p23"/>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5" name="Google Shape;16835;p23"/>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6" name="Google Shape;16836;p23"/>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7" name="Google Shape;16837;p23"/>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8" name="Google Shape;16838;p23"/>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9" name="Google Shape;16839;p23"/>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0" name="Google Shape;16840;p23"/>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1" name="Google Shape;16841;p23"/>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2" name="Google Shape;16842;p23"/>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3" name="Google Shape;16843;p23"/>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4" name="Google Shape;16844;p23"/>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5" name="Google Shape;16845;p23"/>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6" name="Google Shape;16846;p23"/>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7" name="Google Shape;16847;p23"/>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8" name="Google Shape;16848;p23"/>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9" name="Google Shape;16849;p23"/>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0" name="Google Shape;16850;p23"/>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1" name="Google Shape;16851;p23"/>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2" name="Google Shape;16852;p23"/>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3" name="Google Shape;16853;p23"/>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4" name="Google Shape;16854;p23"/>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5" name="Google Shape;16855;p23"/>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6" name="Google Shape;16856;p23"/>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7" name="Google Shape;16857;p23"/>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8" name="Google Shape;16858;p23"/>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9" name="Google Shape;16859;p23"/>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0" name="Google Shape;16860;p23"/>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1" name="Google Shape;16861;p23"/>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2" name="Google Shape;16862;p23"/>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3" name="Google Shape;16863;p23"/>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4" name="Google Shape;16864;p23"/>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5" name="Google Shape;16865;p23"/>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6" name="Google Shape;16866;p23"/>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7" name="Google Shape;16867;p23"/>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8" name="Google Shape;16868;p23"/>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9" name="Google Shape;16869;p23"/>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0" name="Google Shape;16870;p23"/>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1" name="Google Shape;16871;p23"/>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2" name="Google Shape;16872;p23"/>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3" name="Google Shape;16873;p23"/>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4" name="Google Shape;16874;p23"/>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5" name="Google Shape;16875;p23"/>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6" name="Google Shape;16876;p23"/>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7" name="Google Shape;16877;p23"/>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8" name="Google Shape;16878;p23"/>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9" name="Google Shape;16879;p23"/>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0" name="Google Shape;16880;p23"/>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1" name="Google Shape;16881;p23"/>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2" name="Google Shape;16882;p23"/>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3" name="Google Shape;16883;p23"/>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4" name="Google Shape;16884;p23"/>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5" name="Google Shape;16885;p23"/>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6" name="Google Shape;16886;p23"/>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7" name="Google Shape;16887;p23"/>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8" name="Google Shape;16888;p23"/>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9" name="Google Shape;16889;p23"/>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0" name="Google Shape;16890;p23"/>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1" name="Google Shape;16891;p23"/>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2" name="Google Shape;16892;p23"/>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3" name="Google Shape;16893;p23"/>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4" name="Google Shape;16894;p23"/>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5" name="Google Shape;16895;p23"/>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6" name="Google Shape;16896;p23"/>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7" name="Google Shape;16897;p23"/>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8" name="Google Shape;16898;p23"/>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9" name="Google Shape;16899;p23"/>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0" name="Google Shape;16900;p23"/>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1" name="Google Shape;16901;p23"/>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2" name="Google Shape;16902;p23"/>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3" name="Google Shape;16903;p23"/>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4" name="Google Shape;16904;p23"/>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5" name="Google Shape;16905;p23"/>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6" name="Google Shape;16906;p23"/>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7" name="Google Shape;16907;p23"/>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8" name="Google Shape;16908;p23"/>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9" name="Google Shape;16909;p23"/>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0" name="Google Shape;16910;p23"/>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1" name="Google Shape;16911;p23"/>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2" name="Google Shape;16912;p23"/>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3" name="Google Shape;16913;p23"/>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4" name="Google Shape;16914;p23"/>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5" name="Google Shape;16915;p23"/>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6" name="Google Shape;16916;p23"/>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7" name="Google Shape;16917;p23"/>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8" name="Google Shape;16918;p23"/>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9" name="Google Shape;16919;p23"/>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0" name="Google Shape;16920;p23"/>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1" name="Google Shape;16921;p23"/>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2" name="Google Shape;16922;p23"/>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3" name="Google Shape;16923;p23"/>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4" name="Google Shape;16924;p23"/>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5" name="Google Shape;16925;p23"/>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6" name="Google Shape;16926;p23"/>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7" name="Google Shape;16927;p23"/>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8" name="Google Shape;16928;p23"/>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9" name="Google Shape;16929;p23"/>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0" name="Google Shape;16930;p23"/>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1" name="Google Shape;16931;p23"/>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2" name="Google Shape;16932;p23"/>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3" name="Google Shape;16933;p23"/>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4" name="Google Shape;16934;p23"/>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5" name="Google Shape;16935;p23"/>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6" name="Google Shape;16936;p23"/>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7" name="Google Shape;16937;p23"/>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8" name="Google Shape;16938;p23"/>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9" name="Google Shape;16939;p23"/>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0" name="Google Shape;16940;p23"/>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1" name="Google Shape;16941;p23"/>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2" name="Google Shape;16942;p23"/>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3" name="Google Shape;16943;p23"/>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4" name="Google Shape;16944;p23"/>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5" name="Google Shape;16945;p23"/>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6" name="Google Shape;16946;p23"/>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7" name="Google Shape;16947;p23"/>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8" name="Google Shape;16948;p23"/>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9" name="Google Shape;16949;p23"/>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0" name="Google Shape;16950;p23"/>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1" name="Google Shape;16951;p23"/>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2" name="Google Shape;16952;p23"/>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53" name="Google Shape;16953;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954" name="Google Shape;16954;p23"/>
          <p:cNvSpPr txBox="1">
            <a:spLocks noGrp="1"/>
          </p:cNvSpPr>
          <p:nvPr>
            <p:ph type="title" idx="2"/>
          </p:nvPr>
        </p:nvSpPr>
        <p:spPr>
          <a:xfrm>
            <a:off x="1468233" y="1986133"/>
            <a:ext cx="2648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955" name="Google Shape;16955;p23"/>
          <p:cNvSpPr txBox="1">
            <a:spLocks noGrp="1"/>
          </p:cNvSpPr>
          <p:nvPr>
            <p:ph type="subTitle" idx="1"/>
          </p:nvPr>
        </p:nvSpPr>
        <p:spPr>
          <a:xfrm>
            <a:off x="1468233" y="2689733"/>
            <a:ext cx="2648000" cy="812800"/>
          </a:xfrm>
          <a:prstGeom prst="rect">
            <a:avLst/>
          </a:prstGeom>
          <a:solidFill>
            <a:schemeClr val="lt2"/>
          </a:solidFill>
          <a:effectLst>
            <a:outerShdw dist="66675" dir="2760000" algn="bl" rotWithShape="0">
              <a:schemeClr val="dk1">
                <a:alpha val="17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56" name="Google Shape;16956;p23"/>
          <p:cNvSpPr txBox="1">
            <a:spLocks noGrp="1"/>
          </p:cNvSpPr>
          <p:nvPr>
            <p:ph type="title" idx="3"/>
          </p:nvPr>
        </p:nvSpPr>
        <p:spPr>
          <a:xfrm>
            <a:off x="4771931" y="1986133"/>
            <a:ext cx="2648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957" name="Google Shape;16957;p23"/>
          <p:cNvSpPr txBox="1">
            <a:spLocks noGrp="1"/>
          </p:cNvSpPr>
          <p:nvPr>
            <p:ph type="subTitle" idx="4"/>
          </p:nvPr>
        </p:nvSpPr>
        <p:spPr>
          <a:xfrm>
            <a:off x="4771929" y="2689733"/>
            <a:ext cx="2648000" cy="812800"/>
          </a:xfrm>
          <a:prstGeom prst="rect">
            <a:avLst/>
          </a:prstGeom>
          <a:solidFill>
            <a:schemeClr val="lt2"/>
          </a:solidFill>
          <a:effectLst>
            <a:outerShdw dist="66675" dir="2760000" algn="bl" rotWithShape="0">
              <a:schemeClr val="dk1">
                <a:alpha val="17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58" name="Google Shape;16958;p23"/>
          <p:cNvSpPr txBox="1">
            <a:spLocks noGrp="1"/>
          </p:cNvSpPr>
          <p:nvPr>
            <p:ph type="title" idx="5"/>
          </p:nvPr>
        </p:nvSpPr>
        <p:spPr>
          <a:xfrm>
            <a:off x="1468233" y="4100533"/>
            <a:ext cx="2648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959" name="Google Shape;16959;p23"/>
          <p:cNvSpPr txBox="1">
            <a:spLocks noGrp="1"/>
          </p:cNvSpPr>
          <p:nvPr>
            <p:ph type="subTitle" idx="6"/>
          </p:nvPr>
        </p:nvSpPr>
        <p:spPr>
          <a:xfrm>
            <a:off x="1468233" y="4804133"/>
            <a:ext cx="2648000" cy="812800"/>
          </a:xfrm>
          <a:prstGeom prst="rect">
            <a:avLst/>
          </a:prstGeom>
          <a:solidFill>
            <a:schemeClr val="lt2"/>
          </a:solidFill>
          <a:effectLst>
            <a:outerShdw dist="66675" dir="2760000" algn="bl" rotWithShape="0">
              <a:schemeClr val="dk1">
                <a:alpha val="17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60" name="Google Shape;16960;p23"/>
          <p:cNvSpPr txBox="1">
            <a:spLocks noGrp="1"/>
          </p:cNvSpPr>
          <p:nvPr>
            <p:ph type="title" idx="7"/>
          </p:nvPr>
        </p:nvSpPr>
        <p:spPr>
          <a:xfrm>
            <a:off x="4771931" y="4100533"/>
            <a:ext cx="2648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961" name="Google Shape;16961;p23"/>
          <p:cNvSpPr txBox="1">
            <a:spLocks noGrp="1"/>
          </p:cNvSpPr>
          <p:nvPr>
            <p:ph type="subTitle" idx="8"/>
          </p:nvPr>
        </p:nvSpPr>
        <p:spPr>
          <a:xfrm>
            <a:off x="4771929" y="4804133"/>
            <a:ext cx="2648000" cy="812800"/>
          </a:xfrm>
          <a:prstGeom prst="rect">
            <a:avLst/>
          </a:prstGeom>
          <a:solidFill>
            <a:schemeClr val="lt2"/>
          </a:solidFill>
          <a:effectLst>
            <a:outerShdw dist="66675" dir="2760000" algn="bl" rotWithShape="0">
              <a:schemeClr val="dk1">
                <a:alpha val="17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62" name="Google Shape;16962;p23"/>
          <p:cNvSpPr txBox="1">
            <a:spLocks noGrp="1"/>
          </p:cNvSpPr>
          <p:nvPr>
            <p:ph type="title" idx="9"/>
          </p:nvPr>
        </p:nvSpPr>
        <p:spPr>
          <a:xfrm>
            <a:off x="8075636" y="1986133"/>
            <a:ext cx="2648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963" name="Google Shape;16963;p23"/>
          <p:cNvSpPr txBox="1">
            <a:spLocks noGrp="1"/>
          </p:cNvSpPr>
          <p:nvPr>
            <p:ph type="subTitle" idx="13"/>
          </p:nvPr>
        </p:nvSpPr>
        <p:spPr>
          <a:xfrm>
            <a:off x="8075633" y="2689733"/>
            <a:ext cx="2648000" cy="812800"/>
          </a:xfrm>
          <a:prstGeom prst="rect">
            <a:avLst/>
          </a:prstGeom>
          <a:solidFill>
            <a:schemeClr val="lt2"/>
          </a:solidFill>
          <a:effectLst>
            <a:outerShdw dist="66675" dir="2760000" algn="bl" rotWithShape="0">
              <a:schemeClr val="dk1">
                <a:alpha val="17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64" name="Google Shape;16964;p23"/>
          <p:cNvSpPr txBox="1">
            <a:spLocks noGrp="1"/>
          </p:cNvSpPr>
          <p:nvPr>
            <p:ph type="title" idx="14"/>
          </p:nvPr>
        </p:nvSpPr>
        <p:spPr>
          <a:xfrm>
            <a:off x="8075636" y="4100533"/>
            <a:ext cx="2648000" cy="70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6965" name="Google Shape;16965;p23"/>
          <p:cNvSpPr txBox="1">
            <a:spLocks noGrp="1"/>
          </p:cNvSpPr>
          <p:nvPr>
            <p:ph type="subTitle" idx="15"/>
          </p:nvPr>
        </p:nvSpPr>
        <p:spPr>
          <a:xfrm>
            <a:off x="8075633" y="4804133"/>
            <a:ext cx="2648000" cy="812800"/>
          </a:xfrm>
          <a:prstGeom prst="rect">
            <a:avLst/>
          </a:prstGeom>
          <a:solidFill>
            <a:schemeClr val="lt2"/>
          </a:solidFill>
          <a:effectLst>
            <a:outerShdw dist="66675" dir="2760000" algn="bl" rotWithShape="0">
              <a:schemeClr val="dk1">
                <a:alpha val="17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966" name="Google Shape;16966;p23"/>
          <p:cNvSpPr/>
          <p:nvPr/>
        </p:nvSpPr>
        <p:spPr>
          <a:xfrm rot="-6345070" flipH="1">
            <a:off x="639637" y="6047450"/>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67" name="Google Shape;16967;p23"/>
          <p:cNvSpPr/>
          <p:nvPr/>
        </p:nvSpPr>
        <p:spPr>
          <a:xfrm rot="-9002992" flipH="1">
            <a:off x="1536088" y="6235114"/>
            <a:ext cx="96947" cy="194785"/>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68" name="Google Shape;16968;p23"/>
          <p:cNvSpPr/>
          <p:nvPr/>
        </p:nvSpPr>
        <p:spPr>
          <a:xfrm rot="-469745" flipH="1">
            <a:off x="715654" y="5176721"/>
            <a:ext cx="96903" cy="194996"/>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69" name="Google Shape;16969;p23"/>
          <p:cNvSpPr/>
          <p:nvPr/>
        </p:nvSpPr>
        <p:spPr>
          <a:xfrm rot="-9837433" flipH="1">
            <a:off x="10775868" y="616859"/>
            <a:ext cx="96977" cy="194723"/>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70" name="Google Shape;16970;p23"/>
          <p:cNvSpPr/>
          <p:nvPr/>
        </p:nvSpPr>
        <p:spPr>
          <a:xfrm rot="-9837433" flipH="1">
            <a:off x="11624561" y="1090981"/>
            <a:ext cx="96977" cy="194723"/>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71" name="Google Shape;16971;p23"/>
          <p:cNvSpPr/>
          <p:nvPr/>
        </p:nvSpPr>
        <p:spPr>
          <a:xfrm rot="-7177666" flipH="1">
            <a:off x="11361250" y="1979457"/>
            <a:ext cx="97095" cy="194585"/>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96579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972"/>
        <p:cNvGrpSpPr/>
        <p:nvPr/>
      </p:nvGrpSpPr>
      <p:grpSpPr>
        <a:xfrm>
          <a:off x="0" y="0"/>
          <a:ext cx="0" cy="0"/>
          <a:chOff x="0" y="0"/>
          <a:chExt cx="0" cy="0"/>
        </a:xfrm>
      </p:grpSpPr>
      <p:grpSp>
        <p:nvGrpSpPr>
          <p:cNvPr id="16973" name="Google Shape;16973;p24"/>
          <p:cNvGrpSpPr/>
          <p:nvPr/>
        </p:nvGrpSpPr>
        <p:grpSpPr>
          <a:xfrm>
            <a:off x="0" y="0"/>
            <a:ext cx="12205600" cy="7066400"/>
            <a:chOff x="0" y="0"/>
            <a:chExt cx="9154200" cy="5299800"/>
          </a:xfrm>
        </p:grpSpPr>
        <p:sp>
          <p:nvSpPr>
            <p:cNvPr id="16974" name="Google Shape;16974;p24"/>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5" name="Google Shape;16975;p24"/>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6" name="Google Shape;16976;p24"/>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7" name="Google Shape;16977;p24"/>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8" name="Google Shape;16978;p24"/>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9" name="Google Shape;16979;p24"/>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0" name="Google Shape;16980;p24"/>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1" name="Google Shape;16981;p24"/>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2" name="Google Shape;16982;p24"/>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3" name="Google Shape;16983;p24"/>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4" name="Google Shape;16984;p24"/>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5" name="Google Shape;16985;p24"/>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6" name="Google Shape;16986;p24"/>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7" name="Google Shape;16987;p24"/>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8" name="Google Shape;16988;p24"/>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9" name="Google Shape;16989;p24"/>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0" name="Google Shape;16990;p24"/>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1" name="Google Shape;16991;p24"/>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2" name="Google Shape;16992;p24"/>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3" name="Google Shape;16993;p24"/>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4" name="Google Shape;16994;p24"/>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5" name="Google Shape;16995;p24"/>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6" name="Google Shape;16996;p24"/>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7" name="Google Shape;16997;p24"/>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8" name="Google Shape;16998;p24"/>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9" name="Google Shape;16999;p24"/>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0" name="Google Shape;17000;p24"/>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1" name="Google Shape;17001;p24"/>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2" name="Google Shape;17002;p24"/>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3" name="Google Shape;17003;p24"/>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4" name="Google Shape;17004;p24"/>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5" name="Google Shape;17005;p24"/>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6" name="Google Shape;17006;p24"/>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7" name="Google Shape;17007;p24"/>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8" name="Google Shape;17008;p24"/>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9" name="Google Shape;17009;p24"/>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0" name="Google Shape;17010;p24"/>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1" name="Google Shape;17011;p24"/>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2" name="Google Shape;17012;p24"/>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3" name="Google Shape;17013;p24"/>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4" name="Google Shape;17014;p24"/>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5" name="Google Shape;17015;p24"/>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6" name="Google Shape;17016;p24"/>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7" name="Google Shape;17017;p24"/>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8" name="Google Shape;17018;p24"/>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9" name="Google Shape;17019;p24"/>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0" name="Google Shape;17020;p24"/>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1" name="Google Shape;17021;p24"/>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2" name="Google Shape;17022;p24"/>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3" name="Google Shape;17023;p24"/>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4" name="Google Shape;17024;p24"/>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5" name="Google Shape;17025;p24"/>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6" name="Google Shape;17026;p24"/>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7" name="Google Shape;17027;p24"/>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8" name="Google Shape;17028;p24"/>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9" name="Google Shape;17029;p24"/>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0" name="Google Shape;17030;p24"/>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1" name="Google Shape;17031;p24"/>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2" name="Google Shape;17032;p24"/>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3" name="Google Shape;17033;p24"/>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4" name="Google Shape;17034;p24"/>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5" name="Google Shape;17035;p24"/>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6" name="Google Shape;17036;p24"/>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7" name="Google Shape;17037;p24"/>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8" name="Google Shape;17038;p24"/>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9" name="Google Shape;17039;p24"/>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0" name="Google Shape;17040;p24"/>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1" name="Google Shape;17041;p24"/>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2" name="Google Shape;17042;p24"/>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3" name="Google Shape;17043;p24"/>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4" name="Google Shape;17044;p24"/>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5" name="Google Shape;17045;p24"/>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6" name="Google Shape;17046;p24"/>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7" name="Google Shape;17047;p24"/>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8" name="Google Shape;17048;p24"/>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9" name="Google Shape;17049;p24"/>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0" name="Google Shape;17050;p24"/>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1" name="Google Shape;17051;p24"/>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2" name="Google Shape;17052;p24"/>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3" name="Google Shape;17053;p24"/>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4" name="Google Shape;17054;p24"/>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5" name="Google Shape;17055;p24"/>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6" name="Google Shape;17056;p24"/>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7" name="Google Shape;17057;p24"/>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8" name="Google Shape;17058;p24"/>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9" name="Google Shape;17059;p24"/>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0" name="Google Shape;17060;p24"/>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1" name="Google Shape;17061;p24"/>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2" name="Google Shape;17062;p24"/>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3" name="Google Shape;17063;p24"/>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4" name="Google Shape;17064;p24"/>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5" name="Google Shape;17065;p24"/>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6" name="Google Shape;17066;p24"/>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7" name="Google Shape;17067;p24"/>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8" name="Google Shape;17068;p24"/>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9" name="Google Shape;17069;p24"/>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0" name="Google Shape;17070;p24"/>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1" name="Google Shape;17071;p24"/>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2" name="Google Shape;17072;p24"/>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3" name="Google Shape;17073;p24"/>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4" name="Google Shape;17074;p24"/>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5" name="Google Shape;17075;p24"/>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6" name="Google Shape;17076;p24"/>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7" name="Google Shape;17077;p24"/>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8" name="Google Shape;17078;p24"/>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9" name="Google Shape;17079;p24"/>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0" name="Google Shape;17080;p24"/>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1" name="Google Shape;17081;p24"/>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2" name="Google Shape;17082;p24"/>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3" name="Google Shape;17083;p24"/>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4" name="Google Shape;17084;p24"/>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5" name="Google Shape;17085;p24"/>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6" name="Google Shape;17086;p24"/>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7" name="Google Shape;17087;p24"/>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8" name="Google Shape;17088;p24"/>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9" name="Google Shape;17089;p24"/>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0" name="Google Shape;17090;p24"/>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1" name="Google Shape;17091;p24"/>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2" name="Google Shape;17092;p24"/>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3" name="Google Shape;17093;p24"/>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4" name="Google Shape;17094;p24"/>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5" name="Google Shape;17095;p24"/>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6" name="Google Shape;17096;p24"/>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7" name="Google Shape;17097;p24"/>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8" name="Google Shape;17098;p24"/>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9" name="Google Shape;17099;p24"/>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0" name="Google Shape;17100;p24"/>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1" name="Google Shape;17101;p24"/>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2" name="Google Shape;17102;p24"/>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3" name="Google Shape;17103;p24"/>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4" name="Google Shape;17104;p24"/>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5" name="Google Shape;17105;p24"/>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6" name="Google Shape;17106;p24"/>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7" name="Google Shape;17107;p24"/>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8" name="Google Shape;17108;p24"/>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9" name="Google Shape;17109;p24"/>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0" name="Google Shape;17110;p24"/>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1" name="Google Shape;17111;p24"/>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2" name="Google Shape;17112;p24"/>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3" name="Google Shape;17113;p24"/>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4" name="Google Shape;17114;p24"/>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5" name="Google Shape;17115;p24"/>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6" name="Google Shape;17116;p24"/>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7" name="Google Shape;17117;p24"/>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8" name="Google Shape;17118;p24"/>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9" name="Google Shape;17119;p24"/>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0" name="Google Shape;17120;p24"/>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1" name="Google Shape;17121;p24"/>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2" name="Google Shape;17122;p24"/>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3" name="Google Shape;17123;p24"/>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4" name="Google Shape;17124;p24"/>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5" name="Google Shape;17125;p24"/>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6" name="Google Shape;17126;p24"/>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7" name="Google Shape;17127;p24"/>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8" name="Google Shape;17128;p24"/>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9" name="Google Shape;17129;p24"/>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0" name="Google Shape;17130;p24"/>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1" name="Google Shape;17131;p24"/>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2" name="Google Shape;17132;p24"/>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3" name="Google Shape;17133;p24"/>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4" name="Google Shape;17134;p24"/>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5" name="Google Shape;17135;p24"/>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6" name="Google Shape;17136;p24"/>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7" name="Google Shape;17137;p24"/>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8" name="Google Shape;17138;p24"/>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9" name="Google Shape;17139;p24"/>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0" name="Google Shape;17140;p24"/>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1" name="Google Shape;17141;p24"/>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2" name="Google Shape;17142;p24"/>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3" name="Google Shape;17143;p24"/>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4" name="Google Shape;17144;p24"/>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5" name="Google Shape;17145;p24"/>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6" name="Google Shape;17146;p24"/>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7" name="Google Shape;17147;p24"/>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8" name="Google Shape;17148;p24"/>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9" name="Google Shape;17149;p24"/>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0" name="Google Shape;17150;p24"/>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1" name="Google Shape;17151;p24"/>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2" name="Google Shape;17152;p24"/>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3" name="Google Shape;17153;p24"/>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4" name="Google Shape;17154;p24"/>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5" name="Google Shape;17155;p24"/>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6" name="Google Shape;17156;p24"/>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7" name="Google Shape;17157;p24"/>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8" name="Google Shape;17158;p24"/>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9" name="Google Shape;17159;p24"/>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0" name="Google Shape;17160;p24"/>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1" name="Google Shape;17161;p24"/>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2" name="Google Shape;17162;p24"/>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3" name="Google Shape;17163;p24"/>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4" name="Google Shape;17164;p24"/>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5" name="Google Shape;17165;p24"/>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6" name="Google Shape;17166;p24"/>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7" name="Google Shape;17167;p24"/>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8" name="Google Shape;17168;p24"/>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9" name="Google Shape;17169;p24"/>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0" name="Google Shape;17170;p24"/>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1" name="Google Shape;17171;p24"/>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2" name="Google Shape;17172;p24"/>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3" name="Google Shape;17173;p24"/>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4" name="Google Shape;17174;p24"/>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5" name="Google Shape;17175;p24"/>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6" name="Google Shape;17176;p24"/>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7" name="Google Shape;17177;p24"/>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8" name="Google Shape;17178;p24"/>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9" name="Google Shape;17179;p24"/>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0" name="Google Shape;17180;p24"/>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1" name="Google Shape;17181;p24"/>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2" name="Google Shape;17182;p24"/>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3" name="Google Shape;17183;p24"/>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4" name="Google Shape;17184;p24"/>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5" name="Google Shape;17185;p24"/>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6" name="Google Shape;17186;p24"/>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7" name="Google Shape;17187;p24"/>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8" name="Google Shape;17188;p24"/>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9" name="Google Shape;17189;p24"/>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0" name="Google Shape;17190;p24"/>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1" name="Google Shape;17191;p24"/>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2" name="Google Shape;17192;p24"/>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3" name="Google Shape;17193;p24"/>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4" name="Google Shape;17194;p24"/>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5" name="Google Shape;17195;p24"/>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6" name="Google Shape;17196;p24"/>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7" name="Google Shape;17197;p24"/>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8" name="Google Shape;17198;p24"/>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9" name="Google Shape;17199;p24"/>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0" name="Google Shape;17200;p24"/>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1" name="Google Shape;17201;p24"/>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2" name="Google Shape;17202;p24"/>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3" name="Google Shape;17203;p24"/>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4" name="Google Shape;17204;p24"/>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5" name="Google Shape;17205;p24"/>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6" name="Google Shape;17206;p24"/>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7" name="Google Shape;17207;p24"/>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8" name="Google Shape;17208;p24"/>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9" name="Google Shape;17209;p24"/>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0" name="Google Shape;17210;p24"/>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1" name="Google Shape;17211;p24"/>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2" name="Google Shape;17212;p24"/>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3" name="Google Shape;17213;p24"/>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4" name="Google Shape;17214;p24"/>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5" name="Google Shape;17215;p24"/>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6" name="Google Shape;17216;p24"/>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7" name="Google Shape;17217;p24"/>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8" name="Google Shape;17218;p24"/>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9" name="Google Shape;17219;p24"/>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0" name="Google Shape;17220;p24"/>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1" name="Google Shape;17221;p24"/>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2" name="Google Shape;17222;p24"/>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3" name="Google Shape;17223;p24"/>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4" name="Google Shape;17224;p24"/>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5" name="Google Shape;17225;p24"/>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6" name="Google Shape;17226;p24"/>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7" name="Google Shape;17227;p24"/>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8" name="Google Shape;17228;p24"/>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9" name="Google Shape;17229;p24"/>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0" name="Google Shape;17230;p24"/>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1" name="Google Shape;17231;p24"/>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2" name="Google Shape;17232;p24"/>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3" name="Google Shape;17233;p24"/>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4" name="Google Shape;17234;p24"/>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5" name="Google Shape;17235;p24"/>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6" name="Google Shape;17236;p24"/>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7" name="Google Shape;17237;p24"/>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8" name="Google Shape;17238;p24"/>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9" name="Google Shape;17239;p24"/>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0" name="Google Shape;17240;p24"/>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1" name="Google Shape;17241;p24"/>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2" name="Google Shape;17242;p24"/>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3" name="Google Shape;17243;p24"/>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4" name="Google Shape;17244;p24"/>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5" name="Google Shape;17245;p24"/>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6" name="Google Shape;17246;p24"/>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7" name="Google Shape;17247;p24"/>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8" name="Google Shape;17248;p24"/>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9" name="Google Shape;17249;p24"/>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0" name="Google Shape;17250;p24"/>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1" name="Google Shape;17251;p24"/>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2" name="Google Shape;17252;p24"/>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3" name="Google Shape;17253;p24"/>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4" name="Google Shape;17254;p24"/>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5" name="Google Shape;17255;p24"/>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6" name="Google Shape;17256;p24"/>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7" name="Google Shape;17257;p24"/>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8" name="Google Shape;17258;p24"/>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9" name="Google Shape;17259;p24"/>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0" name="Google Shape;17260;p24"/>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1" name="Google Shape;17261;p24"/>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2" name="Google Shape;17262;p24"/>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3" name="Google Shape;17263;p24"/>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4" name="Google Shape;17264;p24"/>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5" name="Google Shape;17265;p24"/>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6" name="Google Shape;17266;p24"/>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7" name="Google Shape;17267;p24"/>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8" name="Google Shape;17268;p24"/>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9" name="Google Shape;17269;p24"/>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0" name="Google Shape;17270;p24"/>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1" name="Google Shape;17271;p24"/>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2" name="Google Shape;17272;p24"/>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3" name="Google Shape;17273;p24"/>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4" name="Google Shape;17274;p24"/>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5" name="Google Shape;17275;p24"/>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6" name="Google Shape;17276;p24"/>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7" name="Google Shape;17277;p24"/>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8" name="Google Shape;17278;p24"/>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9" name="Google Shape;17279;p24"/>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0" name="Google Shape;17280;p24"/>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1" name="Google Shape;17281;p24"/>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2" name="Google Shape;17282;p24"/>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3" name="Google Shape;17283;p24"/>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4" name="Google Shape;17284;p24"/>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5" name="Google Shape;17285;p24"/>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6" name="Google Shape;17286;p24"/>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7" name="Google Shape;17287;p24"/>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8" name="Google Shape;17288;p24"/>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9" name="Google Shape;17289;p24"/>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0" name="Google Shape;17290;p24"/>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1" name="Google Shape;17291;p24"/>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2" name="Google Shape;17292;p24"/>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3" name="Google Shape;17293;p24"/>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4" name="Google Shape;17294;p24"/>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5" name="Google Shape;17295;p24"/>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6" name="Google Shape;17296;p24"/>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7" name="Google Shape;17297;p24"/>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8" name="Google Shape;17298;p24"/>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9" name="Google Shape;17299;p24"/>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0" name="Google Shape;17300;p24"/>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1" name="Google Shape;17301;p24"/>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2" name="Google Shape;17302;p24"/>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3" name="Google Shape;17303;p24"/>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4" name="Google Shape;17304;p24"/>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5" name="Google Shape;17305;p24"/>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6" name="Google Shape;17306;p24"/>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7" name="Google Shape;17307;p24"/>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8" name="Google Shape;17308;p24"/>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9" name="Google Shape;17309;p24"/>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0" name="Google Shape;17310;p24"/>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1" name="Google Shape;17311;p24"/>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2" name="Google Shape;17312;p24"/>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3" name="Google Shape;17313;p24"/>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4" name="Google Shape;17314;p24"/>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5" name="Google Shape;17315;p24"/>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6" name="Google Shape;17316;p24"/>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7" name="Google Shape;17317;p24"/>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8" name="Google Shape;17318;p24"/>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9" name="Google Shape;17319;p24"/>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0" name="Google Shape;17320;p24"/>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1" name="Google Shape;17321;p24"/>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2" name="Google Shape;17322;p24"/>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3" name="Google Shape;17323;p24"/>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4" name="Google Shape;17324;p24"/>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5" name="Google Shape;17325;p24"/>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6" name="Google Shape;17326;p24"/>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7" name="Google Shape;17327;p24"/>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8" name="Google Shape;17328;p24"/>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9" name="Google Shape;17329;p24"/>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0" name="Google Shape;17330;p24"/>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1" name="Google Shape;17331;p24"/>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2" name="Google Shape;17332;p24"/>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3" name="Google Shape;17333;p24"/>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4" name="Google Shape;17334;p24"/>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5" name="Google Shape;17335;p24"/>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6" name="Google Shape;17336;p24"/>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7" name="Google Shape;17337;p24"/>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8" name="Google Shape;17338;p24"/>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9" name="Google Shape;17339;p24"/>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0" name="Google Shape;17340;p24"/>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1" name="Google Shape;17341;p24"/>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2" name="Google Shape;17342;p24"/>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3" name="Google Shape;17343;p24"/>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4" name="Google Shape;17344;p24"/>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5" name="Google Shape;17345;p24"/>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6" name="Google Shape;17346;p24"/>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7" name="Google Shape;17347;p24"/>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8" name="Google Shape;17348;p24"/>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9" name="Google Shape;17349;p24"/>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0" name="Google Shape;17350;p24"/>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1" name="Google Shape;17351;p24"/>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2" name="Google Shape;17352;p24"/>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3" name="Google Shape;17353;p24"/>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4" name="Google Shape;17354;p24"/>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5" name="Google Shape;17355;p24"/>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6" name="Google Shape;17356;p24"/>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7" name="Google Shape;17357;p24"/>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8" name="Google Shape;17358;p24"/>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9" name="Google Shape;17359;p24"/>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0" name="Google Shape;17360;p24"/>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1" name="Google Shape;17361;p24"/>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2" name="Google Shape;17362;p24"/>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3" name="Google Shape;17363;p24"/>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4" name="Google Shape;17364;p24"/>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5" name="Google Shape;17365;p24"/>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6" name="Google Shape;17366;p24"/>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7" name="Google Shape;17367;p24"/>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8" name="Google Shape;17368;p24"/>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9" name="Google Shape;17369;p24"/>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0" name="Google Shape;17370;p24"/>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1" name="Google Shape;17371;p24"/>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2" name="Google Shape;17372;p24"/>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3" name="Google Shape;17373;p24"/>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4" name="Google Shape;17374;p24"/>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5" name="Google Shape;17375;p24"/>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6" name="Google Shape;17376;p24"/>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7" name="Google Shape;17377;p24"/>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8" name="Google Shape;17378;p24"/>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9" name="Google Shape;17379;p24"/>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0" name="Google Shape;17380;p24"/>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1" name="Google Shape;17381;p24"/>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2" name="Google Shape;17382;p24"/>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3" name="Google Shape;17383;p24"/>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4" name="Google Shape;17384;p24"/>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5" name="Google Shape;17385;p24"/>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6" name="Google Shape;17386;p24"/>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7" name="Google Shape;17387;p24"/>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8" name="Google Shape;17388;p24"/>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9" name="Google Shape;17389;p24"/>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0" name="Google Shape;17390;p24"/>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1" name="Google Shape;17391;p24"/>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2" name="Google Shape;17392;p24"/>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3" name="Google Shape;17393;p24"/>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4" name="Google Shape;17394;p24"/>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5" name="Google Shape;17395;p24"/>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6" name="Google Shape;17396;p24"/>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7" name="Google Shape;17397;p24"/>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8" name="Google Shape;17398;p24"/>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9" name="Google Shape;17399;p24"/>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0" name="Google Shape;17400;p24"/>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1" name="Google Shape;17401;p24"/>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2" name="Google Shape;17402;p24"/>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3" name="Google Shape;17403;p24"/>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4" name="Google Shape;17404;p24"/>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5" name="Google Shape;17405;p24"/>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6" name="Google Shape;17406;p24"/>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7" name="Google Shape;17407;p24"/>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8" name="Google Shape;17408;p24"/>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9" name="Google Shape;17409;p24"/>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0" name="Google Shape;17410;p24"/>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1" name="Google Shape;17411;p24"/>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2" name="Google Shape;17412;p24"/>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3" name="Google Shape;17413;p24"/>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4" name="Google Shape;17414;p24"/>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5" name="Google Shape;17415;p24"/>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6" name="Google Shape;17416;p24"/>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7" name="Google Shape;17417;p24"/>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8" name="Google Shape;17418;p24"/>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9" name="Google Shape;17419;p24"/>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0" name="Google Shape;17420;p24"/>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1" name="Google Shape;17421;p24"/>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2" name="Google Shape;17422;p24"/>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3" name="Google Shape;17423;p24"/>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4" name="Google Shape;17424;p24"/>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5" name="Google Shape;17425;p24"/>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6" name="Google Shape;17426;p24"/>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7" name="Google Shape;17427;p24"/>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8" name="Google Shape;17428;p24"/>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9" name="Google Shape;17429;p24"/>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0" name="Google Shape;17430;p24"/>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1" name="Google Shape;17431;p24"/>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2" name="Google Shape;17432;p24"/>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3" name="Google Shape;17433;p24"/>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4" name="Google Shape;17434;p24"/>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5" name="Google Shape;17435;p24"/>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6" name="Google Shape;17436;p24"/>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7" name="Google Shape;17437;p24"/>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8" name="Google Shape;17438;p24"/>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9" name="Google Shape;17439;p24"/>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0" name="Google Shape;17440;p24"/>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1" name="Google Shape;17441;p24"/>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2" name="Google Shape;17442;p24"/>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3" name="Google Shape;17443;p24"/>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4" name="Google Shape;17444;p24"/>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5" name="Google Shape;17445;p24"/>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6" name="Google Shape;17446;p24"/>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7" name="Google Shape;17447;p24"/>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8" name="Google Shape;17448;p24"/>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9" name="Google Shape;17449;p24"/>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0" name="Google Shape;17450;p24"/>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1" name="Google Shape;17451;p24"/>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2" name="Google Shape;17452;p24"/>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3" name="Google Shape;17453;p24"/>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4" name="Google Shape;17454;p24"/>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5" name="Google Shape;17455;p24"/>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6" name="Google Shape;17456;p24"/>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7" name="Google Shape;17457;p24"/>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8" name="Google Shape;17458;p24"/>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9" name="Google Shape;17459;p24"/>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0" name="Google Shape;17460;p24"/>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1" name="Google Shape;17461;p24"/>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2" name="Google Shape;17462;p24"/>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3" name="Google Shape;17463;p24"/>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4" name="Google Shape;17464;p24"/>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5" name="Google Shape;17465;p24"/>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6" name="Google Shape;17466;p24"/>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7" name="Google Shape;17467;p24"/>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8" name="Google Shape;17468;p24"/>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9" name="Google Shape;17469;p24"/>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0" name="Google Shape;17470;p24"/>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1" name="Google Shape;17471;p24"/>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2" name="Google Shape;17472;p24"/>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3" name="Google Shape;17473;p24"/>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4" name="Google Shape;17474;p24"/>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5" name="Google Shape;17475;p24"/>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6" name="Google Shape;17476;p24"/>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7" name="Google Shape;17477;p24"/>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8" name="Google Shape;17478;p24"/>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9" name="Google Shape;17479;p24"/>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0" name="Google Shape;17480;p24"/>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1" name="Google Shape;17481;p24"/>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2" name="Google Shape;17482;p24"/>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3" name="Google Shape;17483;p24"/>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4" name="Google Shape;17484;p24"/>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5" name="Google Shape;17485;p24"/>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6" name="Google Shape;17486;p24"/>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7" name="Google Shape;17487;p24"/>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8" name="Google Shape;17488;p24"/>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9" name="Google Shape;17489;p24"/>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0" name="Google Shape;17490;p24"/>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1" name="Google Shape;17491;p24"/>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2" name="Google Shape;17492;p24"/>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3" name="Google Shape;17493;p24"/>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4" name="Google Shape;17494;p24"/>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5" name="Google Shape;17495;p24"/>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6" name="Google Shape;17496;p24"/>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7" name="Google Shape;17497;p24"/>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8" name="Google Shape;17498;p24"/>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9" name="Google Shape;17499;p24"/>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0" name="Google Shape;17500;p24"/>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1" name="Google Shape;17501;p24"/>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2" name="Google Shape;17502;p24"/>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3" name="Google Shape;17503;p24"/>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4" name="Google Shape;17504;p24"/>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5" name="Google Shape;17505;p24"/>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6" name="Google Shape;17506;p24"/>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7" name="Google Shape;17507;p24"/>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8" name="Google Shape;17508;p24"/>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9" name="Google Shape;17509;p24"/>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0" name="Google Shape;17510;p24"/>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1" name="Google Shape;17511;p24"/>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2" name="Google Shape;17512;p24"/>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3" name="Google Shape;17513;p24"/>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4" name="Google Shape;17514;p24"/>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5" name="Google Shape;17515;p24"/>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6" name="Google Shape;17516;p24"/>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7" name="Google Shape;17517;p24"/>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8" name="Google Shape;17518;p24"/>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9" name="Google Shape;17519;p24"/>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0" name="Google Shape;17520;p24"/>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1" name="Google Shape;17521;p24"/>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2" name="Google Shape;17522;p24"/>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3" name="Google Shape;17523;p24"/>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4" name="Google Shape;17524;p24"/>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5" name="Google Shape;17525;p24"/>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6" name="Google Shape;17526;p24"/>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7" name="Google Shape;17527;p24"/>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8" name="Google Shape;17528;p24"/>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9" name="Google Shape;17529;p24"/>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0" name="Google Shape;17530;p24"/>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1" name="Google Shape;17531;p24"/>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2" name="Google Shape;17532;p24"/>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3" name="Google Shape;17533;p24"/>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4" name="Google Shape;17534;p24"/>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5" name="Google Shape;17535;p24"/>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6" name="Google Shape;17536;p24"/>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7" name="Google Shape;17537;p24"/>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8" name="Google Shape;17538;p24"/>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9" name="Google Shape;17539;p24"/>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0" name="Google Shape;17540;p24"/>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1" name="Google Shape;17541;p24"/>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2" name="Google Shape;17542;p24"/>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3" name="Google Shape;17543;p24"/>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4" name="Google Shape;17544;p24"/>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5" name="Google Shape;17545;p24"/>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6" name="Google Shape;17546;p24"/>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7" name="Google Shape;17547;p24"/>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8" name="Google Shape;17548;p24"/>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9" name="Google Shape;17549;p24"/>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0" name="Google Shape;17550;p24"/>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1" name="Google Shape;17551;p24"/>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2" name="Google Shape;17552;p24"/>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3" name="Google Shape;17553;p24"/>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4" name="Google Shape;17554;p24"/>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5" name="Google Shape;17555;p24"/>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6" name="Google Shape;17556;p24"/>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7" name="Google Shape;17557;p24"/>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8" name="Google Shape;17558;p24"/>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9" name="Google Shape;17559;p24"/>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0" name="Google Shape;17560;p24"/>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1" name="Google Shape;17561;p24"/>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2" name="Google Shape;17562;p24"/>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3" name="Google Shape;17563;p24"/>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4" name="Google Shape;17564;p24"/>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5" name="Google Shape;17565;p24"/>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6" name="Google Shape;17566;p24"/>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7" name="Google Shape;17567;p24"/>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8" name="Google Shape;17568;p24"/>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9" name="Google Shape;17569;p24"/>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0" name="Google Shape;17570;p24"/>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1" name="Google Shape;17571;p24"/>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2" name="Google Shape;17572;p24"/>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3" name="Google Shape;17573;p24"/>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4" name="Google Shape;17574;p24"/>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5" name="Google Shape;17575;p24"/>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6" name="Google Shape;17576;p24"/>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7" name="Google Shape;17577;p24"/>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8" name="Google Shape;17578;p24"/>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9" name="Google Shape;17579;p24"/>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0" name="Google Shape;17580;p24"/>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1" name="Google Shape;17581;p24"/>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2" name="Google Shape;17582;p24"/>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3" name="Google Shape;17583;p24"/>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4" name="Google Shape;17584;p24"/>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5" name="Google Shape;17585;p24"/>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6" name="Google Shape;17586;p24"/>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7" name="Google Shape;17587;p24"/>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8" name="Google Shape;17588;p24"/>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9" name="Google Shape;17589;p24"/>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0" name="Google Shape;17590;p24"/>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1" name="Google Shape;17591;p24"/>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2" name="Google Shape;17592;p24"/>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3" name="Google Shape;17593;p24"/>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4" name="Google Shape;17594;p24"/>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5" name="Google Shape;17595;p24"/>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6" name="Google Shape;17596;p24"/>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7" name="Google Shape;17597;p24"/>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8" name="Google Shape;17598;p24"/>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9" name="Google Shape;17599;p24"/>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0" name="Google Shape;17600;p24"/>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1" name="Google Shape;17601;p24"/>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2" name="Google Shape;17602;p24"/>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3" name="Google Shape;17603;p24"/>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4" name="Google Shape;17604;p24"/>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5" name="Google Shape;17605;p24"/>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6" name="Google Shape;17606;p24"/>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7" name="Google Shape;17607;p24"/>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8" name="Google Shape;17608;p24"/>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9" name="Google Shape;17609;p24"/>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0" name="Google Shape;17610;p24"/>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1" name="Google Shape;17611;p24"/>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2" name="Google Shape;17612;p24"/>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3" name="Google Shape;17613;p24"/>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4" name="Google Shape;17614;p24"/>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5" name="Google Shape;17615;p24"/>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6" name="Google Shape;17616;p24"/>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7" name="Google Shape;17617;p24"/>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8" name="Google Shape;17618;p24"/>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9" name="Google Shape;17619;p24"/>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0" name="Google Shape;17620;p24"/>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1" name="Google Shape;17621;p24"/>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2" name="Google Shape;17622;p24"/>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3" name="Google Shape;17623;p24"/>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4" name="Google Shape;17624;p24"/>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5" name="Google Shape;17625;p24"/>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6" name="Google Shape;17626;p24"/>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7" name="Google Shape;17627;p24"/>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8" name="Google Shape;17628;p24"/>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9" name="Google Shape;17629;p24"/>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0" name="Google Shape;17630;p24"/>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1" name="Google Shape;17631;p24"/>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2" name="Google Shape;17632;p24"/>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3" name="Google Shape;17633;p24"/>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4" name="Google Shape;17634;p24"/>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5" name="Google Shape;17635;p24"/>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6" name="Google Shape;17636;p24"/>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7" name="Google Shape;17637;p24"/>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8" name="Google Shape;17638;p24"/>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9" name="Google Shape;17639;p24"/>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0" name="Google Shape;17640;p24"/>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1" name="Google Shape;17641;p24"/>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2" name="Google Shape;17642;p24"/>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3" name="Google Shape;17643;p24"/>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4" name="Google Shape;17644;p24"/>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5" name="Google Shape;17645;p24"/>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6" name="Google Shape;17646;p24"/>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7" name="Google Shape;17647;p24"/>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8" name="Google Shape;17648;p24"/>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9" name="Google Shape;17649;p24"/>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0" name="Google Shape;17650;p24"/>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1" name="Google Shape;17651;p24"/>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2" name="Google Shape;17652;p24"/>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3" name="Google Shape;17653;p24"/>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4" name="Google Shape;17654;p24"/>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5" name="Google Shape;17655;p24"/>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6" name="Google Shape;17656;p24"/>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7" name="Google Shape;17657;p24"/>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8" name="Google Shape;17658;p24"/>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9" name="Google Shape;17659;p24"/>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0" name="Google Shape;17660;p24"/>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1" name="Google Shape;17661;p24"/>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2" name="Google Shape;17662;p24"/>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3" name="Google Shape;17663;p24"/>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4" name="Google Shape;17664;p24"/>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5" name="Google Shape;17665;p24"/>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6" name="Google Shape;17666;p24"/>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7" name="Google Shape;17667;p24"/>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8" name="Google Shape;17668;p24"/>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9" name="Google Shape;17669;p24"/>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0" name="Google Shape;17670;p24"/>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1" name="Google Shape;17671;p24"/>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2" name="Google Shape;17672;p24"/>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3" name="Google Shape;17673;p24"/>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4" name="Google Shape;17674;p24"/>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5" name="Google Shape;17675;p24"/>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6" name="Google Shape;17676;p24"/>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7" name="Google Shape;17677;p24"/>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8" name="Google Shape;17678;p24"/>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9" name="Google Shape;17679;p24"/>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0" name="Google Shape;17680;p24"/>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1" name="Google Shape;17681;p24"/>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2" name="Google Shape;17682;p24"/>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3" name="Google Shape;17683;p24"/>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4" name="Google Shape;17684;p24"/>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5" name="Google Shape;17685;p24"/>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6" name="Google Shape;17686;p24"/>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7" name="Google Shape;17687;p24"/>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8" name="Google Shape;17688;p24"/>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9" name="Google Shape;17689;p24"/>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0" name="Google Shape;17690;p24"/>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1" name="Google Shape;17691;p24"/>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2" name="Google Shape;17692;p24"/>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3" name="Google Shape;17693;p24"/>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4" name="Google Shape;17694;p24"/>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5" name="Google Shape;17695;p24"/>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6" name="Google Shape;17696;p24"/>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7" name="Google Shape;17697;p24"/>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8" name="Google Shape;17698;p24"/>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9" name="Google Shape;17699;p24"/>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0" name="Google Shape;17700;p24"/>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1" name="Google Shape;17701;p24"/>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2" name="Google Shape;17702;p24"/>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3" name="Google Shape;17703;p24"/>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4" name="Google Shape;17704;p24"/>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5" name="Google Shape;17705;p24"/>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6" name="Google Shape;17706;p24"/>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7" name="Google Shape;17707;p24"/>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8" name="Google Shape;17708;p24"/>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9" name="Google Shape;17709;p24"/>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0" name="Google Shape;17710;p24"/>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1" name="Google Shape;17711;p24"/>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2" name="Google Shape;17712;p24"/>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3" name="Google Shape;17713;p24"/>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4" name="Google Shape;17714;p24"/>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5" name="Google Shape;17715;p24"/>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6" name="Google Shape;17716;p24"/>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7" name="Google Shape;17717;p24"/>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8" name="Google Shape;17718;p24"/>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9" name="Google Shape;17719;p24"/>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0" name="Google Shape;17720;p24"/>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1" name="Google Shape;17721;p24"/>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2" name="Google Shape;17722;p24"/>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3" name="Google Shape;17723;p24"/>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4" name="Google Shape;17724;p24"/>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5" name="Google Shape;17725;p24"/>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6" name="Google Shape;17726;p24"/>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7" name="Google Shape;17727;p24"/>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8" name="Google Shape;17728;p24"/>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9" name="Google Shape;17729;p24"/>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0" name="Google Shape;17730;p24"/>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1" name="Google Shape;17731;p24"/>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2" name="Google Shape;17732;p24"/>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3" name="Google Shape;17733;p24"/>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4" name="Google Shape;17734;p24"/>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5" name="Google Shape;17735;p24"/>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6" name="Google Shape;17736;p24"/>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7" name="Google Shape;17737;p24"/>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8" name="Google Shape;17738;p24"/>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9" name="Google Shape;17739;p24"/>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0" name="Google Shape;17740;p24"/>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1" name="Google Shape;17741;p24"/>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2" name="Google Shape;17742;p24"/>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3" name="Google Shape;17743;p24"/>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4" name="Google Shape;17744;p24"/>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5" name="Google Shape;17745;p24"/>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6" name="Google Shape;17746;p24"/>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7" name="Google Shape;17747;p24"/>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8" name="Google Shape;17748;p24"/>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9" name="Google Shape;17749;p24"/>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0" name="Google Shape;17750;p24"/>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1" name="Google Shape;17751;p24"/>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2" name="Google Shape;17752;p24"/>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3" name="Google Shape;17753;p24"/>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4" name="Google Shape;17754;p24"/>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5" name="Google Shape;17755;p24"/>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6" name="Google Shape;17756;p24"/>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7" name="Google Shape;17757;p24"/>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8" name="Google Shape;17758;p24"/>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9" name="Google Shape;17759;p24"/>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0" name="Google Shape;17760;p24"/>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1" name="Google Shape;17761;p24"/>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2" name="Google Shape;17762;p24"/>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3" name="Google Shape;17763;p24"/>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4" name="Google Shape;17764;p24"/>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5" name="Google Shape;17765;p24"/>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6" name="Google Shape;17766;p24"/>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7" name="Google Shape;17767;p24"/>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8" name="Google Shape;17768;p24"/>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9" name="Google Shape;17769;p24"/>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0" name="Google Shape;17770;p24"/>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1" name="Google Shape;17771;p24"/>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2" name="Google Shape;17772;p24"/>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3" name="Google Shape;17773;p24"/>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4" name="Google Shape;17774;p24"/>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5" name="Google Shape;17775;p24"/>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6" name="Google Shape;17776;p24"/>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7" name="Google Shape;17777;p24"/>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8" name="Google Shape;17778;p24"/>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9" name="Google Shape;17779;p24"/>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0" name="Google Shape;17780;p24"/>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1" name="Google Shape;17781;p24"/>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2" name="Google Shape;17782;p24"/>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3" name="Google Shape;17783;p24"/>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4" name="Google Shape;17784;p24"/>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5" name="Google Shape;17785;p24"/>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6" name="Google Shape;17786;p24"/>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7" name="Google Shape;17787;p24"/>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8" name="Google Shape;17788;p24"/>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9" name="Google Shape;17789;p24"/>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0" name="Google Shape;17790;p24"/>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1" name="Google Shape;17791;p24"/>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2" name="Google Shape;17792;p24"/>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3" name="Google Shape;17793;p24"/>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4" name="Google Shape;17794;p24"/>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5" name="Google Shape;17795;p24"/>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6" name="Google Shape;17796;p24"/>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7" name="Google Shape;17797;p24"/>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8" name="Google Shape;17798;p24"/>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9" name="Google Shape;17799;p24"/>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0" name="Google Shape;17800;p24"/>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1" name="Google Shape;17801;p24"/>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2" name="Google Shape;17802;p24"/>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3" name="Google Shape;17803;p24"/>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4" name="Google Shape;17804;p24"/>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5" name="Google Shape;17805;p24"/>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6" name="Google Shape;17806;p24"/>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7" name="Google Shape;17807;p24"/>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8" name="Google Shape;17808;p24"/>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9" name="Google Shape;17809;p24"/>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10" name="Google Shape;17810;p24"/>
          <p:cNvSpPr txBox="1">
            <a:spLocks noGrp="1"/>
          </p:cNvSpPr>
          <p:nvPr>
            <p:ph type="title"/>
          </p:nvPr>
        </p:nvSpPr>
        <p:spPr>
          <a:xfrm rot="-188962">
            <a:off x="951030" y="2435292"/>
            <a:ext cx="5467859" cy="1650899"/>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811" name="Google Shape;17811;p24"/>
          <p:cNvSpPr txBox="1">
            <a:spLocks noGrp="1"/>
          </p:cNvSpPr>
          <p:nvPr>
            <p:ph type="subTitle" idx="1"/>
          </p:nvPr>
        </p:nvSpPr>
        <p:spPr>
          <a:xfrm rot="-128883">
            <a:off x="1827982" y="4278413"/>
            <a:ext cx="3713809" cy="1717208"/>
          </a:xfrm>
          <a:prstGeom prst="rect">
            <a:avLst/>
          </a:prstGeom>
          <a:solidFill>
            <a:schemeClr val="lt2"/>
          </a:solidFill>
          <a:effectLst>
            <a:outerShdw dist="66675" dir="2580000" algn="bl" rotWithShape="0">
              <a:schemeClr val="dk1">
                <a:alpha val="16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812" name="Google Shape;17812;p24"/>
          <p:cNvSpPr/>
          <p:nvPr/>
        </p:nvSpPr>
        <p:spPr>
          <a:xfrm rot="-6345070" flipH="1">
            <a:off x="1430703" y="6336017"/>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3" name="Google Shape;17813;p24"/>
          <p:cNvSpPr/>
          <p:nvPr/>
        </p:nvSpPr>
        <p:spPr>
          <a:xfrm rot="-9002992" flipH="1">
            <a:off x="647655" y="5826648"/>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4" name="Google Shape;17814;p24"/>
          <p:cNvSpPr/>
          <p:nvPr/>
        </p:nvSpPr>
        <p:spPr>
          <a:xfrm rot="-469745" flipH="1">
            <a:off x="1262887" y="5124687"/>
            <a:ext cx="96903" cy="1949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5" name="Google Shape;17815;p24"/>
          <p:cNvSpPr/>
          <p:nvPr/>
        </p:nvSpPr>
        <p:spPr>
          <a:xfrm rot="-469745" flipH="1">
            <a:off x="11604954" y="415421"/>
            <a:ext cx="96903" cy="194996"/>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01464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816"/>
        <p:cNvGrpSpPr/>
        <p:nvPr/>
      </p:nvGrpSpPr>
      <p:grpSpPr>
        <a:xfrm>
          <a:off x="0" y="0"/>
          <a:ext cx="0" cy="0"/>
          <a:chOff x="0" y="0"/>
          <a:chExt cx="0" cy="0"/>
        </a:xfrm>
      </p:grpSpPr>
      <p:grpSp>
        <p:nvGrpSpPr>
          <p:cNvPr id="17817" name="Google Shape;17817;p25"/>
          <p:cNvGrpSpPr/>
          <p:nvPr/>
        </p:nvGrpSpPr>
        <p:grpSpPr>
          <a:xfrm>
            <a:off x="0" y="0"/>
            <a:ext cx="12205600" cy="7066400"/>
            <a:chOff x="0" y="0"/>
            <a:chExt cx="9154200" cy="5299800"/>
          </a:xfrm>
        </p:grpSpPr>
        <p:sp>
          <p:nvSpPr>
            <p:cNvPr id="17818" name="Google Shape;17818;p25"/>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9" name="Google Shape;17819;p25"/>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0" name="Google Shape;17820;p25"/>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1" name="Google Shape;17821;p25"/>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2" name="Google Shape;17822;p25"/>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3" name="Google Shape;17823;p25"/>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4" name="Google Shape;17824;p25"/>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5" name="Google Shape;17825;p25"/>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6" name="Google Shape;17826;p25"/>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7" name="Google Shape;17827;p25"/>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8" name="Google Shape;17828;p25"/>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9" name="Google Shape;17829;p25"/>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0" name="Google Shape;17830;p25"/>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1" name="Google Shape;17831;p25"/>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2" name="Google Shape;17832;p25"/>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3" name="Google Shape;17833;p25"/>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4" name="Google Shape;17834;p25"/>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5" name="Google Shape;17835;p25"/>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6" name="Google Shape;17836;p25"/>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7" name="Google Shape;17837;p25"/>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8" name="Google Shape;17838;p25"/>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9" name="Google Shape;17839;p25"/>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0" name="Google Shape;17840;p25"/>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1" name="Google Shape;17841;p25"/>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2" name="Google Shape;17842;p25"/>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3" name="Google Shape;17843;p25"/>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4" name="Google Shape;17844;p25"/>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5" name="Google Shape;17845;p25"/>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6" name="Google Shape;17846;p25"/>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7" name="Google Shape;17847;p25"/>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8" name="Google Shape;17848;p25"/>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9" name="Google Shape;17849;p25"/>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0" name="Google Shape;17850;p25"/>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1" name="Google Shape;17851;p25"/>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2" name="Google Shape;17852;p25"/>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3" name="Google Shape;17853;p25"/>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4" name="Google Shape;17854;p25"/>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5" name="Google Shape;17855;p25"/>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6" name="Google Shape;17856;p25"/>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7" name="Google Shape;17857;p25"/>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8" name="Google Shape;17858;p25"/>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9" name="Google Shape;17859;p25"/>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0" name="Google Shape;17860;p25"/>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1" name="Google Shape;17861;p25"/>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2" name="Google Shape;17862;p25"/>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3" name="Google Shape;17863;p25"/>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4" name="Google Shape;17864;p25"/>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5" name="Google Shape;17865;p25"/>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6" name="Google Shape;17866;p25"/>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7" name="Google Shape;17867;p25"/>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8" name="Google Shape;17868;p25"/>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9" name="Google Shape;17869;p25"/>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0" name="Google Shape;17870;p25"/>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1" name="Google Shape;17871;p25"/>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2" name="Google Shape;17872;p25"/>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3" name="Google Shape;17873;p25"/>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4" name="Google Shape;17874;p25"/>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5" name="Google Shape;17875;p25"/>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6" name="Google Shape;17876;p25"/>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7" name="Google Shape;17877;p25"/>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8" name="Google Shape;17878;p25"/>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9" name="Google Shape;17879;p25"/>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0" name="Google Shape;17880;p25"/>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1" name="Google Shape;17881;p25"/>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2" name="Google Shape;17882;p25"/>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3" name="Google Shape;17883;p25"/>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4" name="Google Shape;17884;p25"/>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5" name="Google Shape;17885;p25"/>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6" name="Google Shape;17886;p25"/>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7" name="Google Shape;17887;p25"/>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8" name="Google Shape;17888;p25"/>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9" name="Google Shape;17889;p25"/>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0" name="Google Shape;17890;p25"/>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1" name="Google Shape;17891;p25"/>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2" name="Google Shape;17892;p25"/>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3" name="Google Shape;17893;p25"/>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4" name="Google Shape;17894;p25"/>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5" name="Google Shape;17895;p25"/>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6" name="Google Shape;17896;p25"/>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7" name="Google Shape;17897;p25"/>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8" name="Google Shape;17898;p25"/>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9" name="Google Shape;17899;p25"/>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0" name="Google Shape;17900;p25"/>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1" name="Google Shape;17901;p25"/>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2" name="Google Shape;17902;p25"/>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3" name="Google Shape;17903;p25"/>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4" name="Google Shape;17904;p25"/>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5" name="Google Shape;17905;p25"/>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6" name="Google Shape;17906;p25"/>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7" name="Google Shape;17907;p25"/>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8" name="Google Shape;17908;p25"/>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9" name="Google Shape;17909;p25"/>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0" name="Google Shape;17910;p25"/>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1" name="Google Shape;17911;p25"/>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2" name="Google Shape;17912;p25"/>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3" name="Google Shape;17913;p25"/>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4" name="Google Shape;17914;p25"/>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5" name="Google Shape;17915;p25"/>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6" name="Google Shape;17916;p25"/>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7" name="Google Shape;17917;p25"/>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8" name="Google Shape;17918;p25"/>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9" name="Google Shape;17919;p25"/>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0" name="Google Shape;17920;p25"/>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1" name="Google Shape;17921;p25"/>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2" name="Google Shape;17922;p25"/>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3" name="Google Shape;17923;p25"/>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4" name="Google Shape;17924;p25"/>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5" name="Google Shape;17925;p25"/>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6" name="Google Shape;17926;p25"/>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7" name="Google Shape;17927;p25"/>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8" name="Google Shape;17928;p25"/>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9" name="Google Shape;17929;p25"/>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0" name="Google Shape;17930;p25"/>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1" name="Google Shape;17931;p25"/>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2" name="Google Shape;17932;p25"/>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3" name="Google Shape;17933;p25"/>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4" name="Google Shape;17934;p25"/>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5" name="Google Shape;17935;p25"/>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6" name="Google Shape;17936;p25"/>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7" name="Google Shape;17937;p25"/>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8" name="Google Shape;17938;p25"/>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9" name="Google Shape;17939;p25"/>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0" name="Google Shape;17940;p25"/>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1" name="Google Shape;17941;p25"/>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2" name="Google Shape;17942;p25"/>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3" name="Google Shape;17943;p25"/>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4" name="Google Shape;17944;p25"/>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5" name="Google Shape;17945;p25"/>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6" name="Google Shape;17946;p25"/>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7" name="Google Shape;17947;p25"/>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8" name="Google Shape;17948;p25"/>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9" name="Google Shape;17949;p25"/>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0" name="Google Shape;17950;p25"/>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1" name="Google Shape;17951;p25"/>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2" name="Google Shape;17952;p25"/>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3" name="Google Shape;17953;p25"/>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4" name="Google Shape;17954;p25"/>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5" name="Google Shape;17955;p25"/>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6" name="Google Shape;17956;p25"/>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7" name="Google Shape;17957;p25"/>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8" name="Google Shape;17958;p25"/>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9" name="Google Shape;17959;p25"/>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0" name="Google Shape;17960;p25"/>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1" name="Google Shape;17961;p25"/>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2" name="Google Shape;17962;p25"/>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3" name="Google Shape;17963;p25"/>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4" name="Google Shape;17964;p25"/>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5" name="Google Shape;17965;p25"/>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6" name="Google Shape;17966;p25"/>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7" name="Google Shape;17967;p25"/>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8" name="Google Shape;17968;p25"/>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9" name="Google Shape;17969;p25"/>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0" name="Google Shape;17970;p25"/>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1" name="Google Shape;17971;p25"/>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2" name="Google Shape;17972;p25"/>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3" name="Google Shape;17973;p25"/>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4" name="Google Shape;17974;p25"/>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5" name="Google Shape;17975;p25"/>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6" name="Google Shape;17976;p25"/>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7" name="Google Shape;17977;p25"/>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8" name="Google Shape;17978;p25"/>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9" name="Google Shape;17979;p25"/>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0" name="Google Shape;17980;p25"/>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1" name="Google Shape;17981;p25"/>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2" name="Google Shape;17982;p25"/>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3" name="Google Shape;17983;p25"/>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4" name="Google Shape;17984;p25"/>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5" name="Google Shape;17985;p25"/>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6" name="Google Shape;17986;p25"/>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7" name="Google Shape;17987;p25"/>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8" name="Google Shape;17988;p25"/>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9" name="Google Shape;17989;p25"/>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0" name="Google Shape;17990;p25"/>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1" name="Google Shape;17991;p25"/>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2" name="Google Shape;17992;p25"/>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3" name="Google Shape;17993;p25"/>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4" name="Google Shape;17994;p25"/>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5" name="Google Shape;17995;p25"/>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6" name="Google Shape;17996;p25"/>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7" name="Google Shape;17997;p25"/>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8" name="Google Shape;17998;p25"/>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9" name="Google Shape;17999;p25"/>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0" name="Google Shape;18000;p25"/>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1" name="Google Shape;18001;p25"/>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2" name="Google Shape;18002;p25"/>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3" name="Google Shape;18003;p25"/>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4" name="Google Shape;18004;p25"/>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5" name="Google Shape;18005;p25"/>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6" name="Google Shape;18006;p25"/>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7" name="Google Shape;18007;p25"/>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8" name="Google Shape;18008;p25"/>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9" name="Google Shape;18009;p25"/>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0" name="Google Shape;18010;p25"/>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1" name="Google Shape;18011;p25"/>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2" name="Google Shape;18012;p25"/>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3" name="Google Shape;18013;p25"/>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4" name="Google Shape;18014;p25"/>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5" name="Google Shape;18015;p25"/>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6" name="Google Shape;18016;p25"/>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7" name="Google Shape;18017;p25"/>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8" name="Google Shape;18018;p25"/>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9" name="Google Shape;18019;p25"/>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0" name="Google Shape;18020;p25"/>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1" name="Google Shape;18021;p25"/>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2" name="Google Shape;18022;p25"/>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3" name="Google Shape;18023;p25"/>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4" name="Google Shape;18024;p25"/>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5" name="Google Shape;18025;p25"/>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6" name="Google Shape;18026;p25"/>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7" name="Google Shape;18027;p25"/>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8" name="Google Shape;18028;p25"/>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9" name="Google Shape;18029;p25"/>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0" name="Google Shape;18030;p25"/>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1" name="Google Shape;18031;p25"/>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2" name="Google Shape;18032;p25"/>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3" name="Google Shape;18033;p25"/>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4" name="Google Shape;18034;p25"/>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5" name="Google Shape;18035;p25"/>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6" name="Google Shape;18036;p25"/>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7" name="Google Shape;18037;p25"/>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8" name="Google Shape;18038;p25"/>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9" name="Google Shape;18039;p25"/>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0" name="Google Shape;18040;p25"/>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1" name="Google Shape;18041;p25"/>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2" name="Google Shape;18042;p25"/>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3" name="Google Shape;18043;p25"/>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4" name="Google Shape;18044;p25"/>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5" name="Google Shape;18045;p25"/>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6" name="Google Shape;18046;p25"/>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7" name="Google Shape;18047;p25"/>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8" name="Google Shape;18048;p25"/>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9" name="Google Shape;18049;p25"/>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0" name="Google Shape;18050;p25"/>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1" name="Google Shape;18051;p25"/>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2" name="Google Shape;18052;p25"/>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3" name="Google Shape;18053;p25"/>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4" name="Google Shape;18054;p25"/>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5" name="Google Shape;18055;p25"/>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6" name="Google Shape;18056;p25"/>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7" name="Google Shape;18057;p25"/>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8" name="Google Shape;18058;p25"/>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9" name="Google Shape;18059;p25"/>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0" name="Google Shape;18060;p25"/>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1" name="Google Shape;18061;p25"/>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2" name="Google Shape;18062;p25"/>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3" name="Google Shape;18063;p25"/>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4" name="Google Shape;18064;p25"/>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5" name="Google Shape;18065;p25"/>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6" name="Google Shape;18066;p25"/>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7" name="Google Shape;18067;p25"/>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8" name="Google Shape;18068;p25"/>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9" name="Google Shape;18069;p25"/>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0" name="Google Shape;18070;p25"/>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1" name="Google Shape;18071;p25"/>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2" name="Google Shape;18072;p25"/>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3" name="Google Shape;18073;p25"/>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4" name="Google Shape;18074;p25"/>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5" name="Google Shape;18075;p25"/>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6" name="Google Shape;18076;p25"/>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7" name="Google Shape;18077;p25"/>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8" name="Google Shape;18078;p25"/>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9" name="Google Shape;18079;p25"/>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0" name="Google Shape;18080;p25"/>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1" name="Google Shape;18081;p25"/>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2" name="Google Shape;18082;p25"/>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3" name="Google Shape;18083;p25"/>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4" name="Google Shape;18084;p25"/>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5" name="Google Shape;18085;p25"/>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6" name="Google Shape;18086;p25"/>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7" name="Google Shape;18087;p25"/>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8" name="Google Shape;18088;p25"/>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9" name="Google Shape;18089;p25"/>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0" name="Google Shape;18090;p25"/>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1" name="Google Shape;18091;p25"/>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2" name="Google Shape;18092;p25"/>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3" name="Google Shape;18093;p25"/>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4" name="Google Shape;18094;p25"/>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5" name="Google Shape;18095;p25"/>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6" name="Google Shape;18096;p25"/>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7" name="Google Shape;18097;p25"/>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8" name="Google Shape;18098;p25"/>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9" name="Google Shape;18099;p25"/>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0" name="Google Shape;18100;p25"/>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1" name="Google Shape;18101;p25"/>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2" name="Google Shape;18102;p25"/>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3" name="Google Shape;18103;p25"/>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4" name="Google Shape;18104;p25"/>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5" name="Google Shape;18105;p25"/>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6" name="Google Shape;18106;p25"/>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7" name="Google Shape;18107;p25"/>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8" name="Google Shape;18108;p25"/>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9" name="Google Shape;18109;p25"/>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0" name="Google Shape;18110;p25"/>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1" name="Google Shape;18111;p25"/>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2" name="Google Shape;18112;p25"/>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3" name="Google Shape;18113;p25"/>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4" name="Google Shape;18114;p25"/>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5" name="Google Shape;18115;p25"/>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6" name="Google Shape;18116;p25"/>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7" name="Google Shape;18117;p25"/>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8" name="Google Shape;18118;p25"/>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9" name="Google Shape;18119;p25"/>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0" name="Google Shape;18120;p25"/>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1" name="Google Shape;18121;p25"/>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2" name="Google Shape;18122;p25"/>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3" name="Google Shape;18123;p25"/>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4" name="Google Shape;18124;p25"/>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5" name="Google Shape;18125;p25"/>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6" name="Google Shape;18126;p25"/>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7" name="Google Shape;18127;p25"/>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8" name="Google Shape;18128;p25"/>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9" name="Google Shape;18129;p25"/>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0" name="Google Shape;18130;p25"/>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1" name="Google Shape;18131;p25"/>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2" name="Google Shape;18132;p25"/>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3" name="Google Shape;18133;p25"/>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4" name="Google Shape;18134;p25"/>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5" name="Google Shape;18135;p25"/>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6" name="Google Shape;18136;p25"/>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7" name="Google Shape;18137;p25"/>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8" name="Google Shape;18138;p25"/>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9" name="Google Shape;18139;p25"/>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0" name="Google Shape;18140;p25"/>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1" name="Google Shape;18141;p25"/>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2" name="Google Shape;18142;p25"/>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3" name="Google Shape;18143;p25"/>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4" name="Google Shape;18144;p25"/>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5" name="Google Shape;18145;p25"/>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6" name="Google Shape;18146;p25"/>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7" name="Google Shape;18147;p25"/>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8" name="Google Shape;18148;p25"/>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9" name="Google Shape;18149;p25"/>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0" name="Google Shape;18150;p25"/>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1" name="Google Shape;18151;p25"/>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2" name="Google Shape;18152;p25"/>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3" name="Google Shape;18153;p25"/>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4" name="Google Shape;18154;p25"/>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5" name="Google Shape;18155;p25"/>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6" name="Google Shape;18156;p25"/>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7" name="Google Shape;18157;p25"/>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8" name="Google Shape;18158;p25"/>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9" name="Google Shape;18159;p25"/>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0" name="Google Shape;18160;p25"/>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1" name="Google Shape;18161;p25"/>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2" name="Google Shape;18162;p25"/>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3" name="Google Shape;18163;p25"/>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4" name="Google Shape;18164;p25"/>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5" name="Google Shape;18165;p25"/>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6" name="Google Shape;18166;p25"/>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7" name="Google Shape;18167;p25"/>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8" name="Google Shape;18168;p25"/>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9" name="Google Shape;18169;p25"/>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0" name="Google Shape;18170;p25"/>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1" name="Google Shape;18171;p25"/>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2" name="Google Shape;18172;p25"/>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3" name="Google Shape;18173;p25"/>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4" name="Google Shape;18174;p25"/>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5" name="Google Shape;18175;p25"/>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6" name="Google Shape;18176;p25"/>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7" name="Google Shape;18177;p25"/>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8" name="Google Shape;18178;p25"/>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9" name="Google Shape;18179;p25"/>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0" name="Google Shape;18180;p25"/>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1" name="Google Shape;18181;p25"/>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2" name="Google Shape;18182;p25"/>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3" name="Google Shape;18183;p25"/>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4" name="Google Shape;18184;p25"/>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5" name="Google Shape;18185;p25"/>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6" name="Google Shape;18186;p25"/>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7" name="Google Shape;18187;p25"/>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8" name="Google Shape;18188;p25"/>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9" name="Google Shape;18189;p25"/>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0" name="Google Shape;18190;p25"/>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1" name="Google Shape;18191;p25"/>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2" name="Google Shape;18192;p25"/>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3" name="Google Shape;18193;p25"/>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4" name="Google Shape;18194;p25"/>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5" name="Google Shape;18195;p25"/>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6" name="Google Shape;18196;p25"/>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7" name="Google Shape;18197;p25"/>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8" name="Google Shape;18198;p25"/>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9" name="Google Shape;18199;p25"/>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0" name="Google Shape;18200;p25"/>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1" name="Google Shape;18201;p25"/>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2" name="Google Shape;18202;p25"/>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3" name="Google Shape;18203;p25"/>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4" name="Google Shape;18204;p25"/>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5" name="Google Shape;18205;p25"/>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6" name="Google Shape;18206;p25"/>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7" name="Google Shape;18207;p25"/>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8" name="Google Shape;18208;p25"/>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9" name="Google Shape;18209;p25"/>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0" name="Google Shape;18210;p25"/>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1" name="Google Shape;18211;p25"/>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2" name="Google Shape;18212;p25"/>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3" name="Google Shape;18213;p25"/>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4" name="Google Shape;18214;p25"/>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5" name="Google Shape;18215;p25"/>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6" name="Google Shape;18216;p25"/>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7" name="Google Shape;18217;p25"/>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8" name="Google Shape;18218;p25"/>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9" name="Google Shape;18219;p25"/>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0" name="Google Shape;18220;p25"/>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1" name="Google Shape;18221;p25"/>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2" name="Google Shape;18222;p25"/>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3" name="Google Shape;18223;p25"/>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4" name="Google Shape;18224;p25"/>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5" name="Google Shape;18225;p25"/>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6" name="Google Shape;18226;p25"/>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7" name="Google Shape;18227;p25"/>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8" name="Google Shape;18228;p25"/>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9" name="Google Shape;18229;p25"/>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0" name="Google Shape;18230;p25"/>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1" name="Google Shape;18231;p25"/>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2" name="Google Shape;18232;p25"/>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3" name="Google Shape;18233;p25"/>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4" name="Google Shape;18234;p25"/>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5" name="Google Shape;18235;p25"/>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6" name="Google Shape;18236;p25"/>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7" name="Google Shape;18237;p25"/>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8" name="Google Shape;18238;p25"/>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9" name="Google Shape;18239;p25"/>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0" name="Google Shape;18240;p25"/>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1" name="Google Shape;18241;p25"/>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2" name="Google Shape;18242;p25"/>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3" name="Google Shape;18243;p25"/>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4" name="Google Shape;18244;p25"/>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5" name="Google Shape;18245;p25"/>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6" name="Google Shape;18246;p25"/>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7" name="Google Shape;18247;p25"/>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8" name="Google Shape;18248;p25"/>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9" name="Google Shape;18249;p25"/>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0" name="Google Shape;18250;p25"/>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1" name="Google Shape;18251;p25"/>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2" name="Google Shape;18252;p25"/>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3" name="Google Shape;18253;p25"/>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4" name="Google Shape;18254;p25"/>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5" name="Google Shape;18255;p25"/>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6" name="Google Shape;18256;p25"/>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7" name="Google Shape;18257;p25"/>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8" name="Google Shape;18258;p25"/>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9" name="Google Shape;18259;p25"/>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0" name="Google Shape;18260;p25"/>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1" name="Google Shape;18261;p25"/>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2" name="Google Shape;18262;p25"/>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3" name="Google Shape;18263;p25"/>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4" name="Google Shape;18264;p25"/>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5" name="Google Shape;18265;p25"/>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6" name="Google Shape;18266;p25"/>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7" name="Google Shape;18267;p25"/>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8" name="Google Shape;18268;p25"/>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9" name="Google Shape;18269;p25"/>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0" name="Google Shape;18270;p25"/>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1" name="Google Shape;18271;p25"/>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2" name="Google Shape;18272;p25"/>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3" name="Google Shape;18273;p25"/>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4" name="Google Shape;18274;p25"/>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5" name="Google Shape;18275;p25"/>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6" name="Google Shape;18276;p25"/>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7" name="Google Shape;18277;p25"/>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8" name="Google Shape;18278;p25"/>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9" name="Google Shape;18279;p25"/>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0" name="Google Shape;18280;p25"/>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1" name="Google Shape;18281;p25"/>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2" name="Google Shape;18282;p25"/>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3" name="Google Shape;18283;p25"/>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4" name="Google Shape;18284;p25"/>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5" name="Google Shape;18285;p25"/>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6" name="Google Shape;18286;p25"/>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7" name="Google Shape;18287;p25"/>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8" name="Google Shape;18288;p25"/>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9" name="Google Shape;18289;p25"/>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0" name="Google Shape;18290;p25"/>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1" name="Google Shape;18291;p25"/>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2" name="Google Shape;18292;p25"/>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3" name="Google Shape;18293;p25"/>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4" name="Google Shape;18294;p25"/>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5" name="Google Shape;18295;p25"/>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6" name="Google Shape;18296;p25"/>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7" name="Google Shape;18297;p25"/>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8" name="Google Shape;18298;p25"/>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9" name="Google Shape;18299;p25"/>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0" name="Google Shape;18300;p25"/>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1" name="Google Shape;18301;p25"/>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2" name="Google Shape;18302;p25"/>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3" name="Google Shape;18303;p25"/>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4" name="Google Shape;18304;p25"/>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5" name="Google Shape;18305;p25"/>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6" name="Google Shape;18306;p25"/>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7" name="Google Shape;18307;p25"/>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8" name="Google Shape;18308;p25"/>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9" name="Google Shape;18309;p25"/>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0" name="Google Shape;18310;p25"/>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1" name="Google Shape;18311;p25"/>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2" name="Google Shape;18312;p25"/>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3" name="Google Shape;18313;p25"/>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4" name="Google Shape;18314;p25"/>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5" name="Google Shape;18315;p25"/>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6" name="Google Shape;18316;p25"/>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7" name="Google Shape;18317;p25"/>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8" name="Google Shape;18318;p25"/>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9" name="Google Shape;18319;p25"/>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0" name="Google Shape;18320;p25"/>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1" name="Google Shape;18321;p25"/>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2" name="Google Shape;18322;p25"/>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3" name="Google Shape;18323;p25"/>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4" name="Google Shape;18324;p25"/>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5" name="Google Shape;18325;p25"/>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6" name="Google Shape;18326;p25"/>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7" name="Google Shape;18327;p25"/>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8" name="Google Shape;18328;p25"/>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9" name="Google Shape;18329;p25"/>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0" name="Google Shape;18330;p25"/>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1" name="Google Shape;18331;p25"/>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2" name="Google Shape;18332;p25"/>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3" name="Google Shape;18333;p25"/>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4" name="Google Shape;18334;p25"/>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5" name="Google Shape;18335;p25"/>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6" name="Google Shape;18336;p25"/>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7" name="Google Shape;18337;p25"/>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8" name="Google Shape;18338;p25"/>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9" name="Google Shape;18339;p25"/>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0" name="Google Shape;18340;p25"/>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1" name="Google Shape;18341;p25"/>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2" name="Google Shape;18342;p25"/>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3" name="Google Shape;18343;p25"/>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4" name="Google Shape;18344;p25"/>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5" name="Google Shape;18345;p25"/>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6" name="Google Shape;18346;p25"/>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7" name="Google Shape;18347;p25"/>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8" name="Google Shape;18348;p25"/>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9" name="Google Shape;18349;p25"/>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0" name="Google Shape;18350;p25"/>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1" name="Google Shape;18351;p25"/>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2" name="Google Shape;18352;p25"/>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3" name="Google Shape;18353;p25"/>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4" name="Google Shape;18354;p25"/>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5" name="Google Shape;18355;p25"/>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6" name="Google Shape;18356;p25"/>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7" name="Google Shape;18357;p25"/>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8" name="Google Shape;18358;p25"/>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9" name="Google Shape;18359;p25"/>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0" name="Google Shape;18360;p25"/>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1" name="Google Shape;18361;p25"/>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2" name="Google Shape;18362;p25"/>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3" name="Google Shape;18363;p25"/>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4" name="Google Shape;18364;p25"/>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5" name="Google Shape;18365;p25"/>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6" name="Google Shape;18366;p25"/>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7" name="Google Shape;18367;p25"/>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8" name="Google Shape;18368;p25"/>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9" name="Google Shape;18369;p25"/>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0" name="Google Shape;18370;p25"/>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1" name="Google Shape;18371;p25"/>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2" name="Google Shape;18372;p25"/>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3" name="Google Shape;18373;p25"/>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4" name="Google Shape;18374;p25"/>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5" name="Google Shape;18375;p25"/>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6" name="Google Shape;18376;p25"/>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7" name="Google Shape;18377;p25"/>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8" name="Google Shape;18378;p25"/>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9" name="Google Shape;18379;p25"/>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0" name="Google Shape;18380;p25"/>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1" name="Google Shape;18381;p25"/>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2" name="Google Shape;18382;p25"/>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3" name="Google Shape;18383;p25"/>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4" name="Google Shape;18384;p25"/>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5" name="Google Shape;18385;p25"/>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6" name="Google Shape;18386;p25"/>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7" name="Google Shape;18387;p25"/>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8" name="Google Shape;18388;p25"/>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9" name="Google Shape;18389;p25"/>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0" name="Google Shape;18390;p25"/>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1" name="Google Shape;18391;p25"/>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2" name="Google Shape;18392;p25"/>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3" name="Google Shape;18393;p25"/>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4" name="Google Shape;18394;p25"/>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5" name="Google Shape;18395;p25"/>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6" name="Google Shape;18396;p25"/>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7" name="Google Shape;18397;p25"/>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8" name="Google Shape;18398;p25"/>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9" name="Google Shape;18399;p25"/>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0" name="Google Shape;18400;p25"/>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1" name="Google Shape;18401;p25"/>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2" name="Google Shape;18402;p25"/>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3" name="Google Shape;18403;p25"/>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4" name="Google Shape;18404;p25"/>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5" name="Google Shape;18405;p25"/>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6" name="Google Shape;18406;p25"/>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7" name="Google Shape;18407;p25"/>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8" name="Google Shape;18408;p25"/>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9" name="Google Shape;18409;p25"/>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0" name="Google Shape;18410;p25"/>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1" name="Google Shape;18411;p25"/>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2" name="Google Shape;18412;p25"/>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3" name="Google Shape;18413;p25"/>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4" name="Google Shape;18414;p25"/>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5" name="Google Shape;18415;p25"/>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6" name="Google Shape;18416;p25"/>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7" name="Google Shape;18417;p25"/>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8" name="Google Shape;18418;p25"/>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9" name="Google Shape;18419;p25"/>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0" name="Google Shape;18420;p25"/>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1" name="Google Shape;18421;p25"/>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2" name="Google Shape;18422;p25"/>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3" name="Google Shape;18423;p25"/>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4" name="Google Shape;18424;p25"/>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5" name="Google Shape;18425;p25"/>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6" name="Google Shape;18426;p25"/>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7" name="Google Shape;18427;p25"/>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8" name="Google Shape;18428;p25"/>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9" name="Google Shape;18429;p25"/>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0" name="Google Shape;18430;p25"/>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1" name="Google Shape;18431;p25"/>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2" name="Google Shape;18432;p25"/>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3" name="Google Shape;18433;p25"/>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4" name="Google Shape;18434;p25"/>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5" name="Google Shape;18435;p25"/>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6" name="Google Shape;18436;p25"/>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7" name="Google Shape;18437;p25"/>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8" name="Google Shape;18438;p25"/>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9" name="Google Shape;18439;p25"/>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0" name="Google Shape;18440;p25"/>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1" name="Google Shape;18441;p25"/>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2" name="Google Shape;18442;p25"/>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3" name="Google Shape;18443;p25"/>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4" name="Google Shape;18444;p25"/>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5" name="Google Shape;18445;p25"/>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6" name="Google Shape;18446;p25"/>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7" name="Google Shape;18447;p25"/>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8" name="Google Shape;18448;p25"/>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9" name="Google Shape;18449;p25"/>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0" name="Google Shape;18450;p25"/>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1" name="Google Shape;18451;p25"/>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2" name="Google Shape;18452;p25"/>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3" name="Google Shape;18453;p25"/>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4" name="Google Shape;18454;p25"/>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5" name="Google Shape;18455;p25"/>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6" name="Google Shape;18456;p25"/>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7" name="Google Shape;18457;p25"/>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8" name="Google Shape;18458;p25"/>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9" name="Google Shape;18459;p25"/>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0" name="Google Shape;18460;p25"/>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1" name="Google Shape;18461;p25"/>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2" name="Google Shape;18462;p25"/>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3" name="Google Shape;18463;p25"/>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4" name="Google Shape;18464;p25"/>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5" name="Google Shape;18465;p25"/>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6" name="Google Shape;18466;p25"/>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7" name="Google Shape;18467;p25"/>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8" name="Google Shape;18468;p25"/>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9" name="Google Shape;18469;p25"/>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0" name="Google Shape;18470;p25"/>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1" name="Google Shape;18471;p25"/>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2" name="Google Shape;18472;p25"/>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3" name="Google Shape;18473;p25"/>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4" name="Google Shape;18474;p25"/>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5" name="Google Shape;18475;p25"/>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6" name="Google Shape;18476;p25"/>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7" name="Google Shape;18477;p25"/>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8" name="Google Shape;18478;p25"/>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9" name="Google Shape;18479;p25"/>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0" name="Google Shape;18480;p25"/>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1" name="Google Shape;18481;p25"/>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2" name="Google Shape;18482;p25"/>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3" name="Google Shape;18483;p25"/>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4" name="Google Shape;18484;p25"/>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5" name="Google Shape;18485;p25"/>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6" name="Google Shape;18486;p25"/>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7" name="Google Shape;18487;p25"/>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8" name="Google Shape;18488;p25"/>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9" name="Google Shape;18489;p25"/>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0" name="Google Shape;18490;p25"/>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1" name="Google Shape;18491;p25"/>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2" name="Google Shape;18492;p25"/>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3" name="Google Shape;18493;p25"/>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4" name="Google Shape;18494;p25"/>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5" name="Google Shape;18495;p25"/>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6" name="Google Shape;18496;p25"/>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7" name="Google Shape;18497;p25"/>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8" name="Google Shape;18498;p25"/>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9" name="Google Shape;18499;p25"/>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0" name="Google Shape;18500;p25"/>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1" name="Google Shape;18501;p25"/>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2" name="Google Shape;18502;p25"/>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3" name="Google Shape;18503;p25"/>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4" name="Google Shape;18504;p25"/>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5" name="Google Shape;18505;p25"/>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6" name="Google Shape;18506;p25"/>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7" name="Google Shape;18507;p25"/>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8" name="Google Shape;18508;p25"/>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9" name="Google Shape;18509;p25"/>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0" name="Google Shape;18510;p25"/>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1" name="Google Shape;18511;p25"/>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2" name="Google Shape;18512;p25"/>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3" name="Google Shape;18513;p25"/>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4" name="Google Shape;18514;p25"/>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5" name="Google Shape;18515;p25"/>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6" name="Google Shape;18516;p25"/>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7" name="Google Shape;18517;p25"/>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8" name="Google Shape;18518;p25"/>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9" name="Google Shape;18519;p25"/>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0" name="Google Shape;18520;p25"/>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1" name="Google Shape;18521;p25"/>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2" name="Google Shape;18522;p25"/>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3" name="Google Shape;18523;p25"/>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4" name="Google Shape;18524;p25"/>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5" name="Google Shape;18525;p25"/>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6" name="Google Shape;18526;p25"/>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7" name="Google Shape;18527;p25"/>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8" name="Google Shape;18528;p25"/>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9" name="Google Shape;18529;p25"/>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0" name="Google Shape;18530;p25"/>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1" name="Google Shape;18531;p25"/>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2" name="Google Shape;18532;p25"/>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3" name="Google Shape;18533;p25"/>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4" name="Google Shape;18534;p25"/>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5" name="Google Shape;18535;p25"/>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6" name="Google Shape;18536;p25"/>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7" name="Google Shape;18537;p25"/>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8" name="Google Shape;18538;p25"/>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9" name="Google Shape;18539;p25"/>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0" name="Google Shape;18540;p25"/>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1" name="Google Shape;18541;p25"/>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2" name="Google Shape;18542;p25"/>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3" name="Google Shape;18543;p25"/>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4" name="Google Shape;18544;p25"/>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5" name="Google Shape;18545;p25"/>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6" name="Google Shape;18546;p25"/>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7" name="Google Shape;18547;p25"/>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8" name="Google Shape;18548;p25"/>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9" name="Google Shape;18549;p25"/>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0" name="Google Shape;18550;p25"/>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1" name="Google Shape;18551;p25"/>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2" name="Google Shape;18552;p25"/>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3" name="Google Shape;18553;p25"/>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4" name="Google Shape;18554;p25"/>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5" name="Google Shape;18555;p25"/>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6" name="Google Shape;18556;p25"/>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7" name="Google Shape;18557;p25"/>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8" name="Google Shape;18558;p25"/>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9" name="Google Shape;18559;p25"/>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0" name="Google Shape;18560;p25"/>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1" name="Google Shape;18561;p25"/>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2" name="Google Shape;18562;p25"/>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3" name="Google Shape;18563;p25"/>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4" name="Google Shape;18564;p25"/>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5" name="Google Shape;18565;p25"/>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6" name="Google Shape;18566;p25"/>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7" name="Google Shape;18567;p25"/>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8" name="Google Shape;18568;p25"/>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9" name="Google Shape;18569;p25"/>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0" name="Google Shape;18570;p25"/>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1" name="Google Shape;18571;p25"/>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2" name="Google Shape;18572;p25"/>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3" name="Google Shape;18573;p25"/>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4" name="Google Shape;18574;p25"/>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5" name="Google Shape;18575;p25"/>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6" name="Google Shape;18576;p25"/>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7" name="Google Shape;18577;p25"/>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8" name="Google Shape;18578;p25"/>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9" name="Google Shape;18579;p25"/>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0" name="Google Shape;18580;p25"/>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1" name="Google Shape;18581;p25"/>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2" name="Google Shape;18582;p25"/>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3" name="Google Shape;18583;p25"/>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4" name="Google Shape;18584;p25"/>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5" name="Google Shape;18585;p25"/>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6" name="Google Shape;18586;p25"/>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7" name="Google Shape;18587;p25"/>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8" name="Google Shape;18588;p25"/>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9" name="Google Shape;18589;p25"/>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0" name="Google Shape;18590;p25"/>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1" name="Google Shape;18591;p25"/>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2" name="Google Shape;18592;p25"/>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3" name="Google Shape;18593;p25"/>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4" name="Google Shape;18594;p25"/>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5" name="Google Shape;18595;p25"/>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6" name="Google Shape;18596;p25"/>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7" name="Google Shape;18597;p25"/>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8" name="Google Shape;18598;p25"/>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9" name="Google Shape;18599;p25"/>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0" name="Google Shape;18600;p25"/>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1" name="Google Shape;18601;p25"/>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2" name="Google Shape;18602;p25"/>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3" name="Google Shape;18603;p25"/>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4" name="Google Shape;18604;p25"/>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5" name="Google Shape;18605;p25"/>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6" name="Google Shape;18606;p25"/>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7" name="Google Shape;18607;p25"/>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8" name="Google Shape;18608;p25"/>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9" name="Google Shape;18609;p25"/>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0" name="Google Shape;18610;p25"/>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1" name="Google Shape;18611;p25"/>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2" name="Google Shape;18612;p25"/>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3" name="Google Shape;18613;p25"/>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4" name="Google Shape;18614;p25"/>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5" name="Google Shape;18615;p25"/>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6" name="Google Shape;18616;p25"/>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7" name="Google Shape;18617;p25"/>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8" name="Google Shape;18618;p25"/>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9" name="Google Shape;18619;p25"/>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0" name="Google Shape;18620;p25"/>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1" name="Google Shape;18621;p25"/>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2" name="Google Shape;18622;p25"/>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3" name="Google Shape;18623;p25"/>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4" name="Google Shape;18624;p25"/>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5" name="Google Shape;18625;p25"/>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6" name="Google Shape;18626;p25"/>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7" name="Google Shape;18627;p25"/>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8" name="Google Shape;18628;p25"/>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9" name="Google Shape;18629;p25"/>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0" name="Google Shape;18630;p25"/>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1" name="Google Shape;18631;p25"/>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2" name="Google Shape;18632;p25"/>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3" name="Google Shape;18633;p25"/>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4" name="Google Shape;18634;p25"/>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5" name="Google Shape;18635;p25"/>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6" name="Google Shape;18636;p25"/>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7" name="Google Shape;18637;p25"/>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8" name="Google Shape;18638;p25"/>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9" name="Google Shape;18639;p25"/>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0" name="Google Shape;18640;p25"/>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1" name="Google Shape;18641;p25"/>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2" name="Google Shape;18642;p25"/>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3" name="Google Shape;18643;p25"/>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4" name="Google Shape;18644;p25"/>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5" name="Google Shape;18645;p25"/>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6" name="Google Shape;18646;p25"/>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7" name="Google Shape;18647;p25"/>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8" name="Google Shape;18648;p25"/>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9" name="Google Shape;18649;p25"/>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0" name="Google Shape;18650;p25"/>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1" name="Google Shape;18651;p25"/>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2" name="Google Shape;18652;p25"/>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3" name="Google Shape;18653;p25"/>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4" name="Google Shape;18654;p25"/>
          <p:cNvSpPr txBox="1">
            <a:spLocks noGrp="1"/>
          </p:cNvSpPr>
          <p:nvPr>
            <p:ph type="title"/>
          </p:nvPr>
        </p:nvSpPr>
        <p:spPr>
          <a:xfrm>
            <a:off x="7297092" y="3186600"/>
            <a:ext cx="3230400" cy="96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55" name="Google Shape;18655;p25"/>
          <p:cNvSpPr txBox="1">
            <a:spLocks noGrp="1"/>
          </p:cNvSpPr>
          <p:nvPr>
            <p:ph type="subTitle" idx="1"/>
          </p:nvPr>
        </p:nvSpPr>
        <p:spPr>
          <a:xfrm>
            <a:off x="7297115" y="4124489"/>
            <a:ext cx="3230400" cy="13992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56" name="Google Shape;18656;p25"/>
          <p:cNvSpPr/>
          <p:nvPr/>
        </p:nvSpPr>
        <p:spPr>
          <a:xfrm rot="-9002992" flipH="1">
            <a:off x="10411655" y="6251781"/>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57" name="Google Shape;18657;p25"/>
          <p:cNvSpPr/>
          <p:nvPr/>
        </p:nvSpPr>
        <p:spPr>
          <a:xfrm rot="-469745" flipH="1">
            <a:off x="11606654" y="5239721"/>
            <a:ext cx="96903" cy="1949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58" name="Google Shape;18658;p25"/>
          <p:cNvSpPr/>
          <p:nvPr/>
        </p:nvSpPr>
        <p:spPr>
          <a:xfrm rot="-6345070" flipH="1">
            <a:off x="11545270" y="6319250"/>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59" name="Google Shape;18659;p25"/>
          <p:cNvSpPr/>
          <p:nvPr/>
        </p:nvSpPr>
        <p:spPr>
          <a:xfrm rot="-6345070" flipH="1">
            <a:off x="11085603" y="5659517"/>
            <a:ext cx="97252" cy="194612"/>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0" name="Google Shape;18660;p25"/>
          <p:cNvSpPr/>
          <p:nvPr/>
        </p:nvSpPr>
        <p:spPr>
          <a:xfrm rot="-6345070" flipH="1">
            <a:off x="1450337" y="820483"/>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1" name="Google Shape;18661;p25"/>
          <p:cNvSpPr/>
          <p:nvPr/>
        </p:nvSpPr>
        <p:spPr>
          <a:xfrm rot="-9002992" flipH="1">
            <a:off x="593955" y="1380614"/>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2" name="Google Shape;18662;p25"/>
          <p:cNvSpPr/>
          <p:nvPr/>
        </p:nvSpPr>
        <p:spPr>
          <a:xfrm rot="-469745" flipH="1">
            <a:off x="664554" y="468287"/>
            <a:ext cx="96903" cy="1949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0842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8663"/>
        <p:cNvGrpSpPr/>
        <p:nvPr/>
      </p:nvGrpSpPr>
      <p:grpSpPr>
        <a:xfrm>
          <a:off x="0" y="0"/>
          <a:ext cx="0" cy="0"/>
          <a:chOff x="0" y="0"/>
          <a:chExt cx="0" cy="0"/>
        </a:xfrm>
      </p:grpSpPr>
      <p:grpSp>
        <p:nvGrpSpPr>
          <p:cNvPr id="18664" name="Google Shape;18664;p26"/>
          <p:cNvGrpSpPr/>
          <p:nvPr/>
        </p:nvGrpSpPr>
        <p:grpSpPr>
          <a:xfrm>
            <a:off x="0" y="0"/>
            <a:ext cx="12205600" cy="7066400"/>
            <a:chOff x="0" y="0"/>
            <a:chExt cx="9154200" cy="5299800"/>
          </a:xfrm>
        </p:grpSpPr>
        <p:sp>
          <p:nvSpPr>
            <p:cNvPr id="18665" name="Google Shape;18665;p26"/>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6" name="Google Shape;18666;p26"/>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7" name="Google Shape;18667;p26"/>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8" name="Google Shape;18668;p26"/>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9" name="Google Shape;18669;p26"/>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0" name="Google Shape;18670;p26"/>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1" name="Google Shape;18671;p26"/>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2" name="Google Shape;18672;p26"/>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3" name="Google Shape;18673;p26"/>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4" name="Google Shape;18674;p26"/>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5" name="Google Shape;18675;p26"/>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6" name="Google Shape;18676;p26"/>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7" name="Google Shape;18677;p26"/>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8" name="Google Shape;18678;p26"/>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9" name="Google Shape;18679;p26"/>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0" name="Google Shape;18680;p26"/>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1" name="Google Shape;18681;p26"/>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2" name="Google Shape;18682;p26"/>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3" name="Google Shape;18683;p26"/>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4" name="Google Shape;18684;p26"/>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5" name="Google Shape;18685;p26"/>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6" name="Google Shape;18686;p26"/>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7" name="Google Shape;18687;p26"/>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8" name="Google Shape;18688;p26"/>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9" name="Google Shape;18689;p26"/>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0" name="Google Shape;18690;p26"/>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1" name="Google Shape;18691;p26"/>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2" name="Google Shape;18692;p26"/>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3" name="Google Shape;18693;p26"/>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4" name="Google Shape;18694;p26"/>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5" name="Google Shape;18695;p26"/>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6" name="Google Shape;18696;p26"/>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7" name="Google Shape;18697;p26"/>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8" name="Google Shape;18698;p26"/>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9" name="Google Shape;18699;p26"/>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0" name="Google Shape;18700;p26"/>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1" name="Google Shape;18701;p26"/>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2" name="Google Shape;18702;p26"/>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3" name="Google Shape;18703;p26"/>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4" name="Google Shape;18704;p26"/>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5" name="Google Shape;18705;p26"/>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6" name="Google Shape;18706;p26"/>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7" name="Google Shape;18707;p26"/>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8" name="Google Shape;18708;p26"/>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9" name="Google Shape;18709;p26"/>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0" name="Google Shape;18710;p26"/>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1" name="Google Shape;18711;p26"/>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2" name="Google Shape;18712;p26"/>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3" name="Google Shape;18713;p26"/>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4" name="Google Shape;18714;p26"/>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5" name="Google Shape;18715;p26"/>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6" name="Google Shape;18716;p26"/>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7" name="Google Shape;18717;p26"/>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8" name="Google Shape;18718;p26"/>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9" name="Google Shape;18719;p26"/>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0" name="Google Shape;18720;p26"/>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1" name="Google Shape;18721;p26"/>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2" name="Google Shape;18722;p26"/>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3" name="Google Shape;18723;p26"/>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4" name="Google Shape;18724;p26"/>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5" name="Google Shape;18725;p26"/>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6" name="Google Shape;18726;p26"/>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7" name="Google Shape;18727;p26"/>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8" name="Google Shape;18728;p26"/>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9" name="Google Shape;18729;p26"/>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0" name="Google Shape;18730;p26"/>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1" name="Google Shape;18731;p26"/>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2" name="Google Shape;18732;p26"/>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3" name="Google Shape;18733;p26"/>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4" name="Google Shape;18734;p26"/>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5" name="Google Shape;18735;p26"/>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6" name="Google Shape;18736;p26"/>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7" name="Google Shape;18737;p26"/>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8" name="Google Shape;18738;p26"/>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9" name="Google Shape;18739;p26"/>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0" name="Google Shape;18740;p26"/>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1" name="Google Shape;18741;p26"/>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2" name="Google Shape;18742;p26"/>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3" name="Google Shape;18743;p26"/>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4" name="Google Shape;18744;p26"/>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5" name="Google Shape;18745;p26"/>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6" name="Google Shape;18746;p26"/>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7" name="Google Shape;18747;p26"/>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8" name="Google Shape;18748;p26"/>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9" name="Google Shape;18749;p26"/>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0" name="Google Shape;18750;p26"/>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1" name="Google Shape;18751;p26"/>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2" name="Google Shape;18752;p26"/>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3" name="Google Shape;18753;p26"/>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4" name="Google Shape;18754;p26"/>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5" name="Google Shape;18755;p26"/>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6" name="Google Shape;18756;p26"/>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7" name="Google Shape;18757;p26"/>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8" name="Google Shape;18758;p26"/>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9" name="Google Shape;18759;p26"/>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0" name="Google Shape;18760;p26"/>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1" name="Google Shape;18761;p26"/>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2" name="Google Shape;18762;p26"/>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3" name="Google Shape;18763;p26"/>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4" name="Google Shape;18764;p26"/>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5" name="Google Shape;18765;p26"/>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6" name="Google Shape;18766;p26"/>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7" name="Google Shape;18767;p26"/>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8" name="Google Shape;18768;p26"/>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9" name="Google Shape;18769;p26"/>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0" name="Google Shape;18770;p26"/>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1" name="Google Shape;18771;p26"/>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2" name="Google Shape;18772;p26"/>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3" name="Google Shape;18773;p26"/>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4" name="Google Shape;18774;p26"/>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5" name="Google Shape;18775;p26"/>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6" name="Google Shape;18776;p26"/>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7" name="Google Shape;18777;p26"/>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8" name="Google Shape;18778;p26"/>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9" name="Google Shape;18779;p26"/>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0" name="Google Shape;18780;p26"/>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1" name="Google Shape;18781;p26"/>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2" name="Google Shape;18782;p26"/>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3" name="Google Shape;18783;p26"/>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4" name="Google Shape;18784;p26"/>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5" name="Google Shape;18785;p26"/>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6" name="Google Shape;18786;p26"/>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7" name="Google Shape;18787;p26"/>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8" name="Google Shape;18788;p26"/>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9" name="Google Shape;18789;p26"/>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0" name="Google Shape;18790;p26"/>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1" name="Google Shape;18791;p26"/>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2" name="Google Shape;18792;p26"/>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3" name="Google Shape;18793;p26"/>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4" name="Google Shape;18794;p26"/>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5" name="Google Shape;18795;p26"/>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6" name="Google Shape;18796;p26"/>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7" name="Google Shape;18797;p26"/>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8" name="Google Shape;18798;p26"/>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9" name="Google Shape;18799;p26"/>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0" name="Google Shape;18800;p26"/>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1" name="Google Shape;18801;p26"/>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2" name="Google Shape;18802;p26"/>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3" name="Google Shape;18803;p26"/>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4" name="Google Shape;18804;p26"/>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5" name="Google Shape;18805;p26"/>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6" name="Google Shape;18806;p26"/>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7" name="Google Shape;18807;p26"/>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8" name="Google Shape;18808;p26"/>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9" name="Google Shape;18809;p26"/>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0" name="Google Shape;18810;p26"/>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1" name="Google Shape;18811;p26"/>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2" name="Google Shape;18812;p26"/>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3" name="Google Shape;18813;p26"/>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4" name="Google Shape;18814;p26"/>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5" name="Google Shape;18815;p26"/>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6" name="Google Shape;18816;p26"/>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7" name="Google Shape;18817;p26"/>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8" name="Google Shape;18818;p26"/>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9" name="Google Shape;18819;p26"/>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0" name="Google Shape;18820;p26"/>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1" name="Google Shape;18821;p26"/>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2" name="Google Shape;18822;p26"/>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3" name="Google Shape;18823;p26"/>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4" name="Google Shape;18824;p26"/>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5" name="Google Shape;18825;p26"/>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6" name="Google Shape;18826;p26"/>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7" name="Google Shape;18827;p26"/>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8" name="Google Shape;18828;p26"/>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9" name="Google Shape;18829;p26"/>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0" name="Google Shape;18830;p26"/>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1" name="Google Shape;18831;p26"/>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2" name="Google Shape;18832;p26"/>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3" name="Google Shape;18833;p26"/>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4" name="Google Shape;18834;p26"/>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5" name="Google Shape;18835;p26"/>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6" name="Google Shape;18836;p26"/>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7" name="Google Shape;18837;p26"/>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8" name="Google Shape;18838;p26"/>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9" name="Google Shape;18839;p26"/>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0" name="Google Shape;18840;p26"/>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1" name="Google Shape;18841;p26"/>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2" name="Google Shape;18842;p26"/>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3" name="Google Shape;18843;p26"/>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4" name="Google Shape;18844;p26"/>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5" name="Google Shape;18845;p26"/>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6" name="Google Shape;18846;p26"/>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7" name="Google Shape;18847;p26"/>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8" name="Google Shape;18848;p26"/>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9" name="Google Shape;18849;p26"/>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0" name="Google Shape;18850;p26"/>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1" name="Google Shape;18851;p26"/>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2" name="Google Shape;18852;p26"/>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3" name="Google Shape;18853;p26"/>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4" name="Google Shape;18854;p26"/>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5" name="Google Shape;18855;p26"/>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6" name="Google Shape;18856;p26"/>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7" name="Google Shape;18857;p26"/>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8" name="Google Shape;18858;p26"/>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9" name="Google Shape;18859;p26"/>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0" name="Google Shape;18860;p26"/>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1" name="Google Shape;18861;p26"/>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2" name="Google Shape;18862;p26"/>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3" name="Google Shape;18863;p26"/>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4" name="Google Shape;18864;p26"/>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5" name="Google Shape;18865;p26"/>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6" name="Google Shape;18866;p26"/>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7" name="Google Shape;18867;p26"/>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8" name="Google Shape;18868;p26"/>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9" name="Google Shape;18869;p26"/>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0" name="Google Shape;18870;p26"/>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1" name="Google Shape;18871;p26"/>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2" name="Google Shape;18872;p26"/>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3" name="Google Shape;18873;p26"/>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4" name="Google Shape;18874;p26"/>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5" name="Google Shape;18875;p26"/>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6" name="Google Shape;18876;p26"/>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7" name="Google Shape;18877;p26"/>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8" name="Google Shape;18878;p26"/>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9" name="Google Shape;18879;p26"/>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0" name="Google Shape;18880;p26"/>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1" name="Google Shape;18881;p26"/>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2" name="Google Shape;18882;p26"/>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3" name="Google Shape;18883;p26"/>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4" name="Google Shape;18884;p26"/>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5" name="Google Shape;18885;p26"/>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6" name="Google Shape;18886;p26"/>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7" name="Google Shape;18887;p26"/>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8" name="Google Shape;18888;p26"/>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9" name="Google Shape;18889;p26"/>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0" name="Google Shape;18890;p26"/>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1" name="Google Shape;18891;p26"/>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2" name="Google Shape;18892;p26"/>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3" name="Google Shape;18893;p26"/>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4" name="Google Shape;18894;p26"/>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5" name="Google Shape;18895;p26"/>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6" name="Google Shape;18896;p26"/>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7" name="Google Shape;18897;p26"/>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8" name="Google Shape;18898;p26"/>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9" name="Google Shape;18899;p26"/>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0" name="Google Shape;18900;p26"/>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1" name="Google Shape;18901;p26"/>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2" name="Google Shape;18902;p26"/>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3" name="Google Shape;18903;p26"/>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4" name="Google Shape;18904;p26"/>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5" name="Google Shape;18905;p26"/>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6" name="Google Shape;18906;p26"/>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7" name="Google Shape;18907;p26"/>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8" name="Google Shape;18908;p26"/>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9" name="Google Shape;18909;p26"/>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0" name="Google Shape;18910;p26"/>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1" name="Google Shape;18911;p26"/>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2" name="Google Shape;18912;p26"/>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3" name="Google Shape;18913;p26"/>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4" name="Google Shape;18914;p26"/>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5" name="Google Shape;18915;p26"/>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6" name="Google Shape;18916;p26"/>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7" name="Google Shape;18917;p26"/>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8" name="Google Shape;18918;p26"/>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9" name="Google Shape;18919;p26"/>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0" name="Google Shape;18920;p26"/>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1" name="Google Shape;18921;p26"/>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2" name="Google Shape;18922;p26"/>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3" name="Google Shape;18923;p26"/>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4" name="Google Shape;18924;p26"/>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5" name="Google Shape;18925;p26"/>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6" name="Google Shape;18926;p26"/>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7" name="Google Shape;18927;p26"/>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8" name="Google Shape;18928;p26"/>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9" name="Google Shape;18929;p26"/>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0" name="Google Shape;18930;p26"/>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1" name="Google Shape;18931;p26"/>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2" name="Google Shape;18932;p26"/>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3" name="Google Shape;18933;p26"/>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4" name="Google Shape;18934;p26"/>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5" name="Google Shape;18935;p26"/>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6" name="Google Shape;18936;p26"/>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7" name="Google Shape;18937;p26"/>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8" name="Google Shape;18938;p26"/>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9" name="Google Shape;18939;p26"/>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0" name="Google Shape;18940;p26"/>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1" name="Google Shape;18941;p26"/>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2" name="Google Shape;18942;p26"/>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3" name="Google Shape;18943;p26"/>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4" name="Google Shape;18944;p26"/>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5" name="Google Shape;18945;p26"/>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6" name="Google Shape;18946;p26"/>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7" name="Google Shape;18947;p26"/>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8" name="Google Shape;18948;p26"/>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9" name="Google Shape;18949;p26"/>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0" name="Google Shape;18950;p26"/>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1" name="Google Shape;18951;p26"/>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2" name="Google Shape;18952;p26"/>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3" name="Google Shape;18953;p26"/>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4" name="Google Shape;18954;p26"/>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5" name="Google Shape;18955;p26"/>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6" name="Google Shape;18956;p26"/>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7" name="Google Shape;18957;p26"/>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8" name="Google Shape;18958;p26"/>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9" name="Google Shape;18959;p26"/>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0" name="Google Shape;18960;p26"/>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1" name="Google Shape;18961;p26"/>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2" name="Google Shape;18962;p26"/>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3" name="Google Shape;18963;p26"/>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4" name="Google Shape;18964;p26"/>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5" name="Google Shape;18965;p26"/>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6" name="Google Shape;18966;p26"/>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7" name="Google Shape;18967;p26"/>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8" name="Google Shape;18968;p26"/>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9" name="Google Shape;18969;p26"/>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0" name="Google Shape;18970;p26"/>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1" name="Google Shape;18971;p26"/>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2" name="Google Shape;18972;p26"/>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3" name="Google Shape;18973;p26"/>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4" name="Google Shape;18974;p26"/>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5" name="Google Shape;18975;p26"/>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6" name="Google Shape;18976;p26"/>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7" name="Google Shape;18977;p26"/>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8" name="Google Shape;18978;p26"/>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9" name="Google Shape;18979;p26"/>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0" name="Google Shape;18980;p26"/>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1" name="Google Shape;18981;p26"/>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2" name="Google Shape;18982;p26"/>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3" name="Google Shape;18983;p26"/>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4" name="Google Shape;18984;p26"/>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5" name="Google Shape;18985;p26"/>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6" name="Google Shape;18986;p26"/>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7" name="Google Shape;18987;p26"/>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8" name="Google Shape;18988;p26"/>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9" name="Google Shape;18989;p26"/>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0" name="Google Shape;18990;p26"/>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1" name="Google Shape;18991;p26"/>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2" name="Google Shape;18992;p26"/>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3" name="Google Shape;18993;p26"/>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4" name="Google Shape;18994;p26"/>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5" name="Google Shape;18995;p26"/>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6" name="Google Shape;18996;p26"/>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7" name="Google Shape;18997;p26"/>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8" name="Google Shape;18998;p26"/>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9" name="Google Shape;18999;p26"/>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0" name="Google Shape;19000;p26"/>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1" name="Google Shape;19001;p26"/>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2" name="Google Shape;19002;p26"/>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3" name="Google Shape;19003;p26"/>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4" name="Google Shape;19004;p26"/>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5" name="Google Shape;19005;p26"/>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6" name="Google Shape;19006;p26"/>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7" name="Google Shape;19007;p26"/>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8" name="Google Shape;19008;p26"/>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9" name="Google Shape;19009;p26"/>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0" name="Google Shape;19010;p26"/>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1" name="Google Shape;19011;p26"/>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2" name="Google Shape;19012;p26"/>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3" name="Google Shape;19013;p26"/>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4" name="Google Shape;19014;p26"/>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5" name="Google Shape;19015;p26"/>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6" name="Google Shape;19016;p26"/>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7" name="Google Shape;19017;p26"/>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8" name="Google Shape;19018;p26"/>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9" name="Google Shape;19019;p26"/>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0" name="Google Shape;19020;p26"/>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1" name="Google Shape;19021;p26"/>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2" name="Google Shape;19022;p26"/>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3" name="Google Shape;19023;p26"/>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4" name="Google Shape;19024;p26"/>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5" name="Google Shape;19025;p26"/>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6" name="Google Shape;19026;p26"/>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7" name="Google Shape;19027;p26"/>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8" name="Google Shape;19028;p26"/>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9" name="Google Shape;19029;p26"/>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0" name="Google Shape;19030;p26"/>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1" name="Google Shape;19031;p26"/>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2" name="Google Shape;19032;p26"/>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3" name="Google Shape;19033;p26"/>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4" name="Google Shape;19034;p26"/>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5" name="Google Shape;19035;p26"/>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6" name="Google Shape;19036;p26"/>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7" name="Google Shape;19037;p26"/>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8" name="Google Shape;19038;p26"/>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9" name="Google Shape;19039;p26"/>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0" name="Google Shape;19040;p26"/>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1" name="Google Shape;19041;p26"/>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2" name="Google Shape;19042;p26"/>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3" name="Google Shape;19043;p26"/>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4" name="Google Shape;19044;p26"/>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5" name="Google Shape;19045;p26"/>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6" name="Google Shape;19046;p26"/>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7" name="Google Shape;19047;p26"/>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8" name="Google Shape;19048;p26"/>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9" name="Google Shape;19049;p26"/>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0" name="Google Shape;19050;p26"/>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1" name="Google Shape;19051;p26"/>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2" name="Google Shape;19052;p26"/>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3" name="Google Shape;19053;p26"/>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4" name="Google Shape;19054;p26"/>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5" name="Google Shape;19055;p26"/>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6" name="Google Shape;19056;p26"/>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7" name="Google Shape;19057;p26"/>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8" name="Google Shape;19058;p26"/>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9" name="Google Shape;19059;p26"/>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0" name="Google Shape;19060;p26"/>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1" name="Google Shape;19061;p26"/>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2" name="Google Shape;19062;p26"/>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3" name="Google Shape;19063;p26"/>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4" name="Google Shape;19064;p26"/>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5" name="Google Shape;19065;p26"/>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6" name="Google Shape;19066;p26"/>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7" name="Google Shape;19067;p26"/>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8" name="Google Shape;19068;p26"/>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9" name="Google Shape;19069;p26"/>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0" name="Google Shape;19070;p26"/>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1" name="Google Shape;19071;p26"/>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2" name="Google Shape;19072;p26"/>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3" name="Google Shape;19073;p26"/>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4" name="Google Shape;19074;p26"/>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5" name="Google Shape;19075;p26"/>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6" name="Google Shape;19076;p26"/>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7" name="Google Shape;19077;p26"/>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8" name="Google Shape;19078;p26"/>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9" name="Google Shape;19079;p26"/>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0" name="Google Shape;19080;p26"/>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1" name="Google Shape;19081;p26"/>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2" name="Google Shape;19082;p26"/>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3" name="Google Shape;19083;p26"/>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4" name="Google Shape;19084;p26"/>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5" name="Google Shape;19085;p26"/>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6" name="Google Shape;19086;p26"/>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7" name="Google Shape;19087;p26"/>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8" name="Google Shape;19088;p26"/>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9" name="Google Shape;19089;p26"/>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0" name="Google Shape;19090;p26"/>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1" name="Google Shape;19091;p26"/>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2" name="Google Shape;19092;p26"/>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3" name="Google Shape;19093;p26"/>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4" name="Google Shape;19094;p26"/>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5" name="Google Shape;19095;p26"/>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6" name="Google Shape;19096;p26"/>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7" name="Google Shape;19097;p26"/>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8" name="Google Shape;19098;p26"/>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9" name="Google Shape;19099;p26"/>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0" name="Google Shape;19100;p26"/>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1" name="Google Shape;19101;p26"/>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2" name="Google Shape;19102;p26"/>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3" name="Google Shape;19103;p26"/>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4" name="Google Shape;19104;p26"/>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5" name="Google Shape;19105;p26"/>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6" name="Google Shape;19106;p26"/>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7" name="Google Shape;19107;p26"/>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8" name="Google Shape;19108;p26"/>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9" name="Google Shape;19109;p26"/>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0" name="Google Shape;19110;p26"/>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1" name="Google Shape;19111;p26"/>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2" name="Google Shape;19112;p26"/>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3" name="Google Shape;19113;p26"/>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4" name="Google Shape;19114;p26"/>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5" name="Google Shape;19115;p26"/>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6" name="Google Shape;19116;p26"/>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7" name="Google Shape;19117;p26"/>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8" name="Google Shape;19118;p26"/>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9" name="Google Shape;19119;p26"/>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0" name="Google Shape;19120;p26"/>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1" name="Google Shape;19121;p26"/>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2" name="Google Shape;19122;p26"/>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3" name="Google Shape;19123;p26"/>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4" name="Google Shape;19124;p26"/>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5" name="Google Shape;19125;p26"/>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6" name="Google Shape;19126;p26"/>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7" name="Google Shape;19127;p26"/>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8" name="Google Shape;19128;p26"/>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9" name="Google Shape;19129;p26"/>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0" name="Google Shape;19130;p26"/>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1" name="Google Shape;19131;p26"/>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2" name="Google Shape;19132;p26"/>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3" name="Google Shape;19133;p26"/>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4" name="Google Shape;19134;p26"/>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5" name="Google Shape;19135;p26"/>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6" name="Google Shape;19136;p26"/>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7" name="Google Shape;19137;p26"/>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8" name="Google Shape;19138;p26"/>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9" name="Google Shape;19139;p26"/>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0" name="Google Shape;19140;p26"/>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1" name="Google Shape;19141;p26"/>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2" name="Google Shape;19142;p26"/>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3" name="Google Shape;19143;p26"/>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4" name="Google Shape;19144;p26"/>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5" name="Google Shape;19145;p26"/>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6" name="Google Shape;19146;p26"/>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7" name="Google Shape;19147;p26"/>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8" name="Google Shape;19148;p26"/>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9" name="Google Shape;19149;p26"/>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0" name="Google Shape;19150;p26"/>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1" name="Google Shape;19151;p26"/>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2" name="Google Shape;19152;p26"/>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3" name="Google Shape;19153;p26"/>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4" name="Google Shape;19154;p26"/>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5" name="Google Shape;19155;p26"/>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6" name="Google Shape;19156;p26"/>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7" name="Google Shape;19157;p26"/>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8" name="Google Shape;19158;p26"/>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9" name="Google Shape;19159;p26"/>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0" name="Google Shape;19160;p26"/>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1" name="Google Shape;19161;p26"/>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2" name="Google Shape;19162;p26"/>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3" name="Google Shape;19163;p26"/>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4" name="Google Shape;19164;p26"/>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5" name="Google Shape;19165;p26"/>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6" name="Google Shape;19166;p26"/>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7" name="Google Shape;19167;p26"/>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8" name="Google Shape;19168;p26"/>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9" name="Google Shape;19169;p26"/>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0" name="Google Shape;19170;p26"/>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1" name="Google Shape;19171;p26"/>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2" name="Google Shape;19172;p26"/>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3" name="Google Shape;19173;p26"/>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4" name="Google Shape;19174;p26"/>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5" name="Google Shape;19175;p26"/>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6" name="Google Shape;19176;p26"/>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7" name="Google Shape;19177;p26"/>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8" name="Google Shape;19178;p26"/>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9" name="Google Shape;19179;p26"/>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0" name="Google Shape;19180;p26"/>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1" name="Google Shape;19181;p26"/>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2" name="Google Shape;19182;p26"/>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3" name="Google Shape;19183;p26"/>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4" name="Google Shape;19184;p26"/>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5" name="Google Shape;19185;p26"/>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6" name="Google Shape;19186;p26"/>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7" name="Google Shape;19187;p26"/>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8" name="Google Shape;19188;p26"/>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9" name="Google Shape;19189;p26"/>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0" name="Google Shape;19190;p26"/>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1" name="Google Shape;19191;p26"/>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2" name="Google Shape;19192;p26"/>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3" name="Google Shape;19193;p26"/>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4" name="Google Shape;19194;p26"/>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5" name="Google Shape;19195;p26"/>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6" name="Google Shape;19196;p26"/>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7" name="Google Shape;19197;p26"/>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8" name="Google Shape;19198;p26"/>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9" name="Google Shape;19199;p26"/>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0" name="Google Shape;19200;p26"/>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1" name="Google Shape;19201;p26"/>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2" name="Google Shape;19202;p26"/>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3" name="Google Shape;19203;p26"/>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4" name="Google Shape;19204;p26"/>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5" name="Google Shape;19205;p26"/>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6" name="Google Shape;19206;p26"/>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7" name="Google Shape;19207;p26"/>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8" name="Google Shape;19208;p26"/>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9" name="Google Shape;19209;p26"/>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0" name="Google Shape;19210;p26"/>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1" name="Google Shape;19211;p26"/>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2" name="Google Shape;19212;p26"/>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3" name="Google Shape;19213;p26"/>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4" name="Google Shape;19214;p26"/>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5" name="Google Shape;19215;p26"/>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6" name="Google Shape;19216;p26"/>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7" name="Google Shape;19217;p26"/>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8" name="Google Shape;19218;p26"/>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9" name="Google Shape;19219;p26"/>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0" name="Google Shape;19220;p26"/>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1" name="Google Shape;19221;p26"/>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2" name="Google Shape;19222;p26"/>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3" name="Google Shape;19223;p26"/>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4" name="Google Shape;19224;p26"/>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5" name="Google Shape;19225;p26"/>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6" name="Google Shape;19226;p26"/>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7" name="Google Shape;19227;p26"/>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8" name="Google Shape;19228;p26"/>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9" name="Google Shape;19229;p26"/>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0" name="Google Shape;19230;p26"/>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1" name="Google Shape;19231;p26"/>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2" name="Google Shape;19232;p26"/>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3" name="Google Shape;19233;p26"/>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4" name="Google Shape;19234;p26"/>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5" name="Google Shape;19235;p26"/>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6" name="Google Shape;19236;p26"/>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7" name="Google Shape;19237;p26"/>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8" name="Google Shape;19238;p26"/>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9" name="Google Shape;19239;p26"/>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0" name="Google Shape;19240;p26"/>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1" name="Google Shape;19241;p26"/>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2" name="Google Shape;19242;p26"/>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3" name="Google Shape;19243;p26"/>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4" name="Google Shape;19244;p26"/>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5" name="Google Shape;19245;p26"/>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6" name="Google Shape;19246;p26"/>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7" name="Google Shape;19247;p26"/>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8" name="Google Shape;19248;p26"/>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9" name="Google Shape;19249;p26"/>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0" name="Google Shape;19250;p26"/>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1" name="Google Shape;19251;p26"/>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2" name="Google Shape;19252;p26"/>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3" name="Google Shape;19253;p26"/>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4" name="Google Shape;19254;p26"/>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5" name="Google Shape;19255;p26"/>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6" name="Google Shape;19256;p26"/>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7" name="Google Shape;19257;p26"/>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8" name="Google Shape;19258;p26"/>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9" name="Google Shape;19259;p26"/>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0" name="Google Shape;19260;p26"/>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1" name="Google Shape;19261;p26"/>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2" name="Google Shape;19262;p26"/>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3" name="Google Shape;19263;p26"/>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4" name="Google Shape;19264;p26"/>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5" name="Google Shape;19265;p26"/>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6" name="Google Shape;19266;p26"/>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7" name="Google Shape;19267;p26"/>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8" name="Google Shape;19268;p26"/>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9" name="Google Shape;19269;p26"/>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0" name="Google Shape;19270;p26"/>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1" name="Google Shape;19271;p26"/>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2" name="Google Shape;19272;p26"/>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3" name="Google Shape;19273;p26"/>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4" name="Google Shape;19274;p26"/>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5" name="Google Shape;19275;p26"/>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6" name="Google Shape;19276;p26"/>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7" name="Google Shape;19277;p26"/>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8" name="Google Shape;19278;p26"/>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9" name="Google Shape;19279;p26"/>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0" name="Google Shape;19280;p26"/>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1" name="Google Shape;19281;p26"/>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2" name="Google Shape;19282;p26"/>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3" name="Google Shape;19283;p26"/>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4" name="Google Shape;19284;p26"/>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5" name="Google Shape;19285;p26"/>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6" name="Google Shape;19286;p26"/>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7" name="Google Shape;19287;p26"/>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8" name="Google Shape;19288;p26"/>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9" name="Google Shape;19289;p26"/>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0" name="Google Shape;19290;p26"/>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1" name="Google Shape;19291;p26"/>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2" name="Google Shape;19292;p26"/>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3" name="Google Shape;19293;p26"/>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4" name="Google Shape;19294;p26"/>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5" name="Google Shape;19295;p26"/>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6" name="Google Shape;19296;p26"/>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7" name="Google Shape;19297;p26"/>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8" name="Google Shape;19298;p26"/>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9" name="Google Shape;19299;p26"/>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0" name="Google Shape;19300;p26"/>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1" name="Google Shape;19301;p26"/>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2" name="Google Shape;19302;p26"/>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3" name="Google Shape;19303;p26"/>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4" name="Google Shape;19304;p26"/>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5" name="Google Shape;19305;p26"/>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6" name="Google Shape;19306;p26"/>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7" name="Google Shape;19307;p26"/>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8" name="Google Shape;19308;p26"/>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9" name="Google Shape;19309;p26"/>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0" name="Google Shape;19310;p26"/>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1" name="Google Shape;19311;p26"/>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2" name="Google Shape;19312;p26"/>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3" name="Google Shape;19313;p26"/>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4" name="Google Shape;19314;p26"/>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5" name="Google Shape;19315;p26"/>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6" name="Google Shape;19316;p26"/>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7" name="Google Shape;19317;p26"/>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8" name="Google Shape;19318;p26"/>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9" name="Google Shape;19319;p26"/>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0" name="Google Shape;19320;p26"/>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1" name="Google Shape;19321;p26"/>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2" name="Google Shape;19322;p26"/>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3" name="Google Shape;19323;p26"/>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4" name="Google Shape;19324;p26"/>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5" name="Google Shape;19325;p26"/>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6" name="Google Shape;19326;p26"/>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7" name="Google Shape;19327;p26"/>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8" name="Google Shape;19328;p26"/>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9" name="Google Shape;19329;p26"/>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0" name="Google Shape;19330;p26"/>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1" name="Google Shape;19331;p26"/>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2" name="Google Shape;19332;p26"/>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3" name="Google Shape;19333;p26"/>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4" name="Google Shape;19334;p26"/>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5" name="Google Shape;19335;p26"/>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6" name="Google Shape;19336;p26"/>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7" name="Google Shape;19337;p26"/>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8" name="Google Shape;19338;p26"/>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9" name="Google Shape;19339;p26"/>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0" name="Google Shape;19340;p26"/>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1" name="Google Shape;19341;p26"/>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2" name="Google Shape;19342;p26"/>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3" name="Google Shape;19343;p26"/>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4" name="Google Shape;19344;p26"/>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5" name="Google Shape;19345;p26"/>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6" name="Google Shape;19346;p26"/>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7" name="Google Shape;19347;p26"/>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8" name="Google Shape;19348;p26"/>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9" name="Google Shape;19349;p26"/>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0" name="Google Shape;19350;p26"/>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1" name="Google Shape;19351;p26"/>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2" name="Google Shape;19352;p26"/>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3" name="Google Shape;19353;p26"/>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4" name="Google Shape;19354;p26"/>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5" name="Google Shape;19355;p26"/>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6" name="Google Shape;19356;p26"/>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7" name="Google Shape;19357;p26"/>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8" name="Google Shape;19358;p26"/>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9" name="Google Shape;19359;p26"/>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0" name="Google Shape;19360;p26"/>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1" name="Google Shape;19361;p26"/>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2" name="Google Shape;19362;p26"/>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3" name="Google Shape;19363;p26"/>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4" name="Google Shape;19364;p26"/>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5" name="Google Shape;19365;p26"/>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6" name="Google Shape;19366;p26"/>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7" name="Google Shape;19367;p26"/>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8" name="Google Shape;19368;p26"/>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9" name="Google Shape;19369;p26"/>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0" name="Google Shape;19370;p26"/>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1" name="Google Shape;19371;p26"/>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2" name="Google Shape;19372;p26"/>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3" name="Google Shape;19373;p26"/>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4" name="Google Shape;19374;p26"/>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5" name="Google Shape;19375;p26"/>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6" name="Google Shape;19376;p26"/>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7" name="Google Shape;19377;p26"/>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8" name="Google Shape;19378;p26"/>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9" name="Google Shape;19379;p26"/>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0" name="Google Shape;19380;p26"/>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1" name="Google Shape;19381;p26"/>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2" name="Google Shape;19382;p26"/>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3" name="Google Shape;19383;p26"/>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4" name="Google Shape;19384;p26"/>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5" name="Google Shape;19385;p26"/>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6" name="Google Shape;19386;p26"/>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7" name="Google Shape;19387;p26"/>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8" name="Google Shape;19388;p26"/>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9" name="Google Shape;19389;p26"/>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0" name="Google Shape;19390;p26"/>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1" name="Google Shape;19391;p26"/>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2" name="Google Shape;19392;p26"/>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3" name="Google Shape;19393;p26"/>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4" name="Google Shape;19394;p26"/>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5" name="Google Shape;19395;p26"/>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6" name="Google Shape;19396;p26"/>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7" name="Google Shape;19397;p26"/>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8" name="Google Shape;19398;p26"/>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9" name="Google Shape;19399;p26"/>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0" name="Google Shape;19400;p26"/>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1" name="Google Shape;19401;p26"/>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2" name="Google Shape;19402;p26"/>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3" name="Google Shape;19403;p26"/>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4" name="Google Shape;19404;p26"/>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5" name="Google Shape;19405;p26"/>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6" name="Google Shape;19406;p26"/>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7" name="Google Shape;19407;p26"/>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8" name="Google Shape;19408;p26"/>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9" name="Google Shape;19409;p26"/>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0" name="Google Shape;19410;p26"/>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1" name="Google Shape;19411;p26"/>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2" name="Google Shape;19412;p26"/>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3" name="Google Shape;19413;p26"/>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4" name="Google Shape;19414;p26"/>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5" name="Google Shape;19415;p26"/>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6" name="Google Shape;19416;p26"/>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7" name="Google Shape;19417;p26"/>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8" name="Google Shape;19418;p26"/>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9" name="Google Shape;19419;p26"/>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0" name="Google Shape;19420;p26"/>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1" name="Google Shape;19421;p26"/>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2" name="Google Shape;19422;p26"/>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3" name="Google Shape;19423;p26"/>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4" name="Google Shape;19424;p26"/>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5" name="Google Shape;19425;p26"/>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6" name="Google Shape;19426;p26"/>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7" name="Google Shape;19427;p26"/>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8" name="Google Shape;19428;p26"/>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9" name="Google Shape;19429;p26"/>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0" name="Google Shape;19430;p26"/>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1" name="Google Shape;19431;p26"/>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2" name="Google Shape;19432;p26"/>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3" name="Google Shape;19433;p26"/>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4" name="Google Shape;19434;p26"/>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5" name="Google Shape;19435;p26"/>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6" name="Google Shape;19436;p26"/>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7" name="Google Shape;19437;p26"/>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8" name="Google Shape;19438;p26"/>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9" name="Google Shape;19439;p26"/>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0" name="Google Shape;19440;p26"/>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1" name="Google Shape;19441;p26"/>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2" name="Google Shape;19442;p26"/>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3" name="Google Shape;19443;p26"/>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4" name="Google Shape;19444;p26"/>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5" name="Google Shape;19445;p26"/>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6" name="Google Shape;19446;p26"/>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7" name="Google Shape;19447;p26"/>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8" name="Google Shape;19448;p26"/>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9" name="Google Shape;19449;p26"/>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0" name="Google Shape;19450;p26"/>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1" name="Google Shape;19451;p26"/>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2" name="Google Shape;19452;p26"/>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3" name="Google Shape;19453;p26"/>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4" name="Google Shape;19454;p26"/>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5" name="Google Shape;19455;p26"/>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6" name="Google Shape;19456;p26"/>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7" name="Google Shape;19457;p26"/>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8" name="Google Shape;19458;p26"/>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9" name="Google Shape;19459;p26"/>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0" name="Google Shape;19460;p26"/>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1" name="Google Shape;19461;p26"/>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2" name="Google Shape;19462;p26"/>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3" name="Google Shape;19463;p26"/>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4" name="Google Shape;19464;p26"/>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5" name="Google Shape;19465;p26"/>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6" name="Google Shape;19466;p26"/>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7" name="Google Shape;19467;p26"/>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8" name="Google Shape;19468;p26"/>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9" name="Google Shape;19469;p26"/>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0" name="Google Shape;19470;p26"/>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1" name="Google Shape;19471;p26"/>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2" name="Google Shape;19472;p26"/>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3" name="Google Shape;19473;p26"/>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4" name="Google Shape;19474;p26"/>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5" name="Google Shape;19475;p26"/>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6" name="Google Shape;19476;p26"/>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7" name="Google Shape;19477;p26"/>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8" name="Google Shape;19478;p26"/>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9" name="Google Shape;19479;p26"/>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0" name="Google Shape;19480;p26"/>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1" name="Google Shape;19481;p26"/>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2" name="Google Shape;19482;p26"/>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3" name="Google Shape;19483;p26"/>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4" name="Google Shape;19484;p26"/>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5" name="Google Shape;19485;p26"/>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6" name="Google Shape;19486;p26"/>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7" name="Google Shape;19487;p26"/>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8" name="Google Shape;19488;p26"/>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9" name="Google Shape;19489;p26"/>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0" name="Google Shape;19490;p26"/>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1" name="Google Shape;19491;p26"/>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2" name="Google Shape;19492;p26"/>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3" name="Google Shape;19493;p26"/>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4" name="Google Shape;19494;p26"/>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5" name="Google Shape;19495;p26"/>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6" name="Google Shape;19496;p26"/>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7" name="Google Shape;19497;p26"/>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8" name="Google Shape;19498;p26"/>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9" name="Google Shape;19499;p26"/>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0" name="Google Shape;19500;p26"/>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01" name="Google Shape;19501;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9502" name="Google Shape;19502;p26"/>
          <p:cNvSpPr/>
          <p:nvPr/>
        </p:nvSpPr>
        <p:spPr>
          <a:xfrm rot="-9002992" flipH="1">
            <a:off x="11192555" y="4726948"/>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03" name="Google Shape;19503;p26"/>
          <p:cNvSpPr/>
          <p:nvPr/>
        </p:nvSpPr>
        <p:spPr>
          <a:xfrm rot="-469745" flipH="1">
            <a:off x="11606654" y="5239721"/>
            <a:ext cx="96903" cy="1949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04" name="Google Shape;19504;p26"/>
          <p:cNvSpPr/>
          <p:nvPr/>
        </p:nvSpPr>
        <p:spPr>
          <a:xfrm rot="-6345070" flipH="1">
            <a:off x="11545270" y="6319250"/>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05" name="Google Shape;19505;p26"/>
          <p:cNvSpPr/>
          <p:nvPr/>
        </p:nvSpPr>
        <p:spPr>
          <a:xfrm rot="-6345070" flipH="1">
            <a:off x="11085603" y="5659517"/>
            <a:ext cx="97252" cy="194612"/>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06" name="Google Shape;19506;p26"/>
          <p:cNvSpPr/>
          <p:nvPr/>
        </p:nvSpPr>
        <p:spPr>
          <a:xfrm rot="-6345070" flipH="1">
            <a:off x="1450337" y="820483"/>
            <a:ext cx="97252" cy="194612"/>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07" name="Google Shape;19507;p26"/>
          <p:cNvSpPr/>
          <p:nvPr/>
        </p:nvSpPr>
        <p:spPr>
          <a:xfrm rot="-9002992" flipH="1">
            <a:off x="593955" y="1380614"/>
            <a:ext cx="96947" cy="194785"/>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08" name="Google Shape;19508;p26"/>
          <p:cNvSpPr/>
          <p:nvPr/>
        </p:nvSpPr>
        <p:spPr>
          <a:xfrm rot="-469745" flipH="1">
            <a:off x="664554" y="468287"/>
            <a:ext cx="96903" cy="194996"/>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09" name="Google Shape;19509;p26"/>
          <p:cNvSpPr txBox="1">
            <a:spLocks noGrp="1"/>
          </p:cNvSpPr>
          <p:nvPr>
            <p:ph type="body" idx="1"/>
          </p:nvPr>
        </p:nvSpPr>
        <p:spPr>
          <a:xfrm>
            <a:off x="1334771" y="1554777"/>
            <a:ext cx="9144000" cy="4628400"/>
          </a:xfrm>
          <a:prstGeom prst="rect">
            <a:avLst/>
          </a:prstGeom>
          <a:solidFill>
            <a:schemeClr val="lt2"/>
          </a:solidFill>
          <a:effectLst>
            <a:outerShdw dist="66675" dir="2580000" algn="bl" rotWithShape="0">
              <a:schemeClr val="dk1">
                <a:alpha val="16000"/>
              </a:schemeClr>
            </a:outerShdw>
          </a:effectLst>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Char char="○"/>
              <a:defRPr/>
            </a:lvl2pPr>
            <a:lvl3pPr marL="1828754" lvl="2" indent="-423323" rtl="0">
              <a:lnSpc>
                <a:spcPct val="100000"/>
              </a:lnSpc>
              <a:spcBef>
                <a:spcPts val="0"/>
              </a:spcBef>
              <a:spcAft>
                <a:spcPts val="0"/>
              </a:spcAft>
              <a:buSzPts val="1400"/>
              <a:buChar char="■"/>
              <a:defRPr/>
            </a:lvl3pPr>
            <a:lvl4pPr marL="2438339" lvl="3" indent="-423323" rtl="0">
              <a:lnSpc>
                <a:spcPct val="100000"/>
              </a:lnSpc>
              <a:spcBef>
                <a:spcPts val="0"/>
              </a:spcBef>
              <a:spcAft>
                <a:spcPts val="0"/>
              </a:spcAft>
              <a:buSzPts val="1400"/>
              <a:buChar char="●"/>
              <a:defRPr/>
            </a:lvl4pPr>
            <a:lvl5pPr marL="3047924" lvl="4" indent="-423323" rtl="0">
              <a:lnSpc>
                <a:spcPct val="100000"/>
              </a:lnSpc>
              <a:spcBef>
                <a:spcPts val="0"/>
              </a:spcBef>
              <a:spcAft>
                <a:spcPts val="0"/>
              </a:spcAft>
              <a:buSzPts val="1400"/>
              <a:buChar char="○"/>
              <a:defRPr/>
            </a:lvl5pPr>
            <a:lvl6pPr marL="3657509" lvl="5" indent="-423323" rtl="0">
              <a:lnSpc>
                <a:spcPct val="100000"/>
              </a:lnSpc>
              <a:spcBef>
                <a:spcPts val="0"/>
              </a:spcBef>
              <a:spcAft>
                <a:spcPts val="0"/>
              </a:spcAft>
              <a:buSzPts val="1400"/>
              <a:buChar char="■"/>
              <a:defRPr/>
            </a:lvl6pPr>
            <a:lvl7pPr marL="4267093" lvl="6" indent="-423323" rtl="0">
              <a:lnSpc>
                <a:spcPct val="100000"/>
              </a:lnSpc>
              <a:spcBef>
                <a:spcPts val="0"/>
              </a:spcBef>
              <a:spcAft>
                <a:spcPts val="0"/>
              </a:spcAft>
              <a:buSzPts val="1400"/>
              <a:buChar char="●"/>
              <a:defRPr/>
            </a:lvl7pPr>
            <a:lvl8pPr marL="4876678" lvl="7" indent="-423323" rtl="0">
              <a:lnSpc>
                <a:spcPct val="100000"/>
              </a:lnSpc>
              <a:spcBef>
                <a:spcPts val="0"/>
              </a:spcBef>
              <a:spcAft>
                <a:spcPts val="0"/>
              </a:spcAft>
              <a:buSzPts val="1400"/>
              <a:buChar char="○"/>
              <a:defRPr/>
            </a:lvl8pPr>
            <a:lvl9pPr marL="5486263" lvl="8" indent="-423323"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510318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1211"/>
        <p:cNvGrpSpPr/>
        <p:nvPr/>
      </p:nvGrpSpPr>
      <p:grpSpPr>
        <a:xfrm>
          <a:off x="0" y="0"/>
          <a:ext cx="0" cy="0"/>
          <a:chOff x="0" y="0"/>
          <a:chExt cx="0" cy="0"/>
        </a:xfrm>
      </p:grpSpPr>
      <p:grpSp>
        <p:nvGrpSpPr>
          <p:cNvPr id="21212" name="Google Shape;21212;p29"/>
          <p:cNvGrpSpPr/>
          <p:nvPr/>
        </p:nvGrpSpPr>
        <p:grpSpPr>
          <a:xfrm>
            <a:off x="0" y="0"/>
            <a:ext cx="12205600" cy="7066400"/>
            <a:chOff x="0" y="0"/>
            <a:chExt cx="9154200" cy="5299800"/>
          </a:xfrm>
        </p:grpSpPr>
        <p:sp>
          <p:nvSpPr>
            <p:cNvPr id="21213" name="Google Shape;21213;p29"/>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4" name="Google Shape;21214;p29"/>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5" name="Google Shape;21215;p29"/>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6" name="Google Shape;21216;p29"/>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7" name="Google Shape;21217;p29"/>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8" name="Google Shape;21218;p29"/>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9" name="Google Shape;21219;p29"/>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0" name="Google Shape;21220;p29"/>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1" name="Google Shape;21221;p29"/>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2" name="Google Shape;21222;p29"/>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3" name="Google Shape;21223;p29"/>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4" name="Google Shape;21224;p29"/>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5" name="Google Shape;21225;p29"/>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6" name="Google Shape;21226;p29"/>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7" name="Google Shape;21227;p29"/>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8" name="Google Shape;21228;p29"/>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9" name="Google Shape;21229;p29"/>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0" name="Google Shape;21230;p29"/>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1" name="Google Shape;21231;p29"/>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2" name="Google Shape;21232;p29"/>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3" name="Google Shape;21233;p29"/>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4" name="Google Shape;21234;p29"/>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5" name="Google Shape;21235;p29"/>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6" name="Google Shape;21236;p29"/>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7" name="Google Shape;21237;p29"/>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8" name="Google Shape;21238;p29"/>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9" name="Google Shape;21239;p29"/>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0" name="Google Shape;21240;p29"/>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1" name="Google Shape;21241;p29"/>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2" name="Google Shape;21242;p29"/>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3" name="Google Shape;21243;p29"/>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4" name="Google Shape;21244;p29"/>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5" name="Google Shape;21245;p29"/>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6" name="Google Shape;21246;p29"/>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7" name="Google Shape;21247;p29"/>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8" name="Google Shape;21248;p29"/>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9" name="Google Shape;21249;p29"/>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0" name="Google Shape;21250;p29"/>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1" name="Google Shape;21251;p29"/>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2" name="Google Shape;21252;p29"/>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3" name="Google Shape;21253;p29"/>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4" name="Google Shape;21254;p29"/>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5" name="Google Shape;21255;p29"/>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6" name="Google Shape;21256;p29"/>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7" name="Google Shape;21257;p29"/>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8" name="Google Shape;21258;p29"/>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9" name="Google Shape;21259;p29"/>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0" name="Google Shape;21260;p29"/>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1" name="Google Shape;21261;p29"/>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2" name="Google Shape;21262;p29"/>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3" name="Google Shape;21263;p29"/>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4" name="Google Shape;21264;p29"/>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5" name="Google Shape;21265;p29"/>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6" name="Google Shape;21266;p29"/>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7" name="Google Shape;21267;p29"/>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8" name="Google Shape;21268;p29"/>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9" name="Google Shape;21269;p29"/>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0" name="Google Shape;21270;p29"/>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1" name="Google Shape;21271;p29"/>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2" name="Google Shape;21272;p29"/>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3" name="Google Shape;21273;p29"/>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4" name="Google Shape;21274;p29"/>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5" name="Google Shape;21275;p29"/>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6" name="Google Shape;21276;p29"/>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7" name="Google Shape;21277;p29"/>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8" name="Google Shape;21278;p29"/>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9" name="Google Shape;21279;p29"/>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0" name="Google Shape;21280;p29"/>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1" name="Google Shape;21281;p29"/>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2" name="Google Shape;21282;p29"/>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3" name="Google Shape;21283;p29"/>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4" name="Google Shape;21284;p29"/>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5" name="Google Shape;21285;p29"/>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6" name="Google Shape;21286;p29"/>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7" name="Google Shape;21287;p29"/>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8" name="Google Shape;21288;p29"/>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9" name="Google Shape;21289;p29"/>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0" name="Google Shape;21290;p29"/>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1" name="Google Shape;21291;p29"/>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2" name="Google Shape;21292;p29"/>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3" name="Google Shape;21293;p29"/>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4" name="Google Shape;21294;p29"/>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5" name="Google Shape;21295;p29"/>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6" name="Google Shape;21296;p29"/>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7" name="Google Shape;21297;p29"/>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8" name="Google Shape;21298;p29"/>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9" name="Google Shape;21299;p29"/>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0" name="Google Shape;21300;p29"/>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1" name="Google Shape;21301;p29"/>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2" name="Google Shape;21302;p29"/>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3" name="Google Shape;21303;p29"/>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4" name="Google Shape;21304;p29"/>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5" name="Google Shape;21305;p29"/>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6" name="Google Shape;21306;p29"/>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7" name="Google Shape;21307;p29"/>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8" name="Google Shape;21308;p29"/>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9" name="Google Shape;21309;p29"/>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0" name="Google Shape;21310;p29"/>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1" name="Google Shape;21311;p29"/>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2" name="Google Shape;21312;p29"/>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3" name="Google Shape;21313;p29"/>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4" name="Google Shape;21314;p29"/>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5" name="Google Shape;21315;p29"/>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6" name="Google Shape;21316;p29"/>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7" name="Google Shape;21317;p29"/>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8" name="Google Shape;21318;p29"/>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9" name="Google Shape;21319;p29"/>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0" name="Google Shape;21320;p29"/>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1" name="Google Shape;21321;p29"/>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2" name="Google Shape;21322;p29"/>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3" name="Google Shape;21323;p29"/>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4" name="Google Shape;21324;p29"/>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5" name="Google Shape;21325;p29"/>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6" name="Google Shape;21326;p29"/>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7" name="Google Shape;21327;p29"/>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8" name="Google Shape;21328;p29"/>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9" name="Google Shape;21329;p29"/>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0" name="Google Shape;21330;p29"/>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1" name="Google Shape;21331;p29"/>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2" name="Google Shape;21332;p29"/>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3" name="Google Shape;21333;p29"/>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4" name="Google Shape;21334;p29"/>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5" name="Google Shape;21335;p29"/>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6" name="Google Shape;21336;p29"/>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7" name="Google Shape;21337;p29"/>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8" name="Google Shape;21338;p29"/>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9" name="Google Shape;21339;p29"/>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0" name="Google Shape;21340;p29"/>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1" name="Google Shape;21341;p29"/>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2" name="Google Shape;21342;p29"/>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3" name="Google Shape;21343;p29"/>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4" name="Google Shape;21344;p29"/>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5" name="Google Shape;21345;p29"/>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6" name="Google Shape;21346;p29"/>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7" name="Google Shape;21347;p29"/>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8" name="Google Shape;21348;p29"/>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9" name="Google Shape;21349;p29"/>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0" name="Google Shape;21350;p29"/>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1" name="Google Shape;21351;p29"/>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2" name="Google Shape;21352;p29"/>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3" name="Google Shape;21353;p29"/>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4" name="Google Shape;21354;p29"/>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5" name="Google Shape;21355;p29"/>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6" name="Google Shape;21356;p29"/>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7" name="Google Shape;21357;p29"/>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8" name="Google Shape;21358;p29"/>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9" name="Google Shape;21359;p29"/>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0" name="Google Shape;21360;p29"/>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1" name="Google Shape;21361;p29"/>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2" name="Google Shape;21362;p29"/>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3" name="Google Shape;21363;p29"/>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4" name="Google Shape;21364;p29"/>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5" name="Google Shape;21365;p29"/>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6" name="Google Shape;21366;p29"/>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7" name="Google Shape;21367;p29"/>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8" name="Google Shape;21368;p29"/>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9" name="Google Shape;21369;p29"/>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0" name="Google Shape;21370;p29"/>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1" name="Google Shape;21371;p29"/>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2" name="Google Shape;21372;p29"/>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3" name="Google Shape;21373;p29"/>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4" name="Google Shape;21374;p29"/>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5" name="Google Shape;21375;p29"/>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6" name="Google Shape;21376;p29"/>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7" name="Google Shape;21377;p29"/>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8" name="Google Shape;21378;p29"/>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9" name="Google Shape;21379;p29"/>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0" name="Google Shape;21380;p29"/>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1" name="Google Shape;21381;p29"/>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2" name="Google Shape;21382;p29"/>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3" name="Google Shape;21383;p29"/>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4" name="Google Shape;21384;p29"/>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5" name="Google Shape;21385;p29"/>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6" name="Google Shape;21386;p29"/>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7" name="Google Shape;21387;p29"/>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8" name="Google Shape;21388;p29"/>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9" name="Google Shape;21389;p29"/>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0" name="Google Shape;21390;p29"/>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1" name="Google Shape;21391;p29"/>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2" name="Google Shape;21392;p29"/>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3" name="Google Shape;21393;p29"/>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4" name="Google Shape;21394;p29"/>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5" name="Google Shape;21395;p29"/>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6" name="Google Shape;21396;p29"/>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7" name="Google Shape;21397;p29"/>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8" name="Google Shape;21398;p29"/>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9" name="Google Shape;21399;p29"/>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0" name="Google Shape;21400;p29"/>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1" name="Google Shape;21401;p29"/>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2" name="Google Shape;21402;p29"/>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3" name="Google Shape;21403;p29"/>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4" name="Google Shape;21404;p29"/>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5" name="Google Shape;21405;p29"/>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6" name="Google Shape;21406;p29"/>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7" name="Google Shape;21407;p29"/>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8" name="Google Shape;21408;p29"/>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9" name="Google Shape;21409;p29"/>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0" name="Google Shape;21410;p29"/>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1" name="Google Shape;21411;p29"/>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2" name="Google Shape;21412;p29"/>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3" name="Google Shape;21413;p29"/>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4" name="Google Shape;21414;p29"/>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5" name="Google Shape;21415;p29"/>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6" name="Google Shape;21416;p29"/>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7" name="Google Shape;21417;p29"/>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8" name="Google Shape;21418;p29"/>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9" name="Google Shape;21419;p29"/>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0" name="Google Shape;21420;p29"/>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1" name="Google Shape;21421;p29"/>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2" name="Google Shape;21422;p29"/>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3" name="Google Shape;21423;p29"/>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4" name="Google Shape;21424;p29"/>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5" name="Google Shape;21425;p29"/>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6" name="Google Shape;21426;p29"/>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7" name="Google Shape;21427;p29"/>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8" name="Google Shape;21428;p29"/>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9" name="Google Shape;21429;p29"/>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0" name="Google Shape;21430;p29"/>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1" name="Google Shape;21431;p29"/>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2" name="Google Shape;21432;p29"/>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3" name="Google Shape;21433;p29"/>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4" name="Google Shape;21434;p29"/>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5" name="Google Shape;21435;p29"/>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6" name="Google Shape;21436;p29"/>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7" name="Google Shape;21437;p29"/>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8" name="Google Shape;21438;p29"/>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9" name="Google Shape;21439;p29"/>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0" name="Google Shape;21440;p29"/>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1" name="Google Shape;21441;p29"/>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2" name="Google Shape;21442;p29"/>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3" name="Google Shape;21443;p29"/>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4" name="Google Shape;21444;p29"/>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5" name="Google Shape;21445;p29"/>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6" name="Google Shape;21446;p29"/>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7" name="Google Shape;21447;p29"/>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8" name="Google Shape;21448;p29"/>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9" name="Google Shape;21449;p29"/>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0" name="Google Shape;21450;p29"/>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1" name="Google Shape;21451;p29"/>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2" name="Google Shape;21452;p29"/>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3" name="Google Shape;21453;p29"/>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4" name="Google Shape;21454;p29"/>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5" name="Google Shape;21455;p29"/>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6" name="Google Shape;21456;p29"/>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7" name="Google Shape;21457;p29"/>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8" name="Google Shape;21458;p29"/>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9" name="Google Shape;21459;p29"/>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0" name="Google Shape;21460;p29"/>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1" name="Google Shape;21461;p29"/>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2" name="Google Shape;21462;p29"/>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3" name="Google Shape;21463;p29"/>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4" name="Google Shape;21464;p29"/>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5" name="Google Shape;21465;p29"/>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6" name="Google Shape;21466;p29"/>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7" name="Google Shape;21467;p29"/>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8" name="Google Shape;21468;p29"/>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9" name="Google Shape;21469;p29"/>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0" name="Google Shape;21470;p29"/>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1" name="Google Shape;21471;p29"/>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2" name="Google Shape;21472;p29"/>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3" name="Google Shape;21473;p29"/>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4" name="Google Shape;21474;p29"/>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5" name="Google Shape;21475;p29"/>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6" name="Google Shape;21476;p29"/>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7" name="Google Shape;21477;p29"/>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8" name="Google Shape;21478;p29"/>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9" name="Google Shape;21479;p29"/>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0" name="Google Shape;21480;p29"/>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1" name="Google Shape;21481;p29"/>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2" name="Google Shape;21482;p29"/>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3" name="Google Shape;21483;p29"/>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4" name="Google Shape;21484;p29"/>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5" name="Google Shape;21485;p29"/>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6" name="Google Shape;21486;p29"/>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7" name="Google Shape;21487;p29"/>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8" name="Google Shape;21488;p29"/>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9" name="Google Shape;21489;p29"/>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0" name="Google Shape;21490;p29"/>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1" name="Google Shape;21491;p29"/>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2" name="Google Shape;21492;p29"/>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3" name="Google Shape;21493;p29"/>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4" name="Google Shape;21494;p29"/>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5" name="Google Shape;21495;p29"/>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6" name="Google Shape;21496;p29"/>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7" name="Google Shape;21497;p29"/>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8" name="Google Shape;21498;p29"/>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9" name="Google Shape;21499;p29"/>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0" name="Google Shape;21500;p29"/>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1" name="Google Shape;21501;p29"/>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2" name="Google Shape;21502;p29"/>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3" name="Google Shape;21503;p29"/>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4" name="Google Shape;21504;p29"/>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5" name="Google Shape;21505;p29"/>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6" name="Google Shape;21506;p29"/>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7" name="Google Shape;21507;p29"/>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8" name="Google Shape;21508;p29"/>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9" name="Google Shape;21509;p29"/>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0" name="Google Shape;21510;p29"/>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1" name="Google Shape;21511;p29"/>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2" name="Google Shape;21512;p29"/>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3" name="Google Shape;21513;p29"/>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4" name="Google Shape;21514;p29"/>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5" name="Google Shape;21515;p29"/>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6" name="Google Shape;21516;p29"/>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7" name="Google Shape;21517;p29"/>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8" name="Google Shape;21518;p29"/>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9" name="Google Shape;21519;p29"/>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0" name="Google Shape;21520;p29"/>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1" name="Google Shape;21521;p29"/>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2" name="Google Shape;21522;p29"/>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3" name="Google Shape;21523;p29"/>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4" name="Google Shape;21524;p29"/>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5" name="Google Shape;21525;p29"/>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6" name="Google Shape;21526;p29"/>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7" name="Google Shape;21527;p29"/>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8" name="Google Shape;21528;p29"/>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9" name="Google Shape;21529;p29"/>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0" name="Google Shape;21530;p29"/>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1" name="Google Shape;21531;p29"/>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2" name="Google Shape;21532;p29"/>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3" name="Google Shape;21533;p29"/>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4" name="Google Shape;21534;p29"/>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5" name="Google Shape;21535;p29"/>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6" name="Google Shape;21536;p29"/>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7" name="Google Shape;21537;p29"/>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8" name="Google Shape;21538;p29"/>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9" name="Google Shape;21539;p29"/>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0" name="Google Shape;21540;p29"/>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1" name="Google Shape;21541;p29"/>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2" name="Google Shape;21542;p29"/>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3" name="Google Shape;21543;p29"/>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4" name="Google Shape;21544;p29"/>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5" name="Google Shape;21545;p29"/>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6" name="Google Shape;21546;p29"/>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7" name="Google Shape;21547;p29"/>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8" name="Google Shape;21548;p29"/>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9" name="Google Shape;21549;p29"/>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0" name="Google Shape;21550;p29"/>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1" name="Google Shape;21551;p29"/>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2" name="Google Shape;21552;p29"/>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3" name="Google Shape;21553;p29"/>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4" name="Google Shape;21554;p29"/>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5" name="Google Shape;21555;p29"/>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6" name="Google Shape;21556;p29"/>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7" name="Google Shape;21557;p29"/>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8" name="Google Shape;21558;p29"/>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9" name="Google Shape;21559;p29"/>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0" name="Google Shape;21560;p29"/>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1" name="Google Shape;21561;p29"/>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2" name="Google Shape;21562;p29"/>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3" name="Google Shape;21563;p29"/>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4" name="Google Shape;21564;p29"/>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5" name="Google Shape;21565;p29"/>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6" name="Google Shape;21566;p29"/>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7" name="Google Shape;21567;p29"/>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8" name="Google Shape;21568;p29"/>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9" name="Google Shape;21569;p29"/>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0" name="Google Shape;21570;p29"/>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1" name="Google Shape;21571;p29"/>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2" name="Google Shape;21572;p29"/>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3" name="Google Shape;21573;p29"/>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4" name="Google Shape;21574;p29"/>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5" name="Google Shape;21575;p29"/>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6" name="Google Shape;21576;p29"/>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7" name="Google Shape;21577;p29"/>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8" name="Google Shape;21578;p29"/>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9" name="Google Shape;21579;p29"/>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0" name="Google Shape;21580;p29"/>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1" name="Google Shape;21581;p29"/>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2" name="Google Shape;21582;p29"/>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3" name="Google Shape;21583;p29"/>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4" name="Google Shape;21584;p29"/>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5" name="Google Shape;21585;p29"/>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6" name="Google Shape;21586;p29"/>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7" name="Google Shape;21587;p29"/>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8" name="Google Shape;21588;p29"/>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9" name="Google Shape;21589;p29"/>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0" name="Google Shape;21590;p29"/>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1" name="Google Shape;21591;p29"/>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2" name="Google Shape;21592;p29"/>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3" name="Google Shape;21593;p29"/>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4" name="Google Shape;21594;p29"/>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5" name="Google Shape;21595;p29"/>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6" name="Google Shape;21596;p29"/>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7" name="Google Shape;21597;p29"/>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8" name="Google Shape;21598;p29"/>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9" name="Google Shape;21599;p29"/>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0" name="Google Shape;21600;p29"/>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1" name="Google Shape;21601;p29"/>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2" name="Google Shape;21602;p29"/>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3" name="Google Shape;21603;p29"/>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4" name="Google Shape;21604;p29"/>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5" name="Google Shape;21605;p29"/>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6" name="Google Shape;21606;p29"/>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7" name="Google Shape;21607;p29"/>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8" name="Google Shape;21608;p29"/>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9" name="Google Shape;21609;p29"/>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0" name="Google Shape;21610;p29"/>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1" name="Google Shape;21611;p29"/>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2" name="Google Shape;21612;p29"/>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3" name="Google Shape;21613;p29"/>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4" name="Google Shape;21614;p29"/>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5" name="Google Shape;21615;p29"/>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6" name="Google Shape;21616;p29"/>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7" name="Google Shape;21617;p29"/>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8" name="Google Shape;21618;p29"/>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9" name="Google Shape;21619;p29"/>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0" name="Google Shape;21620;p29"/>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1" name="Google Shape;21621;p29"/>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2" name="Google Shape;21622;p29"/>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3" name="Google Shape;21623;p29"/>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4" name="Google Shape;21624;p29"/>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5" name="Google Shape;21625;p29"/>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6" name="Google Shape;21626;p29"/>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7" name="Google Shape;21627;p29"/>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8" name="Google Shape;21628;p29"/>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9" name="Google Shape;21629;p29"/>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0" name="Google Shape;21630;p29"/>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1" name="Google Shape;21631;p29"/>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2" name="Google Shape;21632;p29"/>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3" name="Google Shape;21633;p29"/>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4" name="Google Shape;21634;p29"/>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5" name="Google Shape;21635;p29"/>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6" name="Google Shape;21636;p29"/>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7" name="Google Shape;21637;p29"/>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8" name="Google Shape;21638;p29"/>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9" name="Google Shape;21639;p29"/>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0" name="Google Shape;21640;p29"/>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1" name="Google Shape;21641;p29"/>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2" name="Google Shape;21642;p29"/>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3" name="Google Shape;21643;p29"/>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4" name="Google Shape;21644;p29"/>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5" name="Google Shape;21645;p29"/>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6" name="Google Shape;21646;p29"/>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7" name="Google Shape;21647;p29"/>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8" name="Google Shape;21648;p29"/>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9" name="Google Shape;21649;p29"/>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0" name="Google Shape;21650;p29"/>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1" name="Google Shape;21651;p29"/>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2" name="Google Shape;21652;p29"/>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3" name="Google Shape;21653;p29"/>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4" name="Google Shape;21654;p29"/>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5" name="Google Shape;21655;p29"/>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6" name="Google Shape;21656;p29"/>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7" name="Google Shape;21657;p29"/>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8" name="Google Shape;21658;p29"/>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9" name="Google Shape;21659;p29"/>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0" name="Google Shape;21660;p29"/>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1" name="Google Shape;21661;p29"/>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2" name="Google Shape;21662;p29"/>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3" name="Google Shape;21663;p29"/>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4" name="Google Shape;21664;p29"/>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5" name="Google Shape;21665;p29"/>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6" name="Google Shape;21666;p29"/>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7" name="Google Shape;21667;p29"/>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8" name="Google Shape;21668;p29"/>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9" name="Google Shape;21669;p29"/>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0" name="Google Shape;21670;p29"/>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1" name="Google Shape;21671;p29"/>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2" name="Google Shape;21672;p29"/>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3" name="Google Shape;21673;p29"/>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4" name="Google Shape;21674;p29"/>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5" name="Google Shape;21675;p29"/>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6" name="Google Shape;21676;p29"/>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7" name="Google Shape;21677;p29"/>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8" name="Google Shape;21678;p29"/>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9" name="Google Shape;21679;p29"/>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0" name="Google Shape;21680;p29"/>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1" name="Google Shape;21681;p29"/>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2" name="Google Shape;21682;p29"/>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3" name="Google Shape;21683;p29"/>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4" name="Google Shape;21684;p29"/>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5" name="Google Shape;21685;p29"/>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6" name="Google Shape;21686;p29"/>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7" name="Google Shape;21687;p29"/>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8" name="Google Shape;21688;p29"/>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9" name="Google Shape;21689;p29"/>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0" name="Google Shape;21690;p29"/>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1" name="Google Shape;21691;p29"/>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2" name="Google Shape;21692;p29"/>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3" name="Google Shape;21693;p29"/>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4" name="Google Shape;21694;p29"/>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5" name="Google Shape;21695;p29"/>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6" name="Google Shape;21696;p29"/>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7" name="Google Shape;21697;p29"/>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8" name="Google Shape;21698;p29"/>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9" name="Google Shape;21699;p29"/>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0" name="Google Shape;21700;p29"/>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1" name="Google Shape;21701;p29"/>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2" name="Google Shape;21702;p29"/>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3" name="Google Shape;21703;p29"/>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4" name="Google Shape;21704;p29"/>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5" name="Google Shape;21705;p29"/>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6" name="Google Shape;21706;p29"/>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7" name="Google Shape;21707;p29"/>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8" name="Google Shape;21708;p29"/>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9" name="Google Shape;21709;p29"/>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0" name="Google Shape;21710;p29"/>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1" name="Google Shape;21711;p29"/>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2" name="Google Shape;21712;p29"/>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3" name="Google Shape;21713;p29"/>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4" name="Google Shape;21714;p29"/>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5" name="Google Shape;21715;p29"/>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6" name="Google Shape;21716;p29"/>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7" name="Google Shape;21717;p29"/>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8" name="Google Shape;21718;p29"/>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9" name="Google Shape;21719;p29"/>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0" name="Google Shape;21720;p29"/>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1" name="Google Shape;21721;p29"/>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2" name="Google Shape;21722;p29"/>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3" name="Google Shape;21723;p29"/>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4" name="Google Shape;21724;p29"/>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5" name="Google Shape;21725;p29"/>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6" name="Google Shape;21726;p29"/>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7" name="Google Shape;21727;p29"/>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8" name="Google Shape;21728;p29"/>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9" name="Google Shape;21729;p29"/>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0" name="Google Shape;21730;p29"/>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1" name="Google Shape;21731;p29"/>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2" name="Google Shape;21732;p29"/>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3" name="Google Shape;21733;p29"/>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4" name="Google Shape;21734;p29"/>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5" name="Google Shape;21735;p29"/>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6" name="Google Shape;21736;p29"/>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7" name="Google Shape;21737;p29"/>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8" name="Google Shape;21738;p29"/>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9" name="Google Shape;21739;p29"/>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0" name="Google Shape;21740;p29"/>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1" name="Google Shape;21741;p29"/>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2" name="Google Shape;21742;p29"/>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3" name="Google Shape;21743;p29"/>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4" name="Google Shape;21744;p29"/>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5" name="Google Shape;21745;p29"/>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6" name="Google Shape;21746;p29"/>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7" name="Google Shape;21747;p29"/>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8" name="Google Shape;21748;p29"/>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9" name="Google Shape;21749;p29"/>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0" name="Google Shape;21750;p29"/>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1" name="Google Shape;21751;p29"/>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2" name="Google Shape;21752;p29"/>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3" name="Google Shape;21753;p29"/>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4" name="Google Shape;21754;p29"/>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5" name="Google Shape;21755;p29"/>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6" name="Google Shape;21756;p29"/>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7" name="Google Shape;21757;p29"/>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8" name="Google Shape;21758;p29"/>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9" name="Google Shape;21759;p29"/>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0" name="Google Shape;21760;p29"/>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1" name="Google Shape;21761;p29"/>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2" name="Google Shape;21762;p29"/>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3" name="Google Shape;21763;p29"/>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4" name="Google Shape;21764;p29"/>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5" name="Google Shape;21765;p29"/>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6" name="Google Shape;21766;p29"/>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7" name="Google Shape;21767;p29"/>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8" name="Google Shape;21768;p29"/>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9" name="Google Shape;21769;p29"/>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0" name="Google Shape;21770;p29"/>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1" name="Google Shape;21771;p29"/>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2" name="Google Shape;21772;p29"/>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3" name="Google Shape;21773;p29"/>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4" name="Google Shape;21774;p29"/>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5" name="Google Shape;21775;p29"/>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6" name="Google Shape;21776;p29"/>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7" name="Google Shape;21777;p29"/>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8" name="Google Shape;21778;p29"/>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9" name="Google Shape;21779;p29"/>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0" name="Google Shape;21780;p29"/>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1" name="Google Shape;21781;p29"/>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2" name="Google Shape;21782;p29"/>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3" name="Google Shape;21783;p29"/>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4" name="Google Shape;21784;p29"/>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5" name="Google Shape;21785;p29"/>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6" name="Google Shape;21786;p29"/>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7" name="Google Shape;21787;p29"/>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8" name="Google Shape;21788;p29"/>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9" name="Google Shape;21789;p29"/>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0" name="Google Shape;21790;p29"/>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1" name="Google Shape;21791;p29"/>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2" name="Google Shape;21792;p29"/>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3" name="Google Shape;21793;p29"/>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4" name="Google Shape;21794;p29"/>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5" name="Google Shape;21795;p29"/>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6" name="Google Shape;21796;p29"/>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7" name="Google Shape;21797;p29"/>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8" name="Google Shape;21798;p29"/>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9" name="Google Shape;21799;p29"/>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0" name="Google Shape;21800;p29"/>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1" name="Google Shape;21801;p29"/>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2" name="Google Shape;21802;p29"/>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3" name="Google Shape;21803;p29"/>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4" name="Google Shape;21804;p29"/>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5" name="Google Shape;21805;p29"/>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6" name="Google Shape;21806;p29"/>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7" name="Google Shape;21807;p29"/>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8" name="Google Shape;21808;p29"/>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9" name="Google Shape;21809;p29"/>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0" name="Google Shape;21810;p29"/>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1" name="Google Shape;21811;p29"/>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2" name="Google Shape;21812;p29"/>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3" name="Google Shape;21813;p29"/>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4" name="Google Shape;21814;p29"/>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5" name="Google Shape;21815;p29"/>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6" name="Google Shape;21816;p29"/>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7" name="Google Shape;21817;p29"/>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8" name="Google Shape;21818;p29"/>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9" name="Google Shape;21819;p29"/>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0" name="Google Shape;21820;p29"/>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1" name="Google Shape;21821;p29"/>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2" name="Google Shape;21822;p29"/>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3" name="Google Shape;21823;p29"/>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4" name="Google Shape;21824;p29"/>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5" name="Google Shape;21825;p29"/>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6" name="Google Shape;21826;p29"/>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7" name="Google Shape;21827;p29"/>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8" name="Google Shape;21828;p29"/>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9" name="Google Shape;21829;p29"/>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0" name="Google Shape;21830;p29"/>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1" name="Google Shape;21831;p29"/>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2" name="Google Shape;21832;p29"/>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3" name="Google Shape;21833;p29"/>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4" name="Google Shape;21834;p29"/>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5" name="Google Shape;21835;p29"/>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6" name="Google Shape;21836;p29"/>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7" name="Google Shape;21837;p29"/>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8" name="Google Shape;21838;p29"/>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9" name="Google Shape;21839;p29"/>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0" name="Google Shape;21840;p29"/>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1" name="Google Shape;21841;p29"/>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2" name="Google Shape;21842;p29"/>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3" name="Google Shape;21843;p29"/>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4" name="Google Shape;21844;p29"/>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5" name="Google Shape;21845;p29"/>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6" name="Google Shape;21846;p29"/>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7" name="Google Shape;21847;p29"/>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8" name="Google Shape;21848;p29"/>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9" name="Google Shape;21849;p29"/>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0" name="Google Shape;21850;p29"/>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1" name="Google Shape;21851;p29"/>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2" name="Google Shape;21852;p29"/>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3" name="Google Shape;21853;p29"/>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4" name="Google Shape;21854;p29"/>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5" name="Google Shape;21855;p29"/>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6" name="Google Shape;21856;p29"/>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7" name="Google Shape;21857;p29"/>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8" name="Google Shape;21858;p29"/>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9" name="Google Shape;21859;p29"/>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0" name="Google Shape;21860;p29"/>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1" name="Google Shape;21861;p29"/>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2" name="Google Shape;21862;p29"/>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3" name="Google Shape;21863;p29"/>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4" name="Google Shape;21864;p29"/>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5" name="Google Shape;21865;p29"/>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6" name="Google Shape;21866;p29"/>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7" name="Google Shape;21867;p29"/>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8" name="Google Shape;21868;p29"/>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9" name="Google Shape;21869;p29"/>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0" name="Google Shape;21870;p29"/>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1" name="Google Shape;21871;p29"/>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2" name="Google Shape;21872;p29"/>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3" name="Google Shape;21873;p29"/>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4" name="Google Shape;21874;p29"/>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5" name="Google Shape;21875;p29"/>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6" name="Google Shape;21876;p29"/>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7" name="Google Shape;21877;p29"/>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8" name="Google Shape;21878;p29"/>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9" name="Google Shape;21879;p29"/>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0" name="Google Shape;21880;p29"/>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1" name="Google Shape;21881;p29"/>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2" name="Google Shape;21882;p29"/>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3" name="Google Shape;21883;p29"/>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4" name="Google Shape;21884;p29"/>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5" name="Google Shape;21885;p29"/>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6" name="Google Shape;21886;p29"/>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7" name="Google Shape;21887;p29"/>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8" name="Google Shape;21888;p29"/>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9" name="Google Shape;21889;p29"/>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0" name="Google Shape;21890;p29"/>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1" name="Google Shape;21891;p29"/>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2" name="Google Shape;21892;p29"/>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3" name="Google Shape;21893;p29"/>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4" name="Google Shape;21894;p29"/>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5" name="Google Shape;21895;p29"/>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6" name="Google Shape;21896;p29"/>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7" name="Google Shape;21897;p29"/>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8" name="Google Shape;21898;p29"/>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9" name="Google Shape;21899;p29"/>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0" name="Google Shape;21900;p29"/>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1" name="Google Shape;21901;p29"/>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2" name="Google Shape;21902;p29"/>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3" name="Google Shape;21903;p29"/>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4" name="Google Shape;21904;p29"/>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5" name="Google Shape;21905;p29"/>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6" name="Google Shape;21906;p29"/>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7" name="Google Shape;21907;p29"/>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8" name="Google Shape;21908;p29"/>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9" name="Google Shape;21909;p29"/>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0" name="Google Shape;21910;p29"/>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1" name="Google Shape;21911;p29"/>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2" name="Google Shape;21912;p29"/>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3" name="Google Shape;21913;p29"/>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4" name="Google Shape;21914;p29"/>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5" name="Google Shape;21915;p29"/>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6" name="Google Shape;21916;p29"/>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7" name="Google Shape;21917;p29"/>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8" name="Google Shape;21918;p29"/>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9" name="Google Shape;21919;p29"/>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0" name="Google Shape;21920;p29"/>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1" name="Google Shape;21921;p29"/>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2" name="Google Shape;21922;p29"/>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3" name="Google Shape;21923;p29"/>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4" name="Google Shape;21924;p29"/>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5" name="Google Shape;21925;p29"/>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6" name="Google Shape;21926;p29"/>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7" name="Google Shape;21927;p29"/>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8" name="Google Shape;21928;p29"/>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9" name="Google Shape;21929;p29"/>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0" name="Google Shape;21930;p29"/>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1" name="Google Shape;21931;p29"/>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2" name="Google Shape;21932;p29"/>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3" name="Google Shape;21933;p29"/>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4" name="Google Shape;21934;p29"/>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5" name="Google Shape;21935;p29"/>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6" name="Google Shape;21936;p29"/>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7" name="Google Shape;21937;p29"/>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8" name="Google Shape;21938;p29"/>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9" name="Google Shape;21939;p29"/>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0" name="Google Shape;21940;p29"/>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1" name="Google Shape;21941;p29"/>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2" name="Google Shape;21942;p29"/>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3" name="Google Shape;21943;p29"/>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4" name="Google Shape;21944;p29"/>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5" name="Google Shape;21945;p29"/>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6" name="Google Shape;21946;p29"/>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7" name="Google Shape;21947;p29"/>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8" name="Google Shape;21948;p29"/>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9" name="Google Shape;21949;p29"/>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0" name="Google Shape;21950;p29"/>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1" name="Google Shape;21951;p29"/>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2" name="Google Shape;21952;p29"/>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3" name="Google Shape;21953;p29"/>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4" name="Google Shape;21954;p29"/>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5" name="Google Shape;21955;p29"/>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6" name="Google Shape;21956;p29"/>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7" name="Google Shape;21957;p29"/>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8" name="Google Shape;21958;p29"/>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9" name="Google Shape;21959;p29"/>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0" name="Google Shape;21960;p29"/>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1" name="Google Shape;21961;p29"/>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2" name="Google Shape;21962;p29"/>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3" name="Google Shape;21963;p29"/>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4" name="Google Shape;21964;p29"/>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5" name="Google Shape;21965;p29"/>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6" name="Google Shape;21966;p29"/>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7" name="Google Shape;21967;p29"/>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8" name="Google Shape;21968;p29"/>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9" name="Google Shape;21969;p29"/>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0" name="Google Shape;21970;p29"/>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1" name="Google Shape;21971;p29"/>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2" name="Google Shape;21972;p29"/>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3" name="Google Shape;21973;p29"/>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4" name="Google Shape;21974;p29"/>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5" name="Google Shape;21975;p29"/>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6" name="Google Shape;21976;p29"/>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7" name="Google Shape;21977;p29"/>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8" name="Google Shape;21978;p29"/>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9" name="Google Shape;21979;p29"/>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0" name="Google Shape;21980;p29"/>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1" name="Google Shape;21981;p29"/>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2" name="Google Shape;21982;p29"/>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3" name="Google Shape;21983;p29"/>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4" name="Google Shape;21984;p29"/>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5" name="Google Shape;21985;p29"/>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6" name="Google Shape;21986;p29"/>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7" name="Google Shape;21987;p29"/>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8" name="Google Shape;21988;p29"/>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9" name="Google Shape;21989;p29"/>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0" name="Google Shape;21990;p29"/>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1" name="Google Shape;21991;p29"/>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2" name="Google Shape;21992;p29"/>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3" name="Google Shape;21993;p29"/>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4" name="Google Shape;21994;p29"/>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5" name="Google Shape;21995;p29"/>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6" name="Google Shape;21996;p29"/>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7" name="Google Shape;21997;p29"/>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8" name="Google Shape;21998;p29"/>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9" name="Google Shape;21999;p29"/>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0" name="Google Shape;22000;p29"/>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1" name="Google Shape;22001;p29"/>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2" name="Google Shape;22002;p29"/>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3" name="Google Shape;22003;p29"/>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4" name="Google Shape;22004;p29"/>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5" name="Google Shape;22005;p29"/>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6" name="Google Shape;22006;p29"/>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7" name="Google Shape;22007;p29"/>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8" name="Google Shape;22008;p29"/>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9" name="Google Shape;22009;p29"/>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0" name="Google Shape;22010;p29"/>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1" name="Google Shape;22011;p29"/>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2" name="Google Shape;22012;p29"/>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3" name="Google Shape;22013;p29"/>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4" name="Google Shape;22014;p29"/>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5" name="Google Shape;22015;p29"/>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6" name="Google Shape;22016;p29"/>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7" name="Google Shape;22017;p29"/>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8" name="Google Shape;22018;p29"/>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9" name="Google Shape;22019;p29"/>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0" name="Google Shape;22020;p29"/>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1" name="Google Shape;22021;p29"/>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2" name="Google Shape;22022;p29"/>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3" name="Google Shape;22023;p29"/>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4" name="Google Shape;22024;p29"/>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5" name="Google Shape;22025;p29"/>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6" name="Google Shape;22026;p29"/>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7" name="Google Shape;22027;p29"/>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8" name="Google Shape;22028;p29"/>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9" name="Google Shape;22029;p29"/>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0" name="Google Shape;22030;p29"/>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1" name="Google Shape;22031;p29"/>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2" name="Google Shape;22032;p29"/>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3" name="Google Shape;22033;p29"/>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4" name="Google Shape;22034;p29"/>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5" name="Google Shape;22035;p29"/>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6" name="Google Shape;22036;p29"/>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7" name="Google Shape;22037;p29"/>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8" name="Google Shape;22038;p29"/>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9" name="Google Shape;22039;p29"/>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0" name="Google Shape;22040;p29"/>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1" name="Google Shape;22041;p29"/>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2" name="Google Shape;22042;p29"/>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3" name="Google Shape;22043;p29"/>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4" name="Google Shape;22044;p29"/>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5" name="Google Shape;22045;p29"/>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6" name="Google Shape;22046;p29"/>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7" name="Google Shape;22047;p29"/>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8" name="Google Shape;22048;p29"/>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049" name="Google Shape;22049;p29"/>
          <p:cNvSpPr txBox="1">
            <a:spLocks noGrp="1"/>
          </p:cNvSpPr>
          <p:nvPr>
            <p:ph type="title"/>
          </p:nvPr>
        </p:nvSpPr>
        <p:spPr>
          <a:xfrm rot="129289">
            <a:off x="1551321" y="586931"/>
            <a:ext cx="4553220" cy="141140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0666"/>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050" name="Google Shape;22050;p29"/>
          <p:cNvSpPr txBox="1">
            <a:spLocks noGrp="1"/>
          </p:cNvSpPr>
          <p:nvPr>
            <p:ph type="subTitle" idx="1"/>
          </p:nvPr>
        </p:nvSpPr>
        <p:spPr>
          <a:xfrm rot="-686">
            <a:off x="1823931" y="2395888"/>
            <a:ext cx="4008000" cy="1636800"/>
          </a:xfrm>
          <a:prstGeom prst="rect">
            <a:avLst/>
          </a:prstGeom>
          <a:solidFill>
            <a:schemeClr val="lt2"/>
          </a:solidFill>
          <a:effectLst>
            <a:outerShdw dist="57150" dir="2400000" algn="bl" rotWithShape="0">
              <a:schemeClr val="dk1">
                <a:alpha val="19000"/>
              </a:schemeClr>
            </a:outerShdw>
          </a:effectLst>
        </p:spPr>
        <p:txBody>
          <a:bodyPr spcFirstLastPara="1" wrap="square" lIns="91425" tIns="91425" rIns="91425" bIns="91425" anchor="t" anchorCtr="0">
            <a:noAutofit/>
          </a:bodyPr>
          <a:lstStyle>
            <a:lvl1pPr lvl="0" algn="ctr">
              <a:spcBef>
                <a:spcPts val="0"/>
              </a:spcBef>
              <a:spcAft>
                <a:spcPts val="0"/>
              </a:spcAft>
              <a:buSzPts val="2500"/>
              <a:buFont typeface="Bebas Neue"/>
              <a:buNone/>
              <a:defRPr sz="2667">
                <a:latin typeface="Rum Raisin"/>
                <a:ea typeface="Rum Raisin"/>
                <a:cs typeface="Rum Raisin"/>
                <a:sym typeface="Rum Raisi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51" name="Google Shape;22051;p29"/>
          <p:cNvSpPr txBox="1"/>
          <p:nvPr/>
        </p:nvSpPr>
        <p:spPr>
          <a:xfrm rot="373294">
            <a:off x="7429663" y="4433741"/>
            <a:ext cx="3499008" cy="1292051"/>
          </a:xfrm>
          <a:prstGeom prst="rect">
            <a:avLst/>
          </a:prstGeom>
          <a:solidFill>
            <a:schemeClr val="lt2"/>
          </a:solidFill>
          <a:ln>
            <a:noFill/>
          </a:ln>
          <a:effectLst>
            <a:outerShdw dist="66675" dir="2640000" algn="bl" rotWithShape="0">
              <a:schemeClr val="dk1">
                <a:alpha val="17000"/>
              </a:schemeClr>
            </a:outerShdw>
          </a:effectLst>
        </p:spPr>
        <p:txBody>
          <a:bodyPr spcFirstLastPara="1" wrap="square" lIns="121900" tIns="0" rIns="121900" bIns="0" anchor="ctr" anchorCtr="0">
            <a:noAutofit/>
          </a:bodyPr>
          <a:lstStyle/>
          <a:p>
            <a:pPr marL="0" lvl="0" indent="0" algn="ctr" rtl="0">
              <a:spcBef>
                <a:spcPts val="400"/>
              </a:spcBef>
              <a:spcAft>
                <a:spcPts val="0"/>
              </a:spcAft>
              <a:buNone/>
            </a:pPr>
            <a:r>
              <a:rPr lang="en" sz="1600" b="1">
                <a:solidFill>
                  <a:schemeClr val="dk1"/>
                </a:solidFill>
                <a:latin typeface="Anaheim"/>
                <a:ea typeface="Anaheim"/>
                <a:cs typeface="Anaheim"/>
                <a:sym typeface="Anaheim"/>
              </a:rPr>
              <a:t>CREDITS:</a:t>
            </a:r>
            <a:r>
              <a:rPr lang="en" sz="1600">
                <a:solidFill>
                  <a:schemeClr val="dk1"/>
                </a:solidFill>
                <a:latin typeface="Anaheim"/>
                <a:ea typeface="Anaheim"/>
                <a:cs typeface="Anaheim"/>
                <a:sym typeface="Anaheim"/>
              </a:rPr>
              <a:t> This presentation template was created by </a:t>
            </a:r>
            <a:r>
              <a:rPr lang="en" sz="1600" b="1">
                <a:solidFill>
                  <a:schemeClr val="dk1"/>
                </a:solidFill>
                <a:uFill>
                  <a:noFill/>
                </a:uFill>
                <a:latin typeface="Anaheim"/>
                <a:ea typeface="Anaheim"/>
                <a:cs typeface="Anaheim"/>
                <a:sym typeface="Anaheim"/>
                <a:hlinkClick r:id="rId2">
                  <a:extLst>
                    <a:ext uri="{A12FA001-AC4F-418D-AE19-62706E023703}">
                      <ahyp:hlinkClr xmlns="" xmlns:ahyp="http://schemas.microsoft.com/office/drawing/2018/hyperlinkcolor" val="tx"/>
                    </a:ext>
                  </a:extLst>
                </a:hlinkClick>
              </a:rPr>
              <a:t>Slidesgo</a:t>
            </a:r>
            <a:r>
              <a:rPr lang="en" sz="1600">
                <a:solidFill>
                  <a:schemeClr val="dk1"/>
                </a:solidFill>
                <a:latin typeface="Anaheim"/>
                <a:ea typeface="Anaheim"/>
                <a:cs typeface="Anaheim"/>
                <a:sym typeface="Anaheim"/>
              </a:rPr>
              <a:t>, and includes icons by </a:t>
            </a:r>
            <a:r>
              <a:rPr lang="en" sz="1600" b="1">
                <a:solidFill>
                  <a:schemeClr val="dk1"/>
                </a:solidFill>
                <a:uFill>
                  <a:noFill/>
                </a:uFill>
                <a:latin typeface="Anaheim"/>
                <a:ea typeface="Anaheim"/>
                <a:cs typeface="Anaheim"/>
                <a:sym typeface="Anaheim"/>
                <a:hlinkClick r:id="rId3">
                  <a:extLst>
                    <a:ext uri="{A12FA001-AC4F-418D-AE19-62706E023703}">
                      <ahyp:hlinkClr xmlns="" xmlns:ahyp="http://schemas.microsoft.com/office/drawing/2018/hyperlinkcolor" val="tx"/>
                    </a:ext>
                  </a:extLst>
                </a:hlinkClick>
              </a:rPr>
              <a:t>Flaticon</a:t>
            </a:r>
            <a:r>
              <a:rPr lang="en" sz="1600">
                <a:solidFill>
                  <a:schemeClr val="dk1"/>
                </a:solidFill>
                <a:latin typeface="Anaheim"/>
                <a:ea typeface="Anaheim"/>
                <a:cs typeface="Anaheim"/>
                <a:sym typeface="Anaheim"/>
              </a:rPr>
              <a:t>, and infographics &amp; images by </a:t>
            </a:r>
            <a:r>
              <a:rPr lang="en" sz="1600" b="1">
                <a:solidFill>
                  <a:schemeClr val="dk1"/>
                </a:solidFill>
                <a:uFill>
                  <a:noFill/>
                </a:uFill>
                <a:latin typeface="Anaheim"/>
                <a:ea typeface="Anaheim"/>
                <a:cs typeface="Anaheim"/>
                <a:sym typeface="Anaheim"/>
                <a:hlinkClick r:id="rId4">
                  <a:extLst>
                    <a:ext uri="{A12FA001-AC4F-418D-AE19-62706E023703}">
                      <ahyp:hlinkClr xmlns="" xmlns:ahyp="http://schemas.microsoft.com/office/drawing/2018/hyperlinkcolor" val="tx"/>
                    </a:ext>
                  </a:extLst>
                </a:hlinkClick>
              </a:rPr>
              <a:t>Freepik</a:t>
            </a:r>
            <a:r>
              <a:rPr lang="en" sz="1600">
                <a:solidFill>
                  <a:schemeClr val="dk1"/>
                </a:solidFill>
                <a:latin typeface="Anaheim"/>
                <a:ea typeface="Anaheim"/>
                <a:cs typeface="Anaheim"/>
                <a:sym typeface="Anaheim"/>
              </a:rPr>
              <a:t> </a:t>
            </a:r>
            <a:endParaRPr sz="1600" b="1">
              <a:solidFill>
                <a:schemeClr val="dk1"/>
              </a:solidFill>
              <a:latin typeface="Anaheim"/>
              <a:ea typeface="Anaheim"/>
              <a:cs typeface="Anaheim"/>
              <a:sym typeface="Anaheim"/>
            </a:endParaRPr>
          </a:p>
        </p:txBody>
      </p:sp>
    </p:spTree>
    <p:extLst>
      <p:ext uri="{BB962C8B-B14F-4D97-AF65-F5344CB8AC3E}">
        <p14:creationId xmlns:p14="http://schemas.microsoft.com/office/powerpoint/2010/main" val="3924555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052"/>
        <p:cNvGrpSpPr/>
        <p:nvPr/>
      </p:nvGrpSpPr>
      <p:grpSpPr>
        <a:xfrm>
          <a:off x="0" y="0"/>
          <a:ext cx="0" cy="0"/>
          <a:chOff x="0" y="0"/>
          <a:chExt cx="0" cy="0"/>
        </a:xfrm>
      </p:grpSpPr>
      <p:grpSp>
        <p:nvGrpSpPr>
          <p:cNvPr id="22053" name="Google Shape;22053;p30"/>
          <p:cNvGrpSpPr/>
          <p:nvPr/>
        </p:nvGrpSpPr>
        <p:grpSpPr>
          <a:xfrm>
            <a:off x="0" y="0"/>
            <a:ext cx="12205600" cy="7066400"/>
            <a:chOff x="0" y="0"/>
            <a:chExt cx="9154200" cy="5299800"/>
          </a:xfrm>
        </p:grpSpPr>
        <p:sp>
          <p:nvSpPr>
            <p:cNvPr id="22054" name="Google Shape;22054;p30"/>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5" name="Google Shape;22055;p30"/>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6" name="Google Shape;22056;p30"/>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7" name="Google Shape;22057;p30"/>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8" name="Google Shape;22058;p30"/>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9" name="Google Shape;22059;p30"/>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0" name="Google Shape;22060;p30"/>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1" name="Google Shape;22061;p30"/>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2" name="Google Shape;22062;p30"/>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3" name="Google Shape;22063;p30"/>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4" name="Google Shape;22064;p30"/>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5" name="Google Shape;22065;p30"/>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6" name="Google Shape;22066;p30"/>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7" name="Google Shape;22067;p30"/>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8" name="Google Shape;22068;p30"/>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9" name="Google Shape;22069;p30"/>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0" name="Google Shape;22070;p30"/>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1" name="Google Shape;22071;p30"/>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2" name="Google Shape;22072;p30"/>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3" name="Google Shape;22073;p30"/>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4" name="Google Shape;22074;p30"/>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5" name="Google Shape;22075;p30"/>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6" name="Google Shape;22076;p30"/>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7" name="Google Shape;22077;p30"/>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8" name="Google Shape;22078;p30"/>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9" name="Google Shape;22079;p30"/>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0" name="Google Shape;22080;p30"/>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1" name="Google Shape;22081;p30"/>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2" name="Google Shape;22082;p30"/>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3" name="Google Shape;22083;p30"/>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4" name="Google Shape;22084;p30"/>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5" name="Google Shape;22085;p30"/>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6" name="Google Shape;22086;p30"/>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7" name="Google Shape;22087;p30"/>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8" name="Google Shape;22088;p30"/>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9" name="Google Shape;22089;p30"/>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0" name="Google Shape;22090;p30"/>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1" name="Google Shape;22091;p30"/>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2" name="Google Shape;22092;p30"/>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3" name="Google Shape;22093;p30"/>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4" name="Google Shape;22094;p30"/>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5" name="Google Shape;22095;p30"/>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6" name="Google Shape;22096;p30"/>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7" name="Google Shape;22097;p30"/>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8" name="Google Shape;22098;p30"/>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9" name="Google Shape;22099;p30"/>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0" name="Google Shape;22100;p30"/>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1" name="Google Shape;22101;p30"/>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2" name="Google Shape;22102;p30"/>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3" name="Google Shape;22103;p30"/>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4" name="Google Shape;22104;p30"/>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5" name="Google Shape;22105;p30"/>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6" name="Google Shape;22106;p30"/>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7" name="Google Shape;22107;p30"/>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8" name="Google Shape;22108;p30"/>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9" name="Google Shape;22109;p30"/>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0" name="Google Shape;22110;p30"/>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1" name="Google Shape;22111;p30"/>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2" name="Google Shape;22112;p30"/>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3" name="Google Shape;22113;p30"/>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4" name="Google Shape;22114;p30"/>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5" name="Google Shape;22115;p30"/>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6" name="Google Shape;22116;p30"/>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7" name="Google Shape;22117;p30"/>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8" name="Google Shape;22118;p30"/>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9" name="Google Shape;22119;p30"/>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0" name="Google Shape;22120;p30"/>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1" name="Google Shape;22121;p30"/>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2" name="Google Shape;22122;p30"/>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3" name="Google Shape;22123;p30"/>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4" name="Google Shape;22124;p30"/>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5" name="Google Shape;22125;p30"/>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6" name="Google Shape;22126;p30"/>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7" name="Google Shape;22127;p30"/>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8" name="Google Shape;22128;p30"/>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9" name="Google Shape;22129;p30"/>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0" name="Google Shape;22130;p30"/>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1" name="Google Shape;22131;p30"/>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2" name="Google Shape;22132;p30"/>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3" name="Google Shape;22133;p30"/>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4" name="Google Shape;22134;p30"/>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5" name="Google Shape;22135;p30"/>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6" name="Google Shape;22136;p30"/>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7" name="Google Shape;22137;p30"/>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8" name="Google Shape;22138;p30"/>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9" name="Google Shape;22139;p30"/>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0" name="Google Shape;22140;p30"/>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1" name="Google Shape;22141;p30"/>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2" name="Google Shape;22142;p30"/>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3" name="Google Shape;22143;p30"/>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4" name="Google Shape;22144;p30"/>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5" name="Google Shape;22145;p30"/>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6" name="Google Shape;22146;p30"/>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7" name="Google Shape;22147;p30"/>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8" name="Google Shape;22148;p30"/>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9" name="Google Shape;22149;p30"/>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0" name="Google Shape;22150;p30"/>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1" name="Google Shape;22151;p30"/>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2" name="Google Shape;22152;p30"/>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3" name="Google Shape;22153;p30"/>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4" name="Google Shape;22154;p30"/>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5" name="Google Shape;22155;p30"/>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6" name="Google Shape;22156;p30"/>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7" name="Google Shape;22157;p30"/>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8" name="Google Shape;22158;p30"/>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9" name="Google Shape;22159;p30"/>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0" name="Google Shape;22160;p30"/>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1" name="Google Shape;22161;p30"/>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2" name="Google Shape;22162;p30"/>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3" name="Google Shape;22163;p30"/>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4" name="Google Shape;22164;p30"/>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5" name="Google Shape;22165;p30"/>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6" name="Google Shape;22166;p30"/>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7" name="Google Shape;22167;p30"/>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8" name="Google Shape;22168;p30"/>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9" name="Google Shape;22169;p30"/>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0" name="Google Shape;22170;p30"/>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1" name="Google Shape;22171;p30"/>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2" name="Google Shape;22172;p30"/>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3" name="Google Shape;22173;p30"/>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4" name="Google Shape;22174;p30"/>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5" name="Google Shape;22175;p30"/>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6" name="Google Shape;22176;p30"/>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7" name="Google Shape;22177;p30"/>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8" name="Google Shape;22178;p30"/>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9" name="Google Shape;22179;p30"/>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0" name="Google Shape;22180;p30"/>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1" name="Google Shape;22181;p30"/>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2" name="Google Shape;22182;p30"/>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3" name="Google Shape;22183;p30"/>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4" name="Google Shape;22184;p30"/>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5" name="Google Shape;22185;p30"/>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6" name="Google Shape;22186;p30"/>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7" name="Google Shape;22187;p30"/>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8" name="Google Shape;22188;p30"/>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9" name="Google Shape;22189;p30"/>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0" name="Google Shape;22190;p30"/>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1" name="Google Shape;22191;p30"/>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2" name="Google Shape;22192;p30"/>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3" name="Google Shape;22193;p30"/>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4" name="Google Shape;22194;p30"/>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5" name="Google Shape;22195;p30"/>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6" name="Google Shape;22196;p30"/>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7" name="Google Shape;22197;p30"/>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8" name="Google Shape;22198;p30"/>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9" name="Google Shape;22199;p30"/>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0" name="Google Shape;22200;p30"/>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1" name="Google Shape;22201;p30"/>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2" name="Google Shape;22202;p30"/>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3" name="Google Shape;22203;p30"/>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4" name="Google Shape;22204;p30"/>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5" name="Google Shape;22205;p30"/>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6" name="Google Shape;22206;p30"/>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7" name="Google Shape;22207;p30"/>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8" name="Google Shape;22208;p30"/>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9" name="Google Shape;22209;p30"/>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0" name="Google Shape;22210;p30"/>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1" name="Google Shape;22211;p30"/>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2" name="Google Shape;22212;p30"/>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3" name="Google Shape;22213;p30"/>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4" name="Google Shape;22214;p30"/>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5" name="Google Shape;22215;p30"/>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6" name="Google Shape;22216;p30"/>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7" name="Google Shape;22217;p30"/>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8" name="Google Shape;22218;p30"/>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9" name="Google Shape;22219;p30"/>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0" name="Google Shape;22220;p30"/>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1" name="Google Shape;22221;p30"/>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2" name="Google Shape;22222;p30"/>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3" name="Google Shape;22223;p30"/>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4" name="Google Shape;22224;p30"/>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5" name="Google Shape;22225;p30"/>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6" name="Google Shape;22226;p30"/>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7" name="Google Shape;22227;p30"/>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8" name="Google Shape;22228;p30"/>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9" name="Google Shape;22229;p30"/>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0" name="Google Shape;22230;p30"/>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1" name="Google Shape;22231;p30"/>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2" name="Google Shape;22232;p30"/>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3" name="Google Shape;22233;p30"/>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4" name="Google Shape;22234;p30"/>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5" name="Google Shape;22235;p30"/>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6" name="Google Shape;22236;p30"/>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7" name="Google Shape;22237;p30"/>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8" name="Google Shape;22238;p30"/>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9" name="Google Shape;22239;p30"/>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0" name="Google Shape;22240;p30"/>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1" name="Google Shape;22241;p30"/>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2" name="Google Shape;22242;p30"/>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3" name="Google Shape;22243;p30"/>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4" name="Google Shape;22244;p30"/>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5" name="Google Shape;22245;p30"/>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6" name="Google Shape;22246;p30"/>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7" name="Google Shape;22247;p30"/>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8" name="Google Shape;22248;p30"/>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9" name="Google Shape;22249;p30"/>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0" name="Google Shape;22250;p30"/>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1" name="Google Shape;22251;p30"/>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2" name="Google Shape;22252;p30"/>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3" name="Google Shape;22253;p30"/>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4" name="Google Shape;22254;p30"/>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5" name="Google Shape;22255;p30"/>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6" name="Google Shape;22256;p30"/>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7" name="Google Shape;22257;p30"/>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8" name="Google Shape;22258;p30"/>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9" name="Google Shape;22259;p30"/>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0" name="Google Shape;22260;p30"/>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1" name="Google Shape;22261;p30"/>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2" name="Google Shape;22262;p30"/>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3" name="Google Shape;22263;p30"/>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4" name="Google Shape;22264;p30"/>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5" name="Google Shape;22265;p30"/>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6" name="Google Shape;22266;p30"/>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7" name="Google Shape;22267;p30"/>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8" name="Google Shape;22268;p30"/>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9" name="Google Shape;22269;p30"/>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0" name="Google Shape;22270;p30"/>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1" name="Google Shape;22271;p30"/>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2" name="Google Shape;22272;p30"/>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3" name="Google Shape;22273;p30"/>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4" name="Google Shape;22274;p30"/>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5" name="Google Shape;22275;p30"/>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6" name="Google Shape;22276;p30"/>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7" name="Google Shape;22277;p30"/>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8" name="Google Shape;22278;p30"/>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9" name="Google Shape;22279;p30"/>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0" name="Google Shape;22280;p30"/>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1" name="Google Shape;22281;p30"/>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2" name="Google Shape;22282;p30"/>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3" name="Google Shape;22283;p30"/>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4" name="Google Shape;22284;p30"/>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5" name="Google Shape;22285;p30"/>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6" name="Google Shape;22286;p30"/>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7" name="Google Shape;22287;p30"/>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8" name="Google Shape;22288;p30"/>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9" name="Google Shape;22289;p30"/>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0" name="Google Shape;22290;p30"/>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1" name="Google Shape;22291;p30"/>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2" name="Google Shape;22292;p30"/>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3" name="Google Shape;22293;p30"/>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4" name="Google Shape;22294;p30"/>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5" name="Google Shape;22295;p30"/>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6" name="Google Shape;22296;p30"/>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7" name="Google Shape;22297;p30"/>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8" name="Google Shape;22298;p30"/>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9" name="Google Shape;22299;p30"/>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0" name="Google Shape;22300;p30"/>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1" name="Google Shape;22301;p30"/>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2" name="Google Shape;22302;p30"/>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3" name="Google Shape;22303;p30"/>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4" name="Google Shape;22304;p30"/>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5" name="Google Shape;22305;p30"/>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6" name="Google Shape;22306;p30"/>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7" name="Google Shape;22307;p30"/>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8" name="Google Shape;22308;p30"/>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9" name="Google Shape;22309;p30"/>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0" name="Google Shape;22310;p30"/>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1" name="Google Shape;22311;p30"/>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2" name="Google Shape;22312;p30"/>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3" name="Google Shape;22313;p30"/>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4" name="Google Shape;22314;p30"/>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5" name="Google Shape;22315;p30"/>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6" name="Google Shape;22316;p30"/>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7" name="Google Shape;22317;p30"/>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8" name="Google Shape;22318;p30"/>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9" name="Google Shape;22319;p30"/>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0" name="Google Shape;22320;p30"/>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1" name="Google Shape;22321;p30"/>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2" name="Google Shape;22322;p30"/>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3" name="Google Shape;22323;p30"/>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4" name="Google Shape;22324;p30"/>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5" name="Google Shape;22325;p30"/>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6" name="Google Shape;22326;p30"/>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7" name="Google Shape;22327;p30"/>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8" name="Google Shape;22328;p30"/>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9" name="Google Shape;22329;p30"/>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0" name="Google Shape;22330;p30"/>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1" name="Google Shape;22331;p30"/>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2" name="Google Shape;22332;p30"/>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3" name="Google Shape;22333;p30"/>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4" name="Google Shape;22334;p30"/>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5" name="Google Shape;22335;p30"/>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6" name="Google Shape;22336;p30"/>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7" name="Google Shape;22337;p30"/>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8" name="Google Shape;22338;p30"/>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9" name="Google Shape;22339;p30"/>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0" name="Google Shape;22340;p30"/>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1" name="Google Shape;22341;p30"/>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2" name="Google Shape;22342;p30"/>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3" name="Google Shape;22343;p30"/>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4" name="Google Shape;22344;p30"/>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5" name="Google Shape;22345;p30"/>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6" name="Google Shape;22346;p30"/>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7" name="Google Shape;22347;p30"/>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8" name="Google Shape;22348;p30"/>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9" name="Google Shape;22349;p30"/>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0" name="Google Shape;22350;p30"/>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1" name="Google Shape;22351;p30"/>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2" name="Google Shape;22352;p30"/>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3" name="Google Shape;22353;p30"/>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4" name="Google Shape;22354;p30"/>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5" name="Google Shape;22355;p30"/>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6" name="Google Shape;22356;p30"/>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7" name="Google Shape;22357;p30"/>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8" name="Google Shape;22358;p30"/>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9" name="Google Shape;22359;p30"/>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0" name="Google Shape;22360;p30"/>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1" name="Google Shape;22361;p30"/>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2" name="Google Shape;22362;p30"/>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3" name="Google Shape;22363;p30"/>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4" name="Google Shape;22364;p30"/>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5" name="Google Shape;22365;p30"/>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6" name="Google Shape;22366;p30"/>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7" name="Google Shape;22367;p30"/>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8" name="Google Shape;22368;p30"/>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9" name="Google Shape;22369;p30"/>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0" name="Google Shape;22370;p30"/>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1" name="Google Shape;22371;p30"/>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2" name="Google Shape;22372;p30"/>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3" name="Google Shape;22373;p30"/>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4" name="Google Shape;22374;p30"/>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5" name="Google Shape;22375;p30"/>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6" name="Google Shape;22376;p30"/>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7" name="Google Shape;22377;p30"/>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8" name="Google Shape;22378;p30"/>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9" name="Google Shape;22379;p30"/>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0" name="Google Shape;22380;p30"/>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1" name="Google Shape;22381;p30"/>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2" name="Google Shape;22382;p30"/>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3" name="Google Shape;22383;p30"/>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4" name="Google Shape;22384;p30"/>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5" name="Google Shape;22385;p30"/>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6" name="Google Shape;22386;p30"/>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7" name="Google Shape;22387;p30"/>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8" name="Google Shape;22388;p30"/>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9" name="Google Shape;22389;p30"/>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0" name="Google Shape;22390;p30"/>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1" name="Google Shape;22391;p30"/>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2" name="Google Shape;22392;p30"/>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3" name="Google Shape;22393;p30"/>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4" name="Google Shape;22394;p30"/>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5" name="Google Shape;22395;p30"/>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6" name="Google Shape;22396;p30"/>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7" name="Google Shape;22397;p30"/>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8" name="Google Shape;22398;p30"/>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9" name="Google Shape;22399;p30"/>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0" name="Google Shape;22400;p30"/>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1" name="Google Shape;22401;p30"/>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2" name="Google Shape;22402;p30"/>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3" name="Google Shape;22403;p30"/>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4" name="Google Shape;22404;p30"/>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5" name="Google Shape;22405;p30"/>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6" name="Google Shape;22406;p30"/>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7" name="Google Shape;22407;p30"/>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8" name="Google Shape;22408;p30"/>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9" name="Google Shape;22409;p30"/>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0" name="Google Shape;22410;p30"/>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1" name="Google Shape;22411;p30"/>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2" name="Google Shape;22412;p30"/>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3" name="Google Shape;22413;p30"/>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4" name="Google Shape;22414;p30"/>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5" name="Google Shape;22415;p30"/>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6" name="Google Shape;22416;p30"/>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7" name="Google Shape;22417;p30"/>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8" name="Google Shape;22418;p30"/>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9" name="Google Shape;22419;p30"/>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0" name="Google Shape;22420;p30"/>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1" name="Google Shape;22421;p30"/>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2" name="Google Shape;22422;p30"/>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3" name="Google Shape;22423;p30"/>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4" name="Google Shape;22424;p30"/>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5" name="Google Shape;22425;p30"/>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6" name="Google Shape;22426;p30"/>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7" name="Google Shape;22427;p30"/>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8" name="Google Shape;22428;p30"/>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9" name="Google Shape;22429;p30"/>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0" name="Google Shape;22430;p30"/>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1" name="Google Shape;22431;p30"/>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2" name="Google Shape;22432;p30"/>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3" name="Google Shape;22433;p30"/>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4" name="Google Shape;22434;p30"/>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5" name="Google Shape;22435;p30"/>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6" name="Google Shape;22436;p30"/>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7" name="Google Shape;22437;p30"/>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8" name="Google Shape;22438;p30"/>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9" name="Google Shape;22439;p30"/>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0" name="Google Shape;22440;p30"/>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1" name="Google Shape;22441;p30"/>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2" name="Google Shape;22442;p30"/>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3" name="Google Shape;22443;p30"/>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4" name="Google Shape;22444;p30"/>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5" name="Google Shape;22445;p30"/>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6" name="Google Shape;22446;p30"/>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7" name="Google Shape;22447;p30"/>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8" name="Google Shape;22448;p30"/>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9" name="Google Shape;22449;p30"/>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0" name="Google Shape;22450;p30"/>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1" name="Google Shape;22451;p30"/>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2" name="Google Shape;22452;p30"/>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3" name="Google Shape;22453;p30"/>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4" name="Google Shape;22454;p30"/>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5" name="Google Shape;22455;p30"/>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6" name="Google Shape;22456;p30"/>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7" name="Google Shape;22457;p30"/>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8" name="Google Shape;22458;p30"/>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9" name="Google Shape;22459;p30"/>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0" name="Google Shape;22460;p30"/>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1" name="Google Shape;22461;p30"/>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2" name="Google Shape;22462;p30"/>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3" name="Google Shape;22463;p30"/>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4" name="Google Shape;22464;p30"/>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5" name="Google Shape;22465;p30"/>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6" name="Google Shape;22466;p30"/>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7" name="Google Shape;22467;p30"/>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8" name="Google Shape;22468;p30"/>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9" name="Google Shape;22469;p30"/>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0" name="Google Shape;22470;p30"/>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1" name="Google Shape;22471;p30"/>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2" name="Google Shape;22472;p30"/>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3" name="Google Shape;22473;p30"/>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4" name="Google Shape;22474;p30"/>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5" name="Google Shape;22475;p30"/>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6" name="Google Shape;22476;p30"/>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7" name="Google Shape;22477;p30"/>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8" name="Google Shape;22478;p30"/>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9" name="Google Shape;22479;p30"/>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0" name="Google Shape;22480;p30"/>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1" name="Google Shape;22481;p30"/>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2" name="Google Shape;22482;p30"/>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3" name="Google Shape;22483;p30"/>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4" name="Google Shape;22484;p30"/>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5" name="Google Shape;22485;p30"/>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6" name="Google Shape;22486;p30"/>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7" name="Google Shape;22487;p30"/>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8" name="Google Shape;22488;p30"/>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9" name="Google Shape;22489;p30"/>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0" name="Google Shape;22490;p30"/>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1" name="Google Shape;22491;p30"/>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2" name="Google Shape;22492;p30"/>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3" name="Google Shape;22493;p30"/>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4" name="Google Shape;22494;p30"/>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5" name="Google Shape;22495;p30"/>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6" name="Google Shape;22496;p30"/>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7" name="Google Shape;22497;p30"/>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8" name="Google Shape;22498;p30"/>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9" name="Google Shape;22499;p30"/>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0" name="Google Shape;22500;p30"/>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1" name="Google Shape;22501;p30"/>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2" name="Google Shape;22502;p30"/>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3" name="Google Shape;22503;p30"/>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4" name="Google Shape;22504;p30"/>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5" name="Google Shape;22505;p30"/>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6" name="Google Shape;22506;p30"/>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7" name="Google Shape;22507;p30"/>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8" name="Google Shape;22508;p30"/>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9" name="Google Shape;22509;p30"/>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0" name="Google Shape;22510;p30"/>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1" name="Google Shape;22511;p30"/>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2" name="Google Shape;22512;p30"/>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3" name="Google Shape;22513;p30"/>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4" name="Google Shape;22514;p30"/>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5" name="Google Shape;22515;p30"/>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6" name="Google Shape;22516;p30"/>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7" name="Google Shape;22517;p30"/>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8" name="Google Shape;22518;p30"/>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9" name="Google Shape;22519;p30"/>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0" name="Google Shape;22520;p30"/>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1" name="Google Shape;22521;p30"/>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2" name="Google Shape;22522;p30"/>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3" name="Google Shape;22523;p30"/>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4" name="Google Shape;22524;p30"/>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5" name="Google Shape;22525;p30"/>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6" name="Google Shape;22526;p30"/>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7" name="Google Shape;22527;p30"/>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8" name="Google Shape;22528;p30"/>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9" name="Google Shape;22529;p30"/>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0" name="Google Shape;22530;p30"/>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1" name="Google Shape;22531;p30"/>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2" name="Google Shape;22532;p30"/>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3" name="Google Shape;22533;p30"/>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4" name="Google Shape;22534;p30"/>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5" name="Google Shape;22535;p30"/>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6" name="Google Shape;22536;p30"/>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7" name="Google Shape;22537;p30"/>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8" name="Google Shape;22538;p30"/>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9" name="Google Shape;22539;p30"/>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0" name="Google Shape;22540;p30"/>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1" name="Google Shape;22541;p30"/>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2" name="Google Shape;22542;p30"/>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3" name="Google Shape;22543;p30"/>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4" name="Google Shape;22544;p30"/>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5" name="Google Shape;22545;p30"/>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6" name="Google Shape;22546;p30"/>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7" name="Google Shape;22547;p30"/>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8" name="Google Shape;22548;p30"/>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9" name="Google Shape;22549;p30"/>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0" name="Google Shape;22550;p30"/>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1" name="Google Shape;22551;p30"/>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2" name="Google Shape;22552;p30"/>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3" name="Google Shape;22553;p30"/>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4" name="Google Shape;22554;p30"/>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5" name="Google Shape;22555;p30"/>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6" name="Google Shape;22556;p30"/>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7" name="Google Shape;22557;p30"/>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8" name="Google Shape;22558;p30"/>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9" name="Google Shape;22559;p30"/>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0" name="Google Shape;22560;p30"/>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1" name="Google Shape;22561;p30"/>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2" name="Google Shape;22562;p30"/>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3" name="Google Shape;22563;p30"/>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4" name="Google Shape;22564;p30"/>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5" name="Google Shape;22565;p30"/>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6" name="Google Shape;22566;p30"/>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7" name="Google Shape;22567;p30"/>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8" name="Google Shape;22568;p30"/>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9" name="Google Shape;22569;p30"/>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0" name="Google Shape;22570;p30"/>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1" name="Google Shape;22571;p30"/>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2" name="Google Shape;22572;p30"/>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3" name="Google Shape;22573;p30"/>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4" name="Google Shape;22574;p30"/>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5" name="Google Shape;22575;p30"/>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6" name="Google Shape;22576;p30"/>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7" name="Google Shape;22577;p30"/>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8" name="Google Shape;22578;p30"/>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9" name="Google Shape;22579;p30"/>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0" name="Google Shape;22580;p30"/>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1" name="Google Shape;22581;p30"/>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2" name="Google Shape;22582;p30"/>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3" name="Google Shape;22583;p30"/>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4" name="Google Shape;22584;p30"/>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5" name="Google Shape;22585;p30"/>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6" name="Google Shape;22586;p30"/>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7" name="Google Shape;22587;p30"/>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8" name="Google Shape;22588;p30"/>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9" name="Google Shape;22589;p30"/>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0" name="Google Shape;22590;p30"/>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1" name="Google Shape;22591;p30"/>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2" name="Google Shape;22592;p30"/>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3" name="Google Shape;22593;p30"/>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4" name="Google Shape;22594;p30"/>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5" name="Google Shape;22595;p30"/>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6" name="Google Shape;22596;p30"/>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7" name="Google Shape;22597;p30"/>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8" name="Google Shape;22598;p30"/>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9" name="Google Shape;22599;p30"/>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0" name="Google Shape;22600;p30"/>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1" name="Google Shape;22601;p30"/>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2" name="Google Shape;22602;p30"/>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3" name="Google Shape;22603;p30"/>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4" name="Google Shape;22604;p30"/>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5" name="Google Shape;22605;p30"/>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6" name="Google Shape;22606;p30"/>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7" name="Google Shape;22607;p30"/>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8" name="Google Shape;22608;p30"/>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9" name="Google Shape;22609;p30"/>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0" name="Google Shape;22610;p30"/>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1" name="Google Shape;22611;p30"/>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2" name="Google Shape;22612;p30"/>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3" name="Google Shape;22613;p30"/>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4" name="Google Shape;22614;p30"/>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5" name="Google Shape;22615;p30"/>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6" name="Google Shape;22616;p30"/>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7" name="Google Shape;22617;p30"/>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8" name="Google Shape;22618;p30"/>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9" name="Google Shape;22619;p30"/>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0" name="Google Shape;22620;p30"/>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1" name="Google Shape;22621;p30"/>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2" name="Google Shape;22622;p30"/>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3" name="Google Shape;22623;p30"/>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4" name="Google Shape;22624;p30"/>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5" name="Google Shape;22625;p30"/>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6" name="Google Shape;22626;p30"/>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7" name="Google Shape;22627;p30"/>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8" name="Google Shape;22628;p30"/>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9" name="Google Shape;22629;p30"/>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0" name="Google Shape;22630;p30"/>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1" name="Google Shape;22631;p30"/>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2" name="Google Shape;22632;p30"/>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3" name="Google Shape;22633;p30"/>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4" name="Google Shape;22634;p30"/>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5" name="Google Shape;22635;p30"/>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6" name="Google Shape;22636;p30"/>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7" name="Google Shape;22637;p30"/>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8" name="Google Shape;22638;p30"/>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9" name="Google Shape;22639;p30"/>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0" name="Google Shape;22640;p30"/>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1" name="Google Shape;22641;p30"/>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2" name="Google Shape;22642;p30"/>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3" name="Google Shape;22643;p30"/>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4" name="Google Shape;22644;p30"/>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5" name="Google Shape;22645;p30"/>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6" name="Google Shape;22646;p30"/>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7" name="Google Shape;22647;p30"/>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8" name="Google Shape;22648;p30"/>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9" name="Google Shape;22649;p30"/>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0" name="Google Shape;22650;p30"/>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1" name="Google Shape;22651;p30"/>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2" name="Google Shape;22652;p30"/>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3" name="Google Shape;22653;p30"/>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4" name="Google Shape;22654;p30"/>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5" name="Google Shape;22655;p30"/>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6" name="Google Shape;22656;p30"/>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7" name="Google Shape;22657;p30"/>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8" name="Google Shape;22658;p30"/>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9" name="Google Shape;22659;p30"/>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0" name="Google Shape;22660;p30"/>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1" name="Google Shape;22661;p30"/>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2" name="Google Shape;22662;p30"/>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3" name="Google Shape;22663;p30"/>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4" name="Google Shape;22664;p30"/>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5" name="Google Shape;22665;p30"/>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6" name="Google Shape;22666;p30"/>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7" name="Google Shape;22667;p30"/>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8" name="Google Shape;22668;p30"/>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9" name="Google Shape;22669;p30"/>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0" name="Google Shape;22670;p30"/>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1" name="Google Shape;22671;p30"/>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2" name="Google Shape;22672;p30"/>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3" name="Google Shape;22673;p30"/>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4" name="Google Shape;22674;p30"/>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5" name="Google Shape;22675;p30"/>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6" name="Google Shape;22676;p30"/>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7" name="Google Shape;22677;p30"/>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8" name="Google Shape;22678;p30"/>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9" name="Google Shape;22679;p30"/>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0" name="Google Shape;22680;p30"/>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1" name="Google Shape;22681;p30"/>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2" name="Google Shape;22682;p30"/>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3" name="Google Shape;22683;p30"/>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4" name="Google Shape;22684;p30"/>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5" name="Google Shape;22685;p30"/>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6" name="Google Shape;22686;p30"/>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7" name="Google Shape;22687;p30"/>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8" name="Google Shape;22688;p30"/>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9" name="Google Shape;22689;p30"/>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0" name="Google Shape;22690;p30"/>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1" name="Google Shape;22691;p30"/>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2" name="Google Shape;22692;p30"/>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3" name="Google Shape;22693;p30"/>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4" name="Google Shape;22694;p30"/>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5" name="Google Shape;22695;p30"/>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6" name="Google Shape;22696;p30"/>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7" name="Google Shape;22697;p30"/>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8" name="Google Shape;22698;p30"/>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9" name="Google Shape;22699;p30"/>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0" name="Google Shape;22700;p30"/>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1" name="Google Shape;22701;p30"/>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2" name="Google Shape;22702;p30"/>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3" name="Google Shape;22703;p30"/>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4" name="Google Shape;22704;p30"/>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5" name="Google Shape;22705;p30"/>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6" name="Google Shape;22706;p30"/>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7" name="Google Shape;22707;p30"/>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8" name="Google Shape;22708;p30"/>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9" name="Google Shape;22709;p30"/>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0" name="Google Shape;22710;p30"/>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1" name="Google Shape;22711;p30"/>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2" name="Google Shape;22712;p30"/>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3" name="Google Shape;22713;p30"/>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4" name="Google Shape;22714;p30"/>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5" name="Google Shape;22715;p30"/>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6" name="Google Shape;22716;p30"/>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7" name="Google Shape;22717;p30"/>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8" name="Google Shape;22718;p30"/>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9" name="Google Shape;22719;p30"/>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0" name="Google Shape;22720;p30"/>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1" name="Google Shape;22721;p30"/>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2" name="Google Shape;22722;p30"/>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3" name="Google Shape;22723;p30"/>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4" name="Google Shape;22724;p30"/>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5" name="Google Shape;22725;p30"/>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6" name="Google Shape;22726;p30"/>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7" name="Google Shape;22727;p30"/>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8" name="Google Shape;22728;p30"/>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9" name="Google Shape;22729;p30"/>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0" name="Google Shape;22730;p30"/>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1" name="Google Shape;22731;p30"/>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2" name="Google Shape;22732;p30"/>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3" name="Google Shape;22733;p30"/>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4" name="Google Shape;22734;p30"/>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5" name="Google Shape;22735;p30"/>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6" name="Google Shape;22736;p30"/>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7" name="Google Shape;22737;p30"/>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8" name="Google Shape;22738;p30"/>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9" name="Google Shape;22739;p30"/>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0" name="Google Shape;22740;p30"/>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1" name="Google Shape;22741;p30"/>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2" name="Google Shape;22742;p30"/>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3" name="Google Shape;22743;p30"/>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4" name="Google Shape;22744;p30"/>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5" name="Google Shape;22745;p30"/>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6" name="Google Shape;22746;p30"/>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7" name="Google Shape;22747;p30"/>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8" name="Google Shape;22748;p30"/>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9" name="Google Shape;22749;p30"/>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0" name="Google Shape;22750;p30"/>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1" name="Google Shape;22751;p30"/>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2" name="Google Shape;22752;p30"/>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3" name="Google Shape;22753;p30"/>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4" name="Google Shape;22754;p30"/>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5" name="Google Shape;22755;p30"/>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6" name="Google Shape;22756;p30"/>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7" name="Google Shape;22757;p30"/>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8" name="Google Shape;22758;p30"/>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9" name="Google Shape;22759;p30"/>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0" name="Google Shape;22760;p30"/>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1" name="Google Shape;22761;p30"/>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2" name="Google Shape;22762;p30"/>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3" name="Google Shape;22763;p30"/>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4" name="Google Shape;22764;p30"/>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5" name="Google Shape;22765;p30"/>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6" name="Google Shape;22766;p30"/>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7" name="Google Shape;22767;p30"/>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8" name="Google Shape;22768;p30"/>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9" name="Google Shape;22769;p30"/>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0" name="Google Shape;22770;p30"/>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1" name="Google Shape;22771;p30"/>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2" name="Google Shape;22772;p30"/>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3" name="Google Shape;22773;p30"/>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4" name="Google Shape;22774;p30"/>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5" name="Google Shape;22775;p30"/>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6" name="Google Shape;22776;p30"/>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7" name="Google Shape;22777;p30"/>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8" name="Google Shape;22778;p30"/>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9" name="Google Shape;22779;p30"/>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0" name="Google Shape;22780;p30"/>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1" name="Google Shape;22781;p30"/>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2" name="Google Shape;22782;p30"/>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3" name="Google Shape;22783;p30"/>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4" name="Google Shape;22784;p30"/>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5" name="Google Shape;22785;p30"/>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6" name="Google Shape;22786;p30"/>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7" name="Google Shape;22787;p30"/>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8" name="Google Shape;22788;p30"/>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9" name="Google Shape;22789;p30"/>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0" name="Google Shape;22790;p30"/>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1" name="Google Shape;22791;p30"/>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2" name="Google Shape;22792;p30"/>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3" name="Google Shape;22793;p30"/>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4" name="Google Shape;22794;p30"/>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5" name="Google Shape;22795;p30"/>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6" name="Google Shape;22796;p30"/>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7" name="Google Shape;22797;p30"/>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8" name="Google Shape;22798;p30"/>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9" name="Google Shape;22799;p30"/>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0" name="Google Shape;22800;p30"/>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1" name="Google Shape;22801;p30"/>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2" name="Google Shape;22802;p30"/>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3" name="Google Shape;22803;p30"/>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4" name="Google Shape;22804;p30"/>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5" name="Google Shape;22805;p30"/>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6" name="Google Shape;22806;p30"/>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7" name="Google Shape;22807;p30"/>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8" name="Google Shape;22808;p30"/>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9" name="Google Shape;22809;p30"/>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0" name="Google Shape;22810;p30"/>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1" name="Google Shape;22811;p30"/>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2" name="Google Shape;22812;p30"/>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3" name="Google Shape;22813;p30"/>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4" name="Google Shape;22814;p30"/>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5" name="Google Shape;22815;p30"/>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6" name="Google Shape;22816;p30"/>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7" name="Google Shape;22817;p30"/>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8" name="Google Shape;22818;p30"/>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9" name="Google Shape;22819;p30"/>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0" name="Google Shape;22820;p30"/>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1" name="Google Shape;22821;p30"/>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2" name="Google Shape;22822;p30"/>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3" name="Google Shape;22823;p30"/>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4" name="Google Shape;22824;p30"/>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5" name="Google Shape;22825;p30"/>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6" name="Google Shape;22826;p30"/>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7" name="Google Shape;22827;p30"/>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8" name="Google Shape;22828;p30"/>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9" name="Google Shape;22829;p30"/>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0" name="Google Shape;22830;p30"/>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1" name="Google Shape;22831;p30"/>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2" name="Google Shape;22832;p30"/>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3" name="Google Shape;22833;p30"/>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4" name="Google Shape;22834;p30"/>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5" name="Google Shape;22835;p30"/>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6" name="Google Shape;22836;p30"/>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7" name="Google Shape;22837;p30"/>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8" name="Google Shape;22838;p30"/>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9" name="Google Shape;22839;p30"/>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0" name="Google Shape;22840;p30"/>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1" name="Google Shape;22841;p30"/>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2" name="Google Shape;22842;p30"/>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3" name="Google Shape;22843;p30"/>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4" name="Google Shape;22844;p30"/>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5" name="Google Shape;22845;p30"/>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6" name="Google Shape;22846;p30"/>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7" name="Google Shape;22847;p30"/>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8" name="Google Shape;22848;p30"/>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9" name="Google Shape;22849;p30"/>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0" name="Google Shape;22850;p30"/>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1" name="Google Shape;22851;p30"/>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2" name="Google Shape;22852;p30"/>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3" name="Google Shape;22853;p30"/>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4" name="Google Shape;22854;p30"/>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5" name="Google Shape;22855;p30"/>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6" name="Google Shape;22856;p30"/>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7" name="Google Shape;22857;p30"/>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8" name="Google Shape;22858;p30"/>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9" name="Google Shape;22859;p30"/>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0" name="Google Shape;22860;p30"/>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1" name="Google Shape;22861;p30"/>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2" name="Google Shape;22862;p30"/>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3" name="Google Shape;22863;p30"/>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4" name="Google Shape;22864;p30"/>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5" name="Google Shape;22865;p30"/>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6" name="Google Shape;22866;p30"/>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7" name="Google Shape;22867;p30"/>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8" name="Google Shape;22868;p30"/>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9" name="Google Shape;22869;p30"/>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0" name="Google Shape;22870;p30"/>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1" name="Google Shape;22871;p30"/>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2" name="Google Shape;22872;p30"/>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3" name="Google Shape;22873;p30"/>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4" name="Google Shape;22874;p30"/>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5" name="Google Shape;22875;p30"/>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6" name="Google Shape;22876;p30"/>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7" name="Google Shape;22877;p30"/>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8" name="Google Shape;22878;p30"/>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9" name="Google Shape;22879;p30"/>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0" name="Google Shape;22880;p30"/>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1" name="Google Shape;22881;p30"/>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2" name="Google Shape;22882;p30"/>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3" name="Google Shape;22883;p30"/>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4" name="Google Shape;22884;p30"/>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5" name="Google Shape;22885;p30"/>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6" name="Google Shape;22886;p30"/>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7" name="Google Shape;22887;p30"/>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8" name="Google Shape;22888;p30"/>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9" name="Google Shape;22889;p30"/>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890" name="Google Shape;22890;p30"/>
          <p:cNvSpPr/>
          <p:nvPr/>
        </p:nvSpPr>
        <p:spPr>
          <a:xfrm rot="-6345070" flipH="1">
            <a:off x="639637" y="6047450"/>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91" name="Google Shape;22891;p30"/>
          <p:cNvSpPr/>
          <p:nvPr/>
        </p:nvSpPr>
        <p:spPr>
          <a:xfrm rot="-9002992" flipH="1">
            <a:off x="1536088" y="6235114"/>
            <a:ext cx="96947" cy="194785"/>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92" name="Google Shape;22892;p30"/>
          <p:cNvSpPr/>
          <p:nvPr/>
        </p:nvSpPr>
        <p:spPr>
          <a:xfrm rot="-469745" flipH="1">
            <a:off x="715654" y="5176721"/>
            <a:ext cx="96903" cy="194996"/>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93" name="Google Shape;22893;p30"/>
          <p:cNvSpPr/>
          <p:nvPr/>
        </p:nvSpPr>
        <p:spPr>
          <a:xfrm rot="-9837433" flipH="1">
            <a:off x="10775868" y="616859"/>
            <a:ext cx="96977" cy="194723"/>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94" name="Google Shape;22894;p30"/>
          <p:cNvSpPr/>
          <p:nvPr/>
        </p:nvSpPr>
        <p:spPr>
          <a:xfrm rot="-9837433" flipH="1">
            <a:off x="11624561" y="1090981"/>
            <a:ext cx="96977" cy="194723"/>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95" name="Google Shape;22895;p30"/>
          <p:cNvSpPr/>
          <p:nvPr/>
        </p:nvSpPr>
        <p:spPr>
          <a:xfrm rot="-7177666" flipH="1">
            <a:off x="11361250" y="1979457"/>
            <a:ext cx="97095" cy="194585"/>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1777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896"/>
        <p:cNvGrpSpPr/>
        <p:nvPr/>
      </p:nvGrpSpPr>
      <p:grpSpPr>
        <a:xfrm>
          <a:off x="0" y="0"/>
          <a:ext cx="0" cy="0"/>
          <a:chOff x="0" y="0"/>
          <a:chExt cx="0" cy="0"/>
        </a:xfrm>
      </p:grpSpPr>
      <p:grpSp>
        <p:nvGrpSpPr>
          <p:cNvPr id="22897" name="Google Shape;22897;p31"/>
          <p:cNvGrpSpPr/>
          <p:nvPr/>
        </p:nvGrpSpPr>
        <p:grpSpPr>
          <a:xfrm>
            <a:off x="0" y="0"/>
            <a:ext cx="12205600" cy="7066400"/>
            <a:chOff x="0" y="0"/>
            <a:chExt cx="9154200" cy="5299800"/>
          </a:xfrm>
        </p:grpSpPr>
        <p:sp>
          <p:nvSpPr>
            <p:cNvPr id="22898" name="Google Shape;22898;p31"/>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9" name="Google Shape;22899;p31"/>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0" name="Google Shape;22900;p31"/>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1" name="Google Shape;22901;p31"/>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2" name="Google Shape;22902;p31"/>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3" name="Google Shape;22903;p31"/>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4" name="Google Shape;22904;p31"/>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5" name="Google Shape;22905;p31"/>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6" name="Google Shape;22906;p31"/>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7" name="Google Shape;22907;p31"/>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8" name="Google Shape;22908;p31"/>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9" name="Google Shape;22909;p31"/>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0" name="Google Shape;22910;p31"/>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1" name="Google Shape;22911;p31"/>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2" name="Google Shape;22912;p31"/>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3" name="Google Shape;22913;p31"/>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4" name="Google Shape;22914;p31"/>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5" name="Google Shape;22915;p31"/>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6" name="Google Shape;22916;p31"/>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7" name="Google Shape;22917;p31"/>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8" name="Google Shape;22918;p31"/>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9" name="Google Shape;22919;p31"/>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0" name="Google Shape;22920;p31"/>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1" name="Google Shape;22921;p31"/>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2" name="Google Shape;22922;p31"/>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3" name="Google Shape;22923;p31"/>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4" name="Google Shape;22924;p31"/>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5" name="Google Shape;22925;p31"/>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6" name="Google Shape;22926;p31"/>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7" name="Google Shape;22927;p31"/>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8" name="Google Shape;22928;p31"/>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9" name="Google Shape;22929;p31"/>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0" name="Google Shape;22930;p31"/>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1" name="Google Shape;22931;p31"/>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2" name="Google Shape;22932;p31"/>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3" name="Google Shape;22933;p31"/>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4" name="Google Shape;22934;p31"/>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5" name="Google Shape;22935;p31"/>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6" name="Google Shape;22936;p31"/>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7" name="Google Shape;22937;p31"/>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8" name="Google Shape;22938;p31"/>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9" name="Google Shape;22939;p31"/>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0" name="Google Shape;22940;p31"/>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1" name="Google Shape;22941;p31"/>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2" name="Google Shape;22942;p31"/>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3" name="Google Shape;22943;p31"/>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4" name="Google Shape;22944;p31"/>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5" name="Google Shape;22945;p31"/>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6" name="Google Shape;22946;p31"/>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7" name="Google Shape;22947;p31"/>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8" name="Google Shape;22948;p31"/>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9" name="Google Shape;22949;p31"/>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0" name="Google Shape;22950;p31"/>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1" name="Google Shape;22951;p31"/>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2" name="Google Shape;22952;p31"/>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3" name="Google Shape;22953;p31"/>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4" name="Google Shape;22954;p31"/>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5" name="Google Shape;22955;p31"/>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6" name="Google Shape;22956;p31"/>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7" name="Google Shape;22957;p31"/>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8" name="Google Shape;22958;p31"/>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9" name="Google Shape;22959;p31"/>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0" name="Google Shape;22960;p31"/>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1" name="Google Shape;22961;p31"/>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2" name="Google Shape;22962;p31"/>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3" name="Google Shape;22963;p31"/>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4" name="Google Shape;22964;p31"/>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5" name="Google Shape;22965;p31"/>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6" name="Google Shape;22966;p31"/>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7" name="Google Shape;22967;p31"/>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8" name="Google Shape;22968;p31"/>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9" name="Google Shape;22969;p31"/>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0" name="Google Shape;22970;p31"/>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1" name="Google Shape;22971;p31"/>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2" name="Google Shape;22972;p31"/>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3" name="Google Shape;22973;p31"/>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4" name="Google Shape;22974;p31"/>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5" name="Google Shape;22975;p31"/>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6" name="Google Shape;22976;p31"/>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7" name="Google Shape;22977;p31"/>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8" name="Google Shape;22978;p31"/>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9" name="Google Shape;22979;p31"/>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0" name="Google Shape;22980;p31"/>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1" name="Google Shape;22981;p31"/>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2" name="Google Shape;22982;p31"/>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3" name="Google Shape;22983;p31"/>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4" name="Google Shape;22984;p31"/>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5" name="Google Shape;22985;p31"/>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6" name="Google Shape;22986;p31"/>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7" name="Google Shape;22987;p31"/>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8" name="Google Shape;22988;p31"/>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9" name="Google Shape;22989;p31"/>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0" name="Google Shape;22990;p31"/>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1" name="Google Shape;22991;p31"/>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2" name="Google Shape;22992;p31"/>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3" name="Google Shape;22993;p31"/>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4" name="Google Shape;22994;p31"/>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5" name="Google Shape;22995;p31"/>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6" name="Google Shape;22996;p31"/>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7" name="Google Shape;22997;p31"/>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8" name="Google Shape;22998;p31"/>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9" name="Google Shape;22999;p31"/>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0" name="Google Shape;23000;p31"/>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1" name="Google Shape;23001;p31"/>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2" name="Google Shape;23002;p31"/>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3" name="Google Shape;23003;p31"/>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4" name="Google Shape;23004;p31"/>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5" name="Google Shape;23005;p31"/>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6" name="Google Shape;23006;p31"/>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7" name="Google Shape;23007;p31"/>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8" name="Google Shape;23008;p31"/>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9" name="Google Shape;23009;p31"/>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0" name="Google Shape;23010;p31"/>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1" name="Google Shape;23011;p31"/>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2" name="Google Shape;23012;p31"/>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3" name="Google Shape;23013;p31"/>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4" name="Google Shape;23014;p31"/>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5" name="Google Shape;23015;p31"/>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6" name="Google Shape;23016;p31"/>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7" name="Google Shape;23017;p31"/>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8" name="Google Shape;23018;p31"/>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9" name="Google Shape;23019;p31"/>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0" name="Google Shape;23020;p31"/>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1" name="Google Shape;23021;p31"/>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2" name="Google Shape;23022;p31"/>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3" name="Google Shape;23023;p31"/>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4" name="Google Shape;23024;p31"/>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5" name="Google Shape;23025;p31"/>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6" name="Google Shape;23026;p31"/>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7" name="Google Shape;23027;p31"/>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8" name="Google Shape;23028;p31"/>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9" name="Google Shape;23029;p31"/>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0" name="Google Shape;23030;p31"/>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1" name="Google Shape;23031;p31"/>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2" name="Google Shape;23032;p31"/>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3" name="Google Shape;23033;p31"/>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4" name="Google Shape;23034;p31"/>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5" name="Google Shape;23035;p31"/>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6" name="Google Shape;23036;p31"/>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7" name="Google Shape;23037;p31"/>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8" name="Google Shape;23038;p31"/>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9" name="Google Shape;23039;p31"/>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0" name="Google Shape;23040;p31"/>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1" name="Google Shape;23041;p31"/>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2" name="Google Shape;23042;p31"/>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3" name="Google Shape;23043;p31"/>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4" name="Google Shape;23044;p31"/>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5" name="Google Shape;23045;p31"/>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6" name="Google Shape;23046;p31"/>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7" name="Google Shape;23047;p31"/>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8" name="Google Shape;23048;p31"/>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9" name="Google Shape;23049;p31"/>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0" name="Google Shape;23050;p31"/>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1" name="Google Shape;23051;p31"/>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2" name="Google Shape;23052;p31"/>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3" name="Google Shape;23053;p31"/>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4" name="Google Shape;23054;p31"/>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5" name="Google Shape;23055;p31"/>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6" name="Google Shape;23056;p31"/>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7" name="Google Shape;23057;p31"/>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8" name="Google Shape;23058;p31"/>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9" name="Google Shape;23059;p31"/>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0" name="Google Shape;23060;p31"/>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1" name="Google Shape;23061;p31"/>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2" name="Google Shape;23062;p31"/>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3" name="Google Shape;23063;p31"/>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4" name="Google Shape;23064;p31"/>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5" name="Google Shape;23065;p31"/>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6" name="Google Shape;23066;p31"/>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7" name="Google Shape;23067;p31"/>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8" name="Google Shape;23068;p31"/>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9" name="Google Shape;23069;p31"/>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0" name="Google Shape;23070;p31"/>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1" name="Google Shape;23071;p31"/>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2" name="Google Shape;23072;p31"/>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3" name="Google Shape;23073;p31"/>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4" name="Google Shape;23074;p31"/>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5" name="Google Shape;23075;p31"/>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6" name="Google Shape;23076;p31"/>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7" name="Google Shape;23077;p31"/>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8" name="Google Shape;23078;p31"/>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9" name="Google Shape;23079;p31"/>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0" name="Google Shape;23080;p31"/>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1" name="Google Shape;23081;p31"/>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2" name="Google Shape;23082;p31"/>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3" name="Google Shape;23083;p31"/>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4" name="Google Shape;23084;p31"/>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5" name="Google Shape;23085;p31"/>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6" name="Google Shape;23086;p31"/>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7" name="Google Shape;23087;p31"/>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8" name="Google Shape;23088;p31"/>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9" name="Google Shape;23089;p31"/>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0" name="Google Shape;23090;p31"/>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1" name="Google Shape;23091;p31"/>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2" name="Google Shape;23092;p31"/>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3" name="Google Shape;23093;p31"/>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4" name="Google Shape;23094;p31"/>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5" name="Google Shape;23095;p31"/>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6" name="Google Shape;23096;p31"/>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7" name="Google Shape;23097;p31"/>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8" name="Google Shape;23098;p31"/>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9" name="Google Shape;23099;p31"/>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0" name="Google Shape;23100;p31"/>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1" name="Google Shape;23101;p31"/>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2" name="Google Shape;23102;p31"/>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3" name="Google Shape;23103;p31"/>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4" name="Google Shape;23104;p31"/>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5" name="Google Shape;23105;p31"/>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6" name="Google Shape;23106;p31"/>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7" name="Google Shape;23107;p31"/>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8" name="Google Shape;23108;p31"/>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9" name="Google Shape;23109;p31"/>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0" name="Google Shape;23110;p31"/>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1" name="Google Shape;23111;p31"/>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2" name="Google Shape;23112;p31"/>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3" name="Google Shape;23113;p31"/>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4" name="Google Shape;23114;p31"/>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5" name="Google Shape;23115;p31"/>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6" name="Google Shape;23116;p31"/>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7" name="Google Shape;23117;p31"/>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8" name="Google Shape;23118;p31"/>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9" name="Google Shape;23119;p31"/>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0" name="Google Shape;23120;p31"/>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1" name="Google Shape;23121;p31"/>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2" name="Google Shape;23122;p31"/>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3" name="Google Shape;23123;p31"/>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4" name="Google Shape;23124;p31"/>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5" name="Google Shape;23125;p31"/>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6" name="Google Shape;23126;p31"/>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7" name="Google Shape;23127;p31"/>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8" name="Google Shape;23128;p31"/>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9" name="Google Shape;23129;p31"/>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0" name="Google Shape;23130;p31"/>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1" name="Google Shape;23131;p31"/>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2" name="Google Shape;23132;p31"/>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3" name="Google Shape;23133;p31"/>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4" name="Google Shape;23134;p31"/>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5" name="Google Shape;23135;p31"/>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6" name="Google Shape;23136;p31"/>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7" name="Google Shape;23137;p31"/>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8" name="Google Shape;23138;p31"/>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9" name="Google Shape;23139;p31"/>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0" name="Google Shape;23140;p31"/>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1" name="Google Shape;23141;p31"/>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2" name="Google Shape;23142;p31"/>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3" name="Google Shape;23143;p31"/>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4" name="Google Shape;23144;p31"/>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5" name="Google Shape;23145;p31"/>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6" name="Google Shape;23146;p31"/>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7" name="Google Shape;23147;p31"/>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8" name="Google Shape;23148;p31"/>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9" name="Google Shape;23149;p31"/>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0" name="Google Shape;23150;p31"/>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1" name="Google Shape;23151;p31"/>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2" name="Google Shape;23152;p31"/>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3" name="Google Shape;23153;p31"/>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4" name="Google Shape;23154;p31"/>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5" name="Google Shape;23155;p31"/>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6" name="Google Shape;23156;p31"/>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7" name="Google Shape;23157;p31"/>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8" name="Google Shape;23158;p31"/>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9" name="Google Shape;23159;p31"/>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0" name="Google Shape;23160;p31"/>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1" name="Google Shape;23161;p31"/>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2" name="Google Shape;23162;p31"/>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3" name="Google Shape;23163;p31"/>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4" name="Google Shape;23164;p31"/>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5" name="Google Shape;23165;p31"/>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6" name="Google Shape;23166;p31"/>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7" name="Google Shape;23167;p31"/>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8" name="Google Shape;23168;p31"/>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9" name="Google Shape;23169;p31"/>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0" name="Google Shape;23170;p31"/>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1" name="Google Shape;23171;p31"/>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2" name="Google Shape;23172;p31"/>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3" name="Google Shape;23173;p31"/>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4" name="Google Shape;23174;p31"/>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5" name="Google Shape;23175;p31"/>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6" name="Google Shape;23176;p31"/>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7" name="Google Shape;23177;p31"/>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8" name="Google Shape;23178;p31"/>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9" name="Google Shape;23179;p31"/>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0" name="Google Shape;23180;p31"/>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1" name="Google Shape;23181;p31"/>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2" name="Google Shape;23182;p31"/>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3" name="Google Shape;23183;p31"/>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4" name="Google Shape;23184;p31"/>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5" name="Google Shape;23185;p31"/>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6" name="Google Shape;23186;p31"/>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7" name="Google Shape;23187;p31"/>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8" name="Google Shape;23188;p31"/>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9" name="Google Shape;23189;p31"/>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0" name="Google Shape;23190;p31"/>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1" name="Google Shape;23191;p31"/>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2" name="Google Shape;23192;p31"/>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3" name="Google Shape;23193;p31"/>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4" name="Google Shape;23194;p31"/>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5" name="Google Shape;23195;p31"/>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6" name="Google Shape;23196;p31"/>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7" name="Google Shape;23197;p31"/>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8" name="Google Shape;23198;p31"/>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9" name="Google Shape;23199;p31"/>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0" name="Google Shape;23200;p31"/>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1" name="Google Shape;23201;p31"/>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2" name="Google Shape;23202;p31"/>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3" name="Google Shape;23203;p31"/>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4" name="Google Shape;23204;p31"/>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5" name="Google Shape;23205;p31"/>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6" name="Google Shape;23206;p31"/>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7" name="Google Shape;23207;p31"/>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8" name="Google Shape;23208;p31"/>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9" name="Google Shape;23209;p31"/>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0" name="Google Shape;23210;p31"/>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1" name="Google Shape;23211;p31"/>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2" name="Google Shape;23212;p31"/>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3" name="Google Shape;23213;p31"/>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4" name="Google Shape;23214;p31"/>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5" name="Google Shape;23215;p31"/>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6" name="Google Shape;23216;p31"/>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7" name="Google Shape;23217;p31"/>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8" name="Google Shape;23218;p31"/>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9" name="Google Shape;23219;p31"/>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0" name="Google Shape;23220;p31"/>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1" name="Google Shape;23221;p31"/>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2" name="Google Shape;23222;p31"/>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3" name="Google Shape;23223;p31"/>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4" name="Google Shape;23224;p31"/>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5" name="Google Shape;23225;p31"/>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6" name="Google Shape;23226;p31"/>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7" name="Google Shape;23227;p31"/>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8" name="Google Shape;23228;p31"/>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9" name="Google Shape;23229;p31"/>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0" name="Google Shape;23230;p31"/>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1" name="Google Shape;23231;p31"/>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2" name="Google Shape;23232;p31"/>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3" name="Google Shape;23233;p31"/>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4" name="Google Shape;23234;p31"/>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5" name="Google Shape;23235;p31"/>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6" name="Google Shape;23236;p31"/>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7" name="Google Shape;23237;p31"/>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8" name="Google Shape;23238;p31"/>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9" name="Google Shape;23239;p31"/>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0" name="Google Shape;23240;p31"/>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1" name="Google Shape;23241;p31"/>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2" name="Google Shape;23242;p31"/>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3" name="Google Shape;23243;p31"/>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4" name="Google Shape;23244;p31"/>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5" name="Google Shape;23245;p31"/>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6" name="Google Shape;23246;p31"/>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7" name="Google Shape;23247;p31"/>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8" name="Google Shape;23248;p31"/>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9" name="Google Shape;23249;p31"/>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0" name="Google Shape;23250;p31"/>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1" name="Google Shape;23251;p31"/>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2" name="Google Shape;23252;p31"/>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3" name="Google Shape;23253;p31"/>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4" name="Google Shape;23254;p31"/>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5" name="Google Shape;23255;p31"/>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6" name="Google Shape;23256;p31"/>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7" name="Google Shape;23257;p31"/>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8" name="Google Shape;23258;p31"/>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9" name="Google Shape;23259;p31"/>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0" name="Google Shape;23260;p31"/>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1" name="Google Shape;23261;p31"/>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2" name="Google Shape;23262;p31"/>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3" name="Google Shape;23263;p31"/>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4" name="Google Shape;23264;p31"/>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5" name="Google Shape;23265;p31"/>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6" name="Google Shape;23266;p31"/>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7" name="Google Shape;23267;p31"/>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8" name="Google Shape;23268;p31"/>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9" name="Google Shape;23269;p31"/>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0" name="Google Shape;23270;p31"/>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1" name="Google Shape;23271;p31"/>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2" name="Google Shape;23272;p31"/>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3" name="Google Shape;23273;p31"/>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4" name="Google Shape;23274;p31"/>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5" name="Google Shape;23275;p31"/>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6" name="Google Shape;23276;p31"/>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7" name="Google Shape;23277;p31"/>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8" name="Google Shape;23278;p31"/>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9" name="Google Shape;23279;p31"/>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0" name="Google Shape;23280;p31"/>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1" name="Google Shape;23281;p31"/>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2" name="Google Shape;23282;p31"/>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3" name="Google Shape;23283;p31"/>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4" name="Google Shape;23284;p31"/>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5" name="Google Shape;23285;p31"/>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6" name="Google Shape;23286;p31"/>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7" name="Google Shape;23287;p31"/>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8" name="Google Shape;23288;p31"/>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9" name="Google Shape;23289;p31"/>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0" name="Google Shape;23290;p31"/>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1" name="Google Shape;23291;p31"/>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2" name="Google Shape;23292;p31"/>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3" name="Google Shape;23293;p31"/>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4" name="Google Shape;23294;p31"/>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5" name="Google Shape;23295;p31"/>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6" name="Google Shape;23296;p31"/>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7" name="Google Shape;23297;p31"/>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8" name="Google Shape;23298;p31"/>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9" name="Google Shape;23299;p31"/>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0" name="Google Shape;23300;p31"/>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1" name="Google Shape;23301;p31"/>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2" name="Google Shape;23302;p31"/>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3" name="Google Shape;23303;p31"/>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4" name="Google Shape;23304;p31"/>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5" name="Google Shape;23305;p31"/>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6" name="Google Shape;23306;p31"/>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7" name="Google Shape;23307;p31"/>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8" name="Google Shape;23308;p31"/>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9" name="Google Shape;23309;p31"/>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0" name="Google Shape;23310;p31"/>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1" name="Google Shape;23311;p31"/>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2" name="Google Shape;23312;p31"/>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3" name="Google Shape;23313;p31"/>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4" name="Google Shape;23314;p31"/>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5" name="Google Shape;23315;p31"/>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6" name="Google Shape;23316;p31"/>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7" name="Google Shape;23317;p31"/>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8" name="Google Shape;23318;p31"/>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9" name="Google Shape;23319;p31"/>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0" name="Google Shape;23320;p31"/>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1" name="Google Shape;23321;p31"/>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2" name="Google Shape;23322;p31"/>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3" name="Google Shape;23323;p31"/>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4" name="Google Shape;23324;p31"/>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5" name="Google Shape;23325;p31"/>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6" name="Google Shape;23326;p31"/>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7" name="Google Shape;23327;p31"/>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8" name="Google Shape;23328;p31"/>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9" name="Google Shape;23329;p31"/>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0" name="Google Shape;23330;p31"/>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1" name="Google Shape;23331;p31"/>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2" name="Google Shape;23332;p31"/>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3" name="Google Shape;23333;p31"/>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4" name="Google Shape;23334;p31"/>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5" name="Google Shape;23335;p31"/>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6" name="Google Shape;23336;p31"/>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7" name="Google Shape;23337;p31"/>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8" name="Google Shape;23338;p31"/>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9" name="Google Shape;23339;p31"/>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0" name="Google Shape;23340;p31"/>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1" name="Google Shape;23341;p31"/>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2" name="Google Shape;23342;p31"/>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3" name="Google Shape;23343;p31"/>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4" name="Google Shape;23344;p31"/>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5" name="Google Shape;23345;p31"/>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6" name="Google Shape;23346;p31"/>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7" name="Google Shape;23347;p31"/>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8" name="Google Shape;23348;p31"/>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9" name="Google Shape;23349;p31"/>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0" name="Google Shape;23350;p31"/>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1" name="Google Shape;23351;p31"/>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2" name="Google Shape;23352;p31"/>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3" name="Google Shape;23353;p31"/>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4" name="Google Shape;23354;p31"/>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5" name="Google Shape;23355;p31"/>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6" name="Google Shape;23356;p31"/>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7" name="Google Shape;23357;p31"/>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8" name="Google Shape;23358;p31"/>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9" name="Google Shape;23359;p31"/>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0" name="Google Shape;23360;p31"/>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1" name="Google Shape;23361;p31"/>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2" name="Google Shape;23362;p31"/>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3" name="Google Shape;23363;p31"/>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4" name="Google Shape;23364;p31"/>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5" name="Google Shape;23365;p31"/>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6" name="Google Shape;23366;p31"/>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7" name="Google Shape;23367;p31"/>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8" name="Google Shape;23368;p31"/>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9" name="Google Shape;23369;p31"/>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0" name="Google Shape;23370;p31"/>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1" name="Google Shape;23371;p31"/>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2" name="Google Shape;23372;p31"/>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3" name="Google Shape;23373;p31"/>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4" name="Google Shape;23374;p31"/>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5" name="Google Shape;23375;p31"/>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6" name="Google Shape;23376;p31"/>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7" name="Google Shape;23377;p31"/>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8" name="Google Shape;23378;p31"/>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9" name="Google Shape;23379;p31"/>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0" name="Google Shape;23380;p31"/>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1" name="Google Shape;23381;p31"/>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2" name="Google Shape;23382;p31"/>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3" name="Google Shape;23383;p31"/>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4" name="Google Shape;23384;p31"/>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5" name="Google Shape;23385;p31"/>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6" name="Google Shape;23386;p31"/>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7" name="Google Shape;23387;p31"/>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8" name="Google Shape;23388;p31"/>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9" name="Google Shape;23389;p31"/>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0" name="Google Shape;23390;p31"/>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1" name="Google Shape;23391;p31"/>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2" name="Google Shape;23392;p31"/>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3" name="Google Shape;23393;p31"/>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4" name="Google Shape;23394;p31"/>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5" name="Google Shape;23395;p31"/>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6" name="Google Shape;23396;p31"/>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7" name="Google Shape;23397;p31"/>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8" name="Google Shape;23398;p31"/>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9" name="Google Shape;23399;p31"/>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0" name="Google Shape;23400;p31"/>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1" name="Google Shape;23401;p31"/>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2" name="Google Shape;23402;p31"/>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3" name="Google Shape;23403;p31"/>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4" name="Google Shape;23404;p31"/>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5" name="Google Shape;23405;p31"/>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6" name="Google Shape;23406;p31"/>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7" name="Google Shape;23407;p31"/>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8" name="Google Shape;23408;p31"/>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9" name="Google Shape;23409;p31"/>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0" name="Google Shape;23410;p31"/>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1" name="Google Shape;23411;p31"/>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2" name="Google Shape;23412;p31"/>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3" name="Google Shape;23413;p31"/>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4" name="Google Shape;23414;p31"/>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5" name="Google Shape;23415;p31"/>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6" name="Google Shape;23416;p31"/>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7" name="Google Shape;23417;p31"/>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8" name="Google Shape;23418;p31"/>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9" name="Google Shape;23419;p31"/>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0" name="Google Shape;23420;p31"/>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1" name="Google Shape;23421;p31"/>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2" name="Google Shape;23422;p31"/>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3" name="Google Shape;23423;p31"/>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4" name="Google Shape;23424;p31"/>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5" name="Google Shape;23425;p31"/>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6" name="Google Shape;23426;p31"/>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7" name="Google Shape;23427;p31"/>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8" name="Google Shape;23428;p31"/>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9" name="Google Shape;23429;p31"/>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0" name="Google Shape;23430;p31"/>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1" name="Google Shape;23431;p31"/>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2" name="Google Shape;23432;p31"/>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3" name="Google Shape;23433;p31"/>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4" name="Google Shape;23434;p31"/>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5" name="Google Shape;23435;p31"/>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6" name="Google Shape;23436;p31"/>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7" name="Google Shape;23437;p31"/>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8" name="Google Shape;23438;p31"/>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9" name="Google Shape;23439;p31"/>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0" name="Google Shape;23440;p31"/>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1" name="Google Shape;23441;p31"/>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2" name="Google Shape;23442;p31"/>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3" name="Google Shape;23443;p31"/>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4" name="Google Shape;23444;p31"/>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5" name="Google Shape;23445;p31"/>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6" name="Google Shape;23446;p31"/>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7" name="Google Shape;23447;p31"/>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8" name="Google Shape;23448;p31"/>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9" name="Google Shape;23449;p31"/>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0" name="Google Shape;23450;p31"/>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1" name="Google Shape;23451;p31"/>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2" name="Google Shape;23452;p31"/>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3" name="Google Shape;23453;p31"/>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4" name="Google Shape;23454;p31"/>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5" name="Google Shape;23455;p31"/>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6" name="Google Shape;23456;p31"/>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7" name="Google Shape;23457;p31"/>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8" name="Google Shape;23458;p31"/>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9" name="Google Shape;23459;p31"/>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0" name="Google Shape;23460;p31"/>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1" name="Google Shape;23461;p31"/>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2" name="Google Shape;23462;p31"/>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3" name="Google Shape;23463;p31"/>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4" name="Google Shape;23464;p31"/>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5" name="Google Shape;23465;p31"/>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6" name="Google Shape;23466;p31"/>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7" name="Google Shape;23467;p31"/>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8" name="Google Shape;23468;p31"/>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9" name="Google Shape;23469;p31"/>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0" name="Google Shape;23470;p31"/>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1" name="Google Shape;23471;p31"/>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2" name="Google Shape;23472;p31"/>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3" name="Google Shape;23473;p31"/>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4" name="Google Shape;23474;p31"/>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5" name="Google Shape;23475;p31"/>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6" name="Google Shape;23476;p31"/>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7" name="Google Shape;23477;p31"/>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8" name="Google Shape;23478;p31"/>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9" name="Google Shape;23479;p31"/>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0" name="Google Shape;23480;p31"/>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1" name="Google Shape;23481;p31"/>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2" name="Google Shape;23482;p31"/>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3" name="Google Shape;23483;p31"/>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4" name="Google Shape;23484;p31"/>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5" name="Google Shape;23485;p31"/>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6" name="Google Shape;23486;p31"/>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7" name="Google Shape;23487;p31"/>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8" name="Google Shape;23488;p31"/>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9" name="Google Shape;23489;p31"/>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0" name="Google Shape;23490;p31"/>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1" name="Google Shape;23491;p31"/>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2" name="Google Shape;23492;p31"/>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3" name="Google Shape;23493;p31"/>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4" name="Google Shape;23494;p31"/>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5" name="Google Shape;23495;p31"/>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6" name="Google Shape;23496;p31"/>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7" name="Google Shape;23497;p31"/>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8" name="Google Shape;23498;p31"/>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9" name="Google Shape;23499;p31"/>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0" name="Google Shape;23500;p31"/>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1" name="Google Shape;23501;p31"/>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2" name="Google Shape;23502;p31"/>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3" name="Google Shape;23503;p31"/>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4" name="Google Shape;23504;p31"/>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5" name="Google Shape;23505;p31"/>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6" name="Google Shape;23506;p31"/>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7" name="Google Shape;23507;p31"/>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8" name="Google Shape;23508;p31"/>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9" name="Google Shape;23509;p31"/>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0" name="Google Shape;23510;p31"/>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1" name="Google Shape;23511;p31"/>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2" name="Google Shape;23512;p31"/>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3" name="Google Shape;23513;p31"/>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4" name="Google Shape;23514;p31"/>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5" name="Google Shape;23515;p31"/>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6" name="Google Shape;23516;p31"/>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7" name="Google Shape;23517;p31"/>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8" name="Google Shape;23518;p31"/>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9" name="Google Shape;23519;p31"/>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0" name="Google Shape;23520;p31"/>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1" name="Google Shape;23521;p31"/>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2" name="Google Shape;23522;p31"/>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3" name="Google Shape;23523;p31"/>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4" name="Google Shape;23524;p31"/>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5" name="Google Shape;23525;p31"/>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6" name="Google Shape;23526;p31"/>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7" name="Google Shape;23527;p31"/>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8" name="Google Shape;23528;p31"/>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9" name="Google Shape;23529;p31"/>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0" name="Google Shape;23530;p31"/>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1" name="Google Shape;23531;p31"/>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2" name="Google Shape;23532;p31"/>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3" name="Google Shape;23533;p31"/>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4" name="Google Shape;23534;p31"/>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5" name="Google Shape;23535;p31"/>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6" name="Google Shape;23536;p31"/>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7" name="Google Shape;23537;p31"/>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8" name="Google Shape;23538;p31"/>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9" name="Google Shape;23539;p31"/>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0" name="Google Shape;23540;p31"/>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1" name="Google Shape;23541;p31"/>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2" name="Google Shape;23542;p31"/>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3" name="Google Shape;23543;p31"/>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4" name="Google Shape;23544;p31"/>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5" name="Google Shape;23545;p31"/>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6" name="Google Shape;23546;p31"/>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7" name="Google Shape;23547;p31"/>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8" name="Google Shape;23548;p31"/>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9" name="Google Shape;23549;p31"/>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0" name="Google Shape;23550;p31"/>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1" name="Google Shape;23551;p31"/>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2" name="Google Shape;23552;p31"/>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3" name="Google Shape;23553;p31"/>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4" name="Google Shape;23554;p31"/>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5" name="Google Shape;23555;p31"/>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6" name="Google Shape;23556;p31"/>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7" name="Google Shape;23557;p31"/>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8" name="Google Shape;23558;p31"/>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9" name="Google Shape;23559;p31"/>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0" name="Google Shape;23560;p31"/>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1" name="Google Shape;23561;p31"/>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2" name="Google Shape;23562;p31"/>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3" name="Google Shape;23563;p31"/>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4" name="Google Shape;23564;p31"/>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5" name="Google Shape;23565;p31"/>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6" name="Google Shape;23566;p31"/>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7" name="Google Shape;23567;p31"/>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8" name="Google Shape;23568;p31"/>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9" name="Google Shape;23569;p31"/>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0" name="Google Shape;23570;p31"/>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1" name="Google Shape;23571;p31"/>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2" name="Google Shape;23572;p31"/>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3" name="Google Shape;23573;p31"/>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4" name="Google Shape;23574;p31"/>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5" name="Google Shape;23575;p31"/>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6" name="Google Shape;23576;p31"/>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7" name="Google Shape;23577;p31"/>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8" name="Google Shape;23578;p31"/>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9" name="Google Shape;23579;p31"/>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0" name="Google Shape;23580;p31"/>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1" name="Google Shape;23581;p31"/>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2" name="Google Shape;23582;p31"/>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3" name="Google Shape;23583;p31"/>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4" name="Google Shape;23584;p31"/>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5" name="Google Shape;23585;p31"/>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6" name="Google Shape;23586;p31"/>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7" name="Google Shape;23587;p31"/>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8" name="Google Shape;23588;p31"/>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9" name="Google Shape;23589;p31"/>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0" name="Google Shape;23590;p31"/>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1" name="Google Shape;23591;p31"/>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2" name="Google Shape;23592;p31"/>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3" name="Google Shape;23593;p31"/>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4" name="Google Shape;23594;p31"/>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5" name="Google Shape;23595;p31"/>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6" name="Google Shape;23596;p31"/>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7" name="Google Shape;23597;p31"/>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8" name="Google Shape;23598;p31"/>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9" name="Google Shape;23599;p31"/>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0" name="Google Shape;23600;p31"/>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1" name="Google Shape;23601;p31"/>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2" name="Google Shape;23602;p31"/>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3" name="Google Shape;23603;p31"/>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4" name="Google Shape;23604;p31"/>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5" name="Google Shape;23605;p31"/>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6" name="Google Shape;23606;p31"/>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7" name="Google Shape;23607;p31"/>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8" name="Google Shape;23608;p31"/>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9" name="Google Shape;23609;p31"/>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0" name="Google Shape;23610;p31"/>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1" name="Google Shape;23611;p31"/>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2" name="Google Shape;23612;p31"/>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3" name="Google Shape;23613;p31"/>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4" name="Google Shape;23614;p31"/>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5" name="Google Shape;23615;p31"/>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6" name="Google Shape;23616;p31"/>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7" name="Google Shape;23617;p31"/>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8" name="Google Shape;23618;p31"/>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9" name="Google Shape;23619;p31"/>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0" name="Google Shape;23620;p31"/>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1" name="Google Shape;23621;p31"/>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2" name="Google Shape;23622;p31"/>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3" name="Google Shape;23623;p31"/>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4" name="Google Shape;23624;p31"/>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5" name="Google Shape;23625;p31"/>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6" name="Google Shape;23626;p31"/>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7" name="Google Shape;23627;p31"/>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8" name="Google Shape;23628;p31"/>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9" name="Google Shape;23629;p31"/>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0" name="Google Shape;23630;p31"/>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1" name="Google Shape;23631;p31"/>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2" name="Google Shape;23632;p31"/>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3" name="Google Shape;23633;p31"/>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4" name="Google Shape;23634;p31"/>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5" name="Google Shape;23635;p31"/>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6" name="Google Shape;23636;p31"/>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7" name="Google Shape;23637;p31"/>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8" name="Google Shape;23638;p31"/>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9" name="Google Shape;23639;p31"/>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0" name="Google Shape;23640;p31"/>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1" name="Google Shape;23641;p31"/>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2" name="Google Shape;23642;p31"/>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3" name="Google Shape;23643;p31"/>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4" name="Google Shape;23644;p31"/>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5" name="Google Shape;23645;p31"/>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6" name="Google Shape;23646;p31"/>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7" name="Google Shape;23647;p31"/>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8" name="Google Shape;23648;p31"/>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9" name="Google Shape;23649;p31"/>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0" name="Google Shape;23650;p31"/>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1" name="Google Shape;23651;p31"/>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2" name="Google Shape;23652;p31"/>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3" name="Google Shape;23653;p31"/>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4" name="Google Shape;23654;p31"/>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5" name="Google Shape;23655;p31"/>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6" name="Google Shape;23656;p31"/>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7" name="Google Shape;23657;p31"/>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8" name="Google Shape;23658;p31"/>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9" name="Google Shape;23659;p31"/>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0" name="Google Shape;23660;p31"/>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1" name="Google Shape;23661;p31"/>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2" name="Google Shape;23662;p31"/>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3" name="Google Shape;23663;p31"/>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4" name="Google Shape;23664;p31"/>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5" name="Google Shape;23665;p31"/>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6" name="Google Shape;23666;p31"/>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7" name="Google Shape;23667;p31"/>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8" name="Google Shape;23668;p31"/>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9" name="Google Shape;23669;p31"/>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0" name="Google Shape;23670;p31"/>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1" name="Google Shape;23671;p31"/>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2" name="Google Shape;23672;p31"/>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3" name="Google Shape;23673;p31"/>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4" name="Google Shape;23674;p31"/>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5" name="Google Shape;23675;p31"/>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6" name="Google Shape;23676;p31"/>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7" name="Google Shape;23677;p31"/>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8" name="Google Shape;23678;p31"/>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9" name="Google Shape;23679;p31"/>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0" name="Google Shape;23680;p31"/>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1" name="Google Shape;23681;p31"/>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2" name="Google Shape;23682;p31"/>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3" name="Google Shape;23683;p31"/>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4" name="Google Shape;23684;p31"/>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5" name="Google Shape;23685;p31"/>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6" name="Google Shape;23686;p31"/>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7" name="Google Shape;23687;p31"/>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8" name="Google Shape;23688;p31"/>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9" name="Google Shape;23689;p31"/>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0" name="Google Shape;23690;p31"/>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1" name="Google Shape;23691;p31"/>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2" name="Google Shape;23692;p31"/>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3" name="Google Shape;23693;p31"/>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4" name="Google Shape;23694;p31"/>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5" name="Google Shape;23695;p31"/>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6" name="Google Shape;23696;p31"/>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7" name="Google Shape;23697;p31"/>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8" name="Google Shape;23698;p31"/>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9" name="Google Shape;23699;p31"/>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0" name="Google Shape;23700;p31"/>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1" name="Google Shape;23701;p31"/>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2" name="Google Shape;23702;p31"/>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3" name="Google Shape;23703;p31"/>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4" name="Google Shape;23704;p31"/>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5" name="Google Shape;23705;p31"/>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6" name="Google Shape;23706;p31"/>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7" name="Google Shape;23707;p31"/>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8" name="Google Shape;23708;p31"/>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9" name="Google Shape;23709;p31"/>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0" name="Google Shape;23710;p31"/>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1" name="Google Shape;23711;p31"/>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2" name="Google Shape;23712;p31"/>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3" name="Google Shape;23713;p31"/>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4" name="Google Shape;23714;p31"/>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5" name="Google Shape;23715;p31"/>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6" name="Google Shape;23716;p31"/>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7" name="Google Shape;23717;p31"/>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8" name="Google Shape;23718;p31"/>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9" name="Google Shape;23719;p31"/>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0" name="Google Shape;23720;p31"/>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1" name="Google Shape;23721;p31"/>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2" name="Google Shape;23722;p31"/>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3" name="Google Shape;23723;p31"/>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4" name="Google Shape;23724;p31"/>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5" name="Google Shape;23725;p31"/>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6" name="Google Shape;23726;p31"/>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7" name="Google Shape;23727;p31"/>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8" name="Google Shape;23728;p31"/>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9" name="Google Shape;23729;p31"/>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0" name="Google Shape;23730;p31"/>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1" name="Google Shape;23731;p31"/>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2" name="Google Shape;23732;p31"/>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3" name="Google Shape;23733;p31"/>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734" name="Google Shape;23734;p31"/>
          <p:cNvSpPr/>
          <p:nvPr/>
        </p:nvSpPr>
        <p:spPr>
          <a:xfrm rot="-9002992" flipH="1">
            <a:off x="10411655" y="6251781"/>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35" name="Google Shape;23735;p31"/>
          <p:cNvSpPr/>
          <p:nvPr/>
        </p:nvSpPr>
        <p:spPr>
          <a:xfrm rot="-469745" flipH="1">
            <a:off x="11606654" y="5239721"/>
            <a:ext cx="96903" cy="1949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36" name="Google Shape;23736;p31"/>
          <p:cNvSpPr/>
          <p:nvPr/>
        </p:nvSpPr>
        <p:spPr>
          <a:xfrm rot="-6345070" flipH="1">
            <a:off x="11545270" y="6319250"/>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37" name="Google Shape;23737;p31"/>
          <p:cNvSpPr/>
          <p:nvPr/>
        </p:nvSpPr>
        <p:spPr>
          <a:xfrm rot="-6345070" flipH="1">
            <a:off x="11085603" y="5659517"/>
            <a:ext cx="97252" cy="194612"/>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38" name="Google Shape;23738;p31"/>
          <p:cNvSpPr/>
          <p:nvPr/>
        </p:nvSpPr>
        <p:spPr>
          <a:xfrm rot="-6345070" flipH="1">
            <a:off x="1450337" y="820483"/>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39" name="Google Shape;23739;p31"/>
          <p:cNvSpPr/>
          <p:nvPr/>
        </p:nvSpPr>
        <p:spPr>
          <a:xfrm rot="-9002992" flipH="1">
            <a:off x="593955" y="1380614"/>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40" name="Google Shape;23740;p31"/>
          <p:cNvSpPr/>
          <p:nvPr/>
        </p:nvSpPr>
        <p:spPr>
          <a:xfrm rot="-469745" flipH="1">
            <a:off x="664554" y="468287"/>
            <a:ext cx="96903" cy="1949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1520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a:xfrm>
            <a:off x="609600" y="6356351"/>
            <a:ext cx="2844800" cy="365125"/>
          </a:xfrm>
          <a:prstGeom prst="rect">
            <a:avLst/>
          </a:prstGeom>
        </p:spPr>
        <p:txBody>
          <a:bodyPr/>
          <a:lstStyle>
            <a:lvl1pPr>
              <a:defRPr/>
            </a:lvl1pPr>
          </a:lstStyle>
          <a:p>
            <a:pPr>
              <a:defRPr/>
            </a:pPr>
            <a:endParaRPr lang="en-US"/>
          </a:p>
        </p:txBody>
      </p:sp>
      <p:sp>
        <p:nvSpPr>
          <p:cNvPr id="5" name="Footer Placeholder 21"/>
          <p:cNvSpPr>
            <a:spLocks noGrp="1"/>
          </p:cNvSpPr>
          <p:nvPr>
            <p:ph type="ftr" sz="quarter" idx="11"/>
          </p:nvPr>
        </p:nvSpPr>
        <p:spPr>
          <a:xfrm>
            <a:off x="3556000" y="6356351"/>
            <a:ext cx="4470400" cy="365125"/>
          </a:xfrm>
          <a:prstGeom prst="rect">
            <a:avLst/>
          </a:prstGeom>
        </p:spPr>
        <p:txBody>
          <a:bodyPr/>
          <a:lstStyle>
            <a:lvl1pPr>
              <a:defRPr/>
            </a:lvl1pPr>
          </a:lstStyle>
          <a:p>
            <a:pPr>
              <a:defRPr/>
            </a:pPr>
            <a:endParaRPr lang="en-US"/>
          </a:p>
        </p:txBody>
      </p:sp>
      <p:sp>
        <p:nvSpPr>
          <p:cNvPr id="6" name="Slide Number Placeholder 17"/>
          <p:cNvSpPr>
            <a:spLocks noGrp="1"/>
          </p:cNvSpPr>
          <p:nvPr>
            <p:ph type="sldNum" sz="quarter" idx="12"/>
          </p:nvPr>
        </p:nvSpPr>
        <p:spPr>
          <a:xfrm>
            <a:off x="10566400" y="6356351"/>
            <a:ext cx="1016000" cy="365125"/>
          </a:xfrm>
          <a:prstGeom prst="rect">
            <a:avLst/>
          </a:prstGeom>
        </p:spPr>
        <p:txBody>
          <a:bodyPr/>
          <a:lstStyle>
            <a:lvl1pPr>
              <a:defRPr/>
            </a:lvl1pPr>
          </a:lstStyle>
          <a:p>
            <a:pPr>
              <a:defRPr/>
            </a:pPr>
            <a:fld id="{FD6C9C25-FCBA-4E4B-A7C5-0BD44782DBF4}" type="slidenum">
              <a:rPr lang="en-US"/>
              <a:pPr>
                <a:defRPr/>
              </a:pPr>
              <a:t>‹#›</a:t>
            </a:fld>
            <a:endParaRPr lang="en-US"/>
          </a:p>
        </p:txBody>
      </p:sp>
    </p:spTree>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89"/>
        <p:cNvGrpSpPr/>
        <p:nvPr/>
      </p:nvGrpSpPr>
      <p:grpSpPr>
        <a:xfrm>
          <a:off x="0" y="0"/>
          <a:ext cx="0" cy="0"/>
          <a:chOff x="0" y="0"/>
          <a:chExt cx="0" cy="0"/>
        </a:xfrm>
      </p:grpSpPr>
      <p:grpSp>
        <p:nvGrpSpPr>
          <p:cNvPr id="1690" name="Google Shape;1690;p4"/>
          <p:cNvGrpSpPr/>
          <p:nvPr/>
        </p:nvGrpSpPr>
        <p:grpSpPr>
          <a:xfrm>
            <a:off x="0" y="0"/>
            <a:ext cx="12205600" cy="7066400"/>
            <a:chOff x="0" y="0"/>
            <a:chExt cx="9154200" cy="5299800"/>
          </a:xfrm>
        </p:grpSpPr>
        <p:sp>
          <p:nvSpPr>
            <p:cNvPr id="1691" name="Google Shape;1691;p4"/>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4"/>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4"/>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4"/>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4"/>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4"/>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4"/>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4"/>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4"/>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4"/>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4"/>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4"/>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4"/>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4"/>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4"/>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4"/>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4"/>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4"/>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4"/>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4"/>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4"/>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4"/>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4"/>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4"/>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4"/>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4"/>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4"/>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4"/>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4"/>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4"/>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4"/>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4"/>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4"/>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4"/>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4"/>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4"/>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4"/>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4"/>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4"/>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4"/>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4"/>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4"/>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4"/>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4"/>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4"/>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4"/>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4"/>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4"/>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4"/>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4"/>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4"/>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4"/>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4"/>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4"/>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4"/>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4"/>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4"/>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4"/>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4"/>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4"/>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4"/>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4"/>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4"/>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4"/>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4"/>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4"/>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4"/>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4"/>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4"/>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4"/>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4"/>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4"/>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4"/>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4"/>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4"/>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4"/>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4"/>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4"/>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4"/>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4"/>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4"/>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4"/>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4"/>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4"/>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4"/>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4"/>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4"/>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4"/>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4"/>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4"/>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4"/>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4"/>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4"/>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4"/>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4"/>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4"/>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4"/>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4"/>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4"/>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4"/>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4"/>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4"/>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4"/>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4"/>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4"/>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4"/>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4"/>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4"/>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4"/>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4"/>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4"/>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4"/>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4"/>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4"/>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4"/>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4"/>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4"/>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4"/>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4"/>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4"/>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4"/>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4"/>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4"/>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4"/>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4"/>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4"/>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4"/>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4"/>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4"/>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4"/>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4"/>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4"/>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4"/>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4"/>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4"/>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4"/>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4"/>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4"/>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4"/>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4"/>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4"/>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4"/>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4"/>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4"/>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4"/>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4"/>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4"/>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4"/>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4"/>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4"/>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4"/>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4"/>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4"/>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4"/>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4"/>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4"/>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4"/>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4"/>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4"/>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4"/>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4"/>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4"/>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4"/>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4"/>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4"/>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4"/>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4"/>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4"/>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4"/>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4"/>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4"/>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4"/>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4"/>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4"/>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4"/>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4"/>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4"/>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4"/>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4"/>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4"/>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4"/>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4"/>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4"/>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4"/>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4"/>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4"/>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4"/>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4"/>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4"/>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4"/>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4"/>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4"/>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4"/>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4"/>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4"/>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4"/>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4"/>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4"/>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4"/>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4"/>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4"/>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4"/>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4"/>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4"/>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4"/>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4"/>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4"/>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4"/>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4"/>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4"/>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4"/>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4"/>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4"/>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4"/>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4"/>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4"/>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4"/>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4"/>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4"/>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4"/>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4"/>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4"/>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4"/>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4"/>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4"/>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4"/>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4"/>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4"/>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4"/>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4"/>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4"/>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4"/>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4"/>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4"/>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4"/>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4"/>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4"/>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4"/>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4"/>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4"/>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4"/>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4"/>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4"/>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4"/>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4"/>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4"/>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4"/>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4"/>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4"/>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4"/>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4"/>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4"/>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4"/>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4"/>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4"/>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4"/>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4"/>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4"/>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4"/>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4"/>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4"/>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4"/>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4"/>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4"/>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4"/>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4"/>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4"/>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4"/>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4"/>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4"/>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4"/>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4"/>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4"/>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4"/>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4"/>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4"/>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4"/>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4"/>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4"/>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4"/>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4"/>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4"/>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4"/>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4"/>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4"/>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4"/>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4"/>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4"/>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4"/>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4"/>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4"/>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4"/>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4"/>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4"/>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4"/>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4"/>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4"/>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4"/>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4"/>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4"/>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4"/>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4"/>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4"/>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4"/>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4"/>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4"/>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4"/>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4"/>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4"/>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4"/>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4"/>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4"/>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4"/>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4"/>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4"/>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4"/>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4"/>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4"/>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4"/>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4"/>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4"/>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4"/>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4"/>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4"/>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4"/>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4"/>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4"/>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4"/>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4"/>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4"/>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4"/>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4"/>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4"/>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4"/>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4"/>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4"/>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4"/>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4"/>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4"/>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4"/>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4"/>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4"/>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4"/>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4"/>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4"/>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4"/>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4"/>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4"/>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4"/>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4"/>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4"/>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4"/>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4"/>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4"/>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4"/>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4"/>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4"/>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4"/>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4"/>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4"/>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4"/>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4"/>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4"/>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4"/>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4"/>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4"/>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4"/>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4"/>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4"/>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4"/>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4"/>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4"/>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4"/>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4"/>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4"/>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4"/>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4"/>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4"/>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4"/>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4"/>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4"/>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4"/>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4"/>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4"/>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4"/>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4"/>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4"/>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4"/>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4"/>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4"/>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4"/>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4"/>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4"/>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4"/>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4"/>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4"/>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4"/>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4"/>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4"/>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4"/>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4"/>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4"/>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4"/>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4"/>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4"/>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4"/>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4"/>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4"/>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4"/>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4"/>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4"/>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4"/>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4"/>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4"/>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4"/>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4"/>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4"/>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4"/>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4"/>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4"/>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4"/>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4"/>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4"/>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4"/>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4"/>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4"/>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4"/>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4"/>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4"/>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4"/>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4"/>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4"/>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4"/>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4"/>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4"/>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4"/>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4"/>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4"/>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4"/>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4"/>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4"/>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4"/>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4"/>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4"/>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4"/>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4"/>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4"/>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4"/>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4"/>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4"/>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4"/>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4"/>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4"/>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4"/>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4"/>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4"/>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4"/>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4"/>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4"/>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4"/>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4"/>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4"/>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4"/>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4"/>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4"/>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4"/>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4"/>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4"/>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4"/>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4"/>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4"/>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4"/>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4"/>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4"/>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4"/>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4"/>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4"/>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4"/>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4"/>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4"/>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4"/>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4"/>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4"/>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4"/>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4"/>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4"/>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4"/>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4"/>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4"/>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4"/>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4"/>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4"/>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4"/>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4"/>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4"/>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4"/>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4"/>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4"/>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4"/>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4"/>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4"/>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4"/>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4"/>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4"/>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4"/>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4"/>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4"/>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4"/>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4"/>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4"/>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4"/>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4"/>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4"/>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4"/>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4"/>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4"/>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4"/>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4"/>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4"/>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4"/>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4"/>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4"/>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4"/>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4"/>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4"/>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4"/>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4"/>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4"/>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4"/>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4"/>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4"/>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4"/>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4"/>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4"/>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4"/>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4"/>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4"/>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4"/>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4"/>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4"/>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4"/>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4"/>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4"/>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4"/>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4"/>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4"/>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4"/>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4"/>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4"/>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4"/>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4"/>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4"/>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4"/>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4"/>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4"/>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4"/>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4"/>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4"/>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4"/>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4"/>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4"/>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4"/>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4"/>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4"/>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4"/>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4"/>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4"/>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4"/>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4"/>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4"/>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4"/>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4"/>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4"/>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4"/>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4"/>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4"/>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4"/>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4"/>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4"/>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4"/>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4"/>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4"/>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4"/>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4"/>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4"/>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4"/>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4"/>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4"/>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4"/>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4"/>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4"/>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4"/>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4"/>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4"/>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4"/>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4"/>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4"/>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4"/>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4"/>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4"/>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4"/>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4"/>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4"/>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4"/>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4"/>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4"/>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4"/>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4"/>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4"/>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4"/>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4"/>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4"/>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4"/>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4"/>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4"/>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4"/>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4"/>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4"/>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4"/>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4"/>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4"/>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4"/>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4"/>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4"/>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4"/>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4"/>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4"/>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4"/>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4"/>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4"/>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4"/>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4"/>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4"/>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4"/>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4"/>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4"/>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4"/>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4"/>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4"/>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4"/>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4"/>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4"/>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4"/>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4"/>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4"/>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4"/>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4"/>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4"/>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4"/>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4"/>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4"/>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4"/>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4"/>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4"/>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4"/>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4"/>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4"/>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4"/>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4"/>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4"/>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4"/>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4"/>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4"/>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4"/>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4"/>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4"/>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4"/>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4"/>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4"/>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4"/>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4"/>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4"/>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4"/>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4"/>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4"/>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4"/>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7" name="Google Shape;2527;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528" name="Google Shape;2528;p4"/>
          <p:cNvSpPr txBox="1">
            <a:spLocks noGrp="1"/>
          </p:cNvSpPr>
          <p:nvPr>
            <p:ph type="body" idx="1"/>
          </p:nvPr>
        </p:nvSpPr>
        <p:spPr>
          <a:xfrm rot="-200">
            <a:off x="2461877" y="2063921"/>
            <a:ext cx="6889600" cy="3404400"/>
          </a:xfrm>
          <a:prstGeom prst="rect">
            <a:avLst/>
          </a:prstGeom>
          <a:solidFill>
            <a:schemeClr val="lt2"/>
          </a:solidFill>
          <a:effectLst>
            <a:outerShdw dist="66675" dir="2580000" algn="bl" rotWithShape="0">
              <a:schemeClr val="dk1">
                <a:alpha val="16000"/>
              </a:schemeClr>
            </a:outerShdw>
          </a:effectLst>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595959"/>
              </a:buClr>
              <a:buSzPts val="1400"/>
              <a:buChar char="●"/>
              <a:defRPr>
                <a:solidFill>
                  <a:srgbClr val="434343"/>
                </a:solidFill>
              </a:defRPr>
            </a:lvl1pPr>
            <a:lvl2pPr marL="1219170" lvl="1" indent="-423323" rtl="0">
              <a:lnSpc>
                <a:spcPct val="115000"/>
              </a:lnSpc>
              <a:spcBef>
                <a:spcPts val="2133"/>
              </a:spcBef>
              <a:spcAft>
                <a:spcPts val="0"/>
              </a:spcAft>
              <a:buClr>
                <a:srgbClr val="595959"/>
              </a:buClr>
              <a:buSzPts val="1400"/>
              <a:buChar char="○"/>
              <a:defRPr>
                <a:solidFill>
                  <a:srgbClr val="434343"/>
                </a:solidFill>
              </a:defRPr>
            </a:lvl2pPr>
            <a:lvl3pPr marL="1828754" lvl="2" indent="-423323" rtl="0">
              <a:lnSpc>
                <a:spcPct val="115000"/>
              </a:lnSpc>
              <a:spcBef>
                <a:spcPts val="2133"/>
              </a:spcBef>
              <a:spcAft>
                <a:spcPts val="0"/>
              </a:spcAft>
              <a:buClr>
                <a:srgbClr val="595959"/>
              </a:buClr>
              <a:buSzPts val="1400"/>
              <a:buChar char="■"/>
              <a:defRPr>
                <a:solidFill>
                  <a:srgbClr val="434343"/>
                </a:solidFill>
              </a:defRPr>
            </a:lvl3pPr>
            <a:lvl4pPr marL="2438339" lvl="3" indent="-423323" rtl="0">
              <a:lnSpc>
                <a:spcPct val="115000"/>
              </a:lnSpc>
              <a:spcBef>
                <a:spcPts val="2133"/>
              </a:spcBef>
              <a:spcAft>
                <a:spcPts val="0"/>
              </a:spcAft>
              <a:buClr>
                <a:srgbClr val="595959"/>
              </a:buClr>
              <a:buSzPts val="1400"/>
              <a:buChar char="●"/>
              <a:defRPr>
                <a:solidFill>
                  <a:srgbClr val="434343"/>
                </a:solidFill>
              </a:defRPr>
            </a:lvl4pPr>
            <a:lvl5pPr marL="3047924" lvl="4" indent="-423323" rtl="0">
              <a:lnSpc>
                <a:spcPct val="115000"/>
              </a:lnSpc>
              <a:spcBef>
                <a:spcPts val="2133"/>
              </a:spcBef>
              <a:spcAft>
                <a:spcPts val="0"/>
              </a:spcAft>
              <a:buClr>
                <a:srgbClr val="595959"/>
              </a:buClr>
              <a:buSzPts val="1400"/>
              <a:buChar char="○"/>
              <a:defRPr>
                <a:solidFill>
                  <a:srgbClr val="434343"/>
                </a:solidFill>
              </a:defRPr>
            </a:lvl5pPr>
            <a:lvl6pPr marL="3657509" lvl="5" indent="-423323" rtl="0">
              <a:lnSpc>
                <a:spcPct val="115000"/>
              </a:lnSpc>
              <a:spcBef>
                <a:spcPts val="2133"/>
              </a:spcBef>
              <a:spcAft>
                <a:spcPts val="0"/>
              </a:spcAft>
              <a:buClr>
                <a:srgbClr val="595959"/>
              </a:buClr>
              <a:buSzPts val="1400"/>
              <a:buChar char="■"/>
              <a:defRPr>
                <a:solidFill>
                  <a:srgbClr val="434343"/>
                </a:solidFill>
              </a:defRPr>
            </a:lvl6pPr>
            <a:lvl7pPr marL="4267093" lvl="6" indent="-423323" rtl="0">
              <a:lnSpc>
                <a:spcPct val="115000"/>
              </a:lnSpc>
              <a:spcBef>
                <a:spcPts val="2133"/>
              </a:spcBef>
              <a:spcAft>
                <a:spcPts val="0"/>
              </a:spcAft>
              <a:buClr>
                <a:srgbClr val="595959"/>
              </a:buClr>
              <a:buSzPts val="1400"/>
              <a:buChar char="●"/>
              <a:defRPr>
                <a:solidFill>
                  <a:srgbClr val="434343"/>
                </a:solidFill>
              </a:defRPr>
            </a:lvl7pPr>
            <a:lvl8pPr marL="4876678" lvl="7" indent="-423323" rtl="0">
              <a:lnSpc>
                <a:spcPct val="115000"/>
              </a:lnSpc>
              <a:spcBef>
                <a:spcPts val="2133"/>
              </a:spcBef>
              <a:spcAft>
                <a:spcPts val="0"/>
              </a:spcAft>
              <a:buClr>
                <a:srgbClr val="595959"/>
              </a:buClr>
              <a:buSzPts val="1400"/>
              <a:buChar char="○"/>
              <a:defRPr>
                <a:solidFill>
                  <a:srgbClr val="434343"/>
                </a:solidFill>
              </a:defRPr>
            </a:lvl8pPr>
            <a:lvl9pPr marL="5486263" lvl="8" indent="-423323" rtl="0">
              <a:lnSpc>
                <a:spcPct val="115000"/>
              </a:lnSpc>
              <a:spcBef>
                <a:spcPts val="2133"/>
              </a:spcBef>
              <a:spcAft>
                <a:spcPts val="2133"/>
              </a:spcAft>
              <a:buClr>
                <a:srgbClr val="595959"/>
              </a:buClr>
              <a:buSzPts val="1400"/>
              <a:buChar char="■"/>
              <a:defRPr>
                <a:solidFill>
                  <a:srgbClr val="434343"/>
                </a:solidFill>
              </a:defRPr>
            </a:lvl9pPr>
          </a:lstStyle>
          <a:p>
            <a:endParaRPr/>
          </a:p>
        </p:txBody>
      </p:sp>
      <p:sp>
        <p:nvSpPr>
          <p:cNvPr id="2529" name="Google Shape;2529;p4"/>
          <p:cNvSpPr/>
          <p:nvPr/>
        </p:nvSpPr>
        <p:spPr>
          <a:xfrm rot="-5881814" flipH="1">
            <a:off x="689795" y="5935536"/>
            <a:ext cx="97355" cy="194709"/>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0" name="Google Shape;2530;p4"/>
          <p:cNvSpPr/>
          <p:nvPr/>
        </p:nvSpPr>
        <p:spPr>
          <a:xfrm rot="-8542426" flipH="1">
            <a:off x="1705651" y="6189778"/>
            <a:ext cx="96968" cy="194743"/>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4"/>
          <p:cNvSpPr/>
          <p:nvPr/>
        </p:nvSpPr>
        <p:spPr>
          <a:xfrm flipH="1">
            <a:off x="1037187" y="5029564"/>
            <a:ext cx="96800" cy="194800"/>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4"/>
          <p:cNvSpPr/>
          <p:nvPr/>
        </p:nvSpPr>
        <p:spPr>
          <a:xfrm rot="-8542426" flipH="1">
            <a:off x="11666217" y="1587078"/>
            <a:ext cx="96968" cy="194743"/>
          </a:xfrm>
          <a:prstGeom prst="roundRect">
            <a:avLst>
              <a:gd name="adj" fmla="val 50000"/>
            </a:avLst>
          </a:prstGeom>
          <a:solidFill>
            <a:schemeClr val="dk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4"/>
          <p:cNvSpPr/>
          <p:nvPr/>
        </p:nvSpPr>
        <p:spPr>
          <a:xfrm flipH="1">
            <a:off x="11377887" y="593364"/>
            <a:ext cx="96800" cy="194800"/>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4"/>
          <p:cNvSpPr/>
          <p:nvPr/>
        </p:nvSpPr>
        <p:spPr>
          <a:xfrm rot="6892449" flipH="1">
            <a:off x="11524187" y="6189727"/>
            <a:ext cx="96999" cy="194891"/>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199458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236118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300159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0219799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3905382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273097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339525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372508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717691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631085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4910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35"/>
        <p:cNvGrpSpPr/>
        <p:nvPr/>
      </p:nvGrpSpPr>
      <p:grpSpPr>
        <a:xfrm>
          <a:off x="0" y="0"/>
          <a:ext cx="0" cy="0"/>
          <a:chOff x="0" y="0"/>
          <a:chExt cx="0" cy="0"/>
        </a:xfrm>
      </p:grpSpPr>
      <p:grpSp>
        <p:nvGrpSpPr>
          <p:cNvPr id="2536" name="Google Shape;2536;p5"/>
          <p:cNvGrpSpPr/>
          <p:nvPr/>
        </p:nvGrpSpPr>
        <p:grpSpPr>
          <a:xfrm>
            <a:off x="0" y="0"/>
            <a:ext cx="12205600" cy="7066400"/>
            <a:chOff x="0" y="0"/>
            <a:chExt cx="9154200" cy="5299800"/>
          </a:xfrm>
        </p:grpSpPr>
        <p:sp>
          <p:nvSpPr>
            <p:cNvPr id="2537" name="Google Shape;2537;p5"/>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5"/>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5"/>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5"/>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5"/>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5"/>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5"/>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5"/>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5"/>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5"/>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5"/>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5"/>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5"/>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5"/>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5"/>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5"/>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5"/>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5"/>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5"/>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5"/>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5"/>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5"/>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5"/>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5"/>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5"/>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5"/>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5"/>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5"/>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5"/>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5"/>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5"/>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5"/>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5"/>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5"/>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5"/>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5"/>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5"/>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5"/>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5"/>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5"/>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5"/>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5"/>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5"/>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5"/>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5"/>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5"/>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5"/>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5"/>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5"/>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5"/>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5"/>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5"/>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5"/>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5"/>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5"/>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5"/>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5"/>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5"/>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5"/>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5"/>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5"/>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5"/>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5"/>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5"/>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5"/>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5"/>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5"/>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5"/>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5"/>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5"/>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5"/>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5"/>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5"/>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5"/>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5"/>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5"/>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5"/>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5"/>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5"/>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5"/>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5"/>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5"/>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5"/>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5"/>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5"/>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5"/>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5"/>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5"/>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5"/>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5"/>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5"/>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5"/>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5"/>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5"/>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5"/>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5"/>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5"/>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5"/>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5"/>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5"/>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5"/>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5"/>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5"/>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5"/>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5"/>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5"/>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5"/>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5"/>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5"/>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5"/>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5"/>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5"/>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5"/>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5"/>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5"/>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5"/>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5"/>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5"/>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5"/>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5"/>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5"/>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5"/>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5"/>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5"/>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5"/>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5"/>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5"/>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5"/>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5"/>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5"/>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5"/>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5"/>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5"/>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5"/>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5"/>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5"/>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5"/>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5"/>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5"/>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5"/>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5"/>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5"/>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5"/>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5"/>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5"/>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5"/>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5"/>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5"/>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5"/>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5"/>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5"/>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5"/>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5"/>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5"/>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5"/>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5"/>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5"/>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5"/>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5"/>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5"/>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5"/>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5"/>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5"/>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5"/>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5"/>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5"/>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5"/>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5"/>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5"/>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5"/>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5"/>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5"/>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5"/>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5"/>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5"/>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5"/>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5"/>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5"/>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5"/>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5"/>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5"/>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5"/>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5"/>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5"/>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5"/>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5"/>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5"/>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5"/>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5"/>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5"/>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5"/>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5"/>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5"/>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5"/>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5"/>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5"/>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5"/>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5"/>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5"/>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5"/>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5"/>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5"/>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5"/>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5"/>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5"/>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5"/>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5"/>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5"/>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5"/>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5"/>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5"/>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5"/>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5"/>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5"/>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5"/>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5"/>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5"/>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5"/>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5"/>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5"/>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5"/>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5"/>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5"/>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5"/>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5"/>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5"/>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5"/>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5"/>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5"/>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5"/>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5"/>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5"/>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5"/>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5"/>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5"/>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5"/>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5"/>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5"/>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5"/>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5"/>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5"/>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5"/>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5"/>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5"/>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5"/>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5"/>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5"/>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5"/>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5"/>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5"/>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5"/>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5"/>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5"/>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5"/>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5"/>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5"/>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5"/>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5"/>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5"/>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5"/>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5"/>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5"/>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5"/>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5"/>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5"/>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5"/>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5"/>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5"/>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5"/>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5"/>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5"/>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5"/>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5"/>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5"/>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5"/>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5"/>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5"/>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5"/>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5"/>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5"/>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5"/>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5"/>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5"/>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5"/>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5"/>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5"/>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5"/>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5"/>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5"/>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5"/>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5"/>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5"/>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5"/>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5"/>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5"/>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5"/>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5"/>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5"/>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5"/>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5"/>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5"/>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5"/>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5"/>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5"/>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5"/>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5"/>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5"/>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5"/>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5"/>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5"/>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5"/>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5"/>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5"/>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5"/>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5"/>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5"/>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5"/>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5"/>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5"/>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5"/>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5"/>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5"/>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5"/>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5"/>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5"/>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5"/>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5"/>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5"/>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5"/>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5"/>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5"/>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5"/>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5"/>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5"/>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5"/>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5"/>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5"/>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5"/>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5"/>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5"/>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5"/>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5"/>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5"/>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5"/>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5"/>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5"/>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5"/>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5"/>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5"/>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5"/>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5"/>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5"/>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5"/>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5"/>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5"/>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5"/>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5"/>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5"/>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5"/>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5"/>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5"/>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5"/>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5"/>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5"/>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5"/>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5"/>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5"/>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5"/>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5"/>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5"/>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5"/>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5"/>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5"/>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5"/>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5"/>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5"/>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5"/>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5"/>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5"/>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5"/>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5"/>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5"/>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5"/>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5"/>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5"/>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5"/>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5"/>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5"/>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5"/>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5"/>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5"/>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5"/>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5"/>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5"/>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5"/>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5"/>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5"/>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5"/>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5"/>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5"/>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5"/>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5"/>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5"/>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5"/>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5"/>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5"/>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5"/>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5"/>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5"/>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5"/>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5"/>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5"/>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5"/>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5"/>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5"/>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5"/>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5"/>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5"/>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5"/>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5"/>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5"/>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5"/>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5"/>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5"/>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5"/>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5"/>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5"/>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5"/>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5"/>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5"/>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5"/>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5"/>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5"/>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5"/>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5"/>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5"/>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5"/>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5"/>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5"/>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5"/>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5"/>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5"/>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5"/>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5"/>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5"/>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5"/>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5"/>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5"/>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5"/>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5"/>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5"/>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5"/>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5"/>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5"/>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5"/>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5"/>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5"/>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5"/>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5"/>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5"/>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5"/>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5"/>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5"/>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5"/>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5"/>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5"/>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5"/>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5"/>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5"/>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5"/>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5"/>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5"/>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5"/>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5"/>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5"/>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5"/>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5"/>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5"/>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5"/>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5"/>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5"/>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5"/>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5"/>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5"/>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5"/>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5"/>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5"/>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5"/>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5"/>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5"/>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5"/>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5"/>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5"/>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5"/>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5"/>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5"/>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5"/>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5"/>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5"/>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5"/>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5"/>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5"/>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5"/>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5"/>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5"/>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5"/>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5"/>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5"/>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5"/>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5"/>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5"/>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5"/>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5"/>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5"/>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5"/>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5"/>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5"/>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5"/>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5"/>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5"/>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5"/>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5"/>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5"/>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5"/>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5"/>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5"/>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5"/>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5"/>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5"/>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5"/>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5"/>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5"/>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5"/>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5"/>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5"/>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5"/>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5"/>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5"/>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5"/>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5"/>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5"/>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5"/>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5"/>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5"/>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5"/>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5"/>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5"/>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5"/>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5"/>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5"/>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5"/>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5"/>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5"/>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5"/>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5"/>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5"/>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5"/>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5"/>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5"/>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5"/>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5"/>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5"/>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5"/>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5"/>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5"/>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5"/>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5"/>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5"/>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5"/>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5"/>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5"/>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5"/>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5"/>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5"/>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5"/>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5"/>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5"/>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5"/>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5"/>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5"/>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5"/>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5"/>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5"/>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5"/>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5"/>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5"/>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5"/>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5"/>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5"/>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5"/>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5"/>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5"/>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5"/>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5"/>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5"/>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5"/>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5"/>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5"/>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5"/>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5"/>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5"/>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5"/>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5"/>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5"/>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5"/>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5"/>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5"/>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5"/>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5"/>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5"/>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5"/>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5"/>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5"/>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5"/>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5"/>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5"/>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5"/>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5"/>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5"/>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5"/>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5"/>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5"/>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5"/>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5"/>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5"/>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5"/>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5"/>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5"/>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5"/>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5"/>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5"/>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5"/>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5"/>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5"/>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5"/>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5"/>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5"/>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5"/>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5"/>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5"/>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5"/>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5"/>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5"/>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5"/>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5"/>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5"/>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5"/>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5"/>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5"/>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5"/>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5"/>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5"/>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5"/>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5"/>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5"/>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5"/>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5"/>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5"/>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5"/>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5"/>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5"/>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5"/>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5"/>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5"/>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5"/>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5"/>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5"/>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5"/>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5"/>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5"/>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5"/>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5"/>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5"/>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5"/>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5"/>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5"/>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5"/>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5"/>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5"/>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5"/>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5"/>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5"/>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5"/>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5"/>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5"/>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5"/>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5"/>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5"/>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5"/>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5"/>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5"/>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5"/>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5"/>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5"/>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5"/>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5"/>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5"/>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5"/>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5"/>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5"/>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5"/>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5"/>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5"/>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5"/>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5"/>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5"/>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5"/>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5"/>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5"/>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5"/>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5"/>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5"/>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5"/>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5"/>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5"/>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5"/>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5"/>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5"/>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5"/>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5"/>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5"/>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5"/>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5"/>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5"/>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5"/>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5"/>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5"/>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5"/>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5"/>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5"/>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5"/>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5"/>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5"/>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5"/>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5"/>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5"/>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5"/>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5"/>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5"/>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5"/>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5"/>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5"/>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5"/>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5"/>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5"/>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5"/>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5"/>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5"/>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5"/>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5"/>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5"/>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5"/>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5"/>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5"/>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5"/>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5"/>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5"/>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5"/>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5"/>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5"/>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5"/>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5"/>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5"/>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5"/>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5"/>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5"/>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5"/>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5"/>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5"/>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5"/>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5"/>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5"/>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5"/>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5"/>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5"/>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5"/>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5"/>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5"/>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5"/>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5"/>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5"/>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5"/>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5"/>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5"/>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5"/>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5"/>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5"/>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5"/>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5"/>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5"/>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5"/>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5"/>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5"/>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5"/>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5"/>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5"/>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5"/>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5"/>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5"/>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5"/>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5"/>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5"/>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5"/>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5"/>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5"/>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5"/>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5"/>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5"/>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5"/>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5"/>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5"/>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5"/>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5"/>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5"/>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5"/>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5"/>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5"/>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5"/>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5"/>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5"/>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5"/>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5"/>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5"/>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5"/>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5"/>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5"/>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5"/>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5"/>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5"/>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5"/>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5"/>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5"/>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5"/>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5"/>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5"/>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5"/>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73" name="Google Shape;3373;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4" name="Google Shape;3374;p5"/>
          <p:cNvSpPr txBox="1">
            <a:spLocks noGrp="1"/>
          </p:cNvSpPr>
          <p:nvPr>
            <p:ph type="title" idx="2"/>
          </p:nvPr>
        </p:nvSpPr>
        <p:spPr>
          <a:xfrm>
            <a:off x="2116600" y="2346875"/>
            <a:ext cx="3414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5" name="Google Shape;3375;p5"/>
          <p:cNvSpPr txBox="1">
            <a:spLocks noGrp="1"/>
          </p:cNvSpPr>
          <p:nvPr>
            <p:ph type="title" idx="3"/>
          </p:nvPr>
        </p:nvSpPr>
        <p:spPr>
          <a:xfrm>
            <a:off x="6625172" y="3424236"/>
            <a:ext cx="3414000" cy="74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76" name="Google Shape;3376;p5"/>
          <p:cNvSpPr txBox="1">
            <a:spLocks noGrp="1"/>
          </p:cNvSpPr>
          <p:nvPr>
            <p:ph type="subTitle" idx="1"/>
          </p:nvPr>
        </p:nvSpPr>
        <p:spPr>
          <a:xfrm>
            <a:off x="6625172" y="4068945"/>
            <a:ext cx="34140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77" name="Google Shape;3377;p5"/>
          <p:cNvSpPr txBox="1">
            <a:spLocks noGrp="1"/>
          </p:cNvSpPr>
          <p:nvPr>
            <p:ph type="subTitle" idx="4"/>
          </p:nvPr>
        </p:nvSpPr>
        <p:spPr>
          <a:xfrm>
            <a:off x="2116600" y="2995081"/>
            <a:ext cx="34140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378" name="Google Shape;3378;p5"/>
          <p:cNvSpPr/>
          <p:nvPr/>
        </p:nvSpPr>
        <p:spPr>
          <a:xfrm rot="9002992">
            <a:off x="617280" y="1762614"/>
            <a:ext cx="96947"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9" name="Google Shape;3379;p5"/>
          <p:cNvSpPr/>
          <p:nvPr/>
        </p:nvSpPr>
        <p:spPr>
          <a:xfrm rot="6345070">
            <a:off x="844561" y="422650"/>
            <a:ext cx="97252" cy="194612"/>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0" name="Google Shape;3380;p5"/>
          <p:cNvSpPr/>
          <p:nvPr/>
        </p:nvSpPr>
        <p:spPr>
          <a:xfrm rot="-7197008">
            <a:off x="1605754" y="1120072"/>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1" name="Google Shape;3381;p5"/>
          <p:cNvSpPr/>
          <p:nvPr/>
        </p:nvSpPr>
        <p:spPr>
          <a:xfrm rot="6345070">
            <a:off x="1256727" y="5262317"/>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2" name="Google Shape;3382;p5"/>
          <p:cNvSpPr/>
          <p:nvPr/>
        </p:nvSpPr>
        <p:spPr>
          <a:xfrm rot="9002992">
            <a:off x="617280" y="6155981"/>
            <a:ext cx="96947"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3" name="Google Shape;3383;p5"/>
          <p:cNvSpPr/>
          <p:nvPr/>
        </p:nvSpPr>
        <p:spPr>
          <a:xfrm rot="-7197008">
            <a:off x="11566155" y="6002405"/>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4" name="Google Shape;3384;p5"/>
          <p:cNvSpPr/>
          <p:nvPr/>
        </p:nvSpPr>
        <p:spPr>
          <a:xfrm rot="-2569769">
            <a:off x="11597532" y="531401"/>
            <a:ext cx="97085" cy="19473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5" name="Google Shape;3385;p5"/>
          <p:cNvSpPr/>
          <p:nvPr/>
        </p:nvSpPr>
        <p:spPr>
          <a:xfrm rot="9002992">
            <a:off x="10360613" y="1037714"/>
            <a:ext cx="96947"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6" name="Google Shape;3386;p5"/>
          <p:cNvSpPr/>
          <p:nvPr/>
        </p:nvSpPr>
        <p:spPr>
          <a:xfrm rot="9675998">
            <a:off x="11597447" y="1797800"/>
            <a:ext cx="97147" cy="19467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094477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334634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232"/>
        <p:cNvGrpSpPr/>
        <p:nvPr/>
      </p:nvGrpSpPr>
      <p:grpSpPr>
        <a:xfrm>
          <a:off x="0" y="0"/>
          <a:ext cx="0" cy="0"/>
          <a:chOff x="0" y="0"/>
          <a:chExt cx="0" cy="0"/>
        </a:xfrm>
      </p:grpSpPr>
      <p:grpSp>
        <p:nvGrpSpPr>
          <p:cNvPr id="4233" name="Google Shape;4233;p7"/>
          <p:cNvGrpSpPr/>
          <p:nvPr/>
        </p:nvGrpSpPr>
        <p:grpSpPr>
          <a:xfrm>
            <a:off x="0" y="0"/>
            <a:ext cx="12205600" cy="7066400"/>
            <a:chOff x="0" y="0"/>
            <a:chExt cx="9154200" cy="5299800"/>
          </a:xfrm>
        </p:grpSpPr>
        <p:sp>
          <p:nvSpPr>
            <p:cNvPr id="4234" name="Google Shape;4234;p7"/>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5" name="Google Shape;4235;p7"/>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6" name="Google Shape;4236;p7"/>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7" name="Google Shape;4237;p7"/>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8" name="Google Shape;4238;p7"/>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9" name="Google Shape;4239;p7"/>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0" name="Google Shape;4240;p7"/>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7"/>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2" name="Google Shape;4242;p7"/>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3" name="Google Shape;4243;p7"/>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4" name="Google Shape;4244;p7"/>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7"/>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7"/>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7"/>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7"/>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7"/>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7"/>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7"/>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7"/>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7"/>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7"/>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7"/>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7"/>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7"/>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7"/>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7"/>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7"/>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7"/>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7"/>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7"/>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4" name="Google Shape;4264;p7"/>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5" name="Google Shape;4265;p7"/>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7"/>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7"/>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7"/>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7"/>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7"/>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7"/>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7"/>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3" name="Google Shape;4273;p7"/>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4" name="Google Shape;4274;p7"/>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7"/>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7"/>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7"/>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7"/>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7"/>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7"/>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7"/>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7"/>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7"/>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7"/>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7"/>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7"/>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7"/>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7"/>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7"/>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0" name="Google Shape;4290;p7"/>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1" name="Google Shape;4291;p7"/>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7"/>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7"/>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7"/>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7"/>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7"/>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7"/>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7"/>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7"/>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7"/>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7"/>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7"/>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7"/>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7"/>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7"/>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7"/>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7"/>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7"/>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7"/>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7"/>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7"/>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7"/>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7"/>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7"/>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7"/>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7"/>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7"/>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7"/>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7"/>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7"/>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1" name="Google Shape;4321;p7"/>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2" name="Google Shape;4322;p7"/>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7"/>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7"/>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7"/>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7"/>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7"/>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7"/>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7"/>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7"/>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1" name="Google Shape;4331;p7"/>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2" name="Google Shape;4332;p7"/>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7"/>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7"/>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7"/>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7"/>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7"/>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7"/>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7"/>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7"/>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7"/>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7"/>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7"/>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7"/>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7"/>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7"/>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7"/>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7"/>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7"/>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7"/>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7"/>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2" name="Google Shape;4352;p7"/>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3" name="Google Shape;4353;p7"/>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7"/>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7"/>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7"/>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7"/>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7"/>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7"/>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7"/>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7"/>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7"/>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7"/>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7"/>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7"/>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7"/>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7"/>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7"/>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7"/>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7"/>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7"/>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7"/>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7"/>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7"/>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7"/>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6" name="Google Shape;4376;p7"/>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7"/>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7"/>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7"/>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0" name="Google Shape;4380;p7"/>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1" name="Google Shape;4381;p7"/>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2" name="Google Shape;4382;p7"/>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7"/>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7"/>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7"/>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7"/>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7"/>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7"/>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7"/>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7"/>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7"/>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7"/>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7"/>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7"/>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7"/>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7"/>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7"/>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7"/>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7"/>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7"/>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7"/>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7"/>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7"/>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7"/>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7"/>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7"/>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7"/>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7"/>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7"/>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7"/>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7"/>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7"/>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7"/>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7"/>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7"/>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7"/>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7"/>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7"/>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7"/>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7"/>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7"/>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7"/>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7"/>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7"/>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7"/>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6" name="Google Shape;4426;p7"/>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7" name="Google Shape;4427;p7"/>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7"/>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7"/>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7"/>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7"/>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7"/>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7"/>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7"/>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7"/>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7"/>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7"/>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7"/>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7"/>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7"/>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7"/>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7"/>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7"/>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7"/>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7"/>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7"/>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7"/>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7"/>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7"/>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7"/>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7"/>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7"/>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7"/>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7"/>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7"/>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7"/>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7"/>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7"/>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7"/>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7"/>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7"/>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7"/>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7"/>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7"/>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7"/>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7"/>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7"/>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7"/>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7"/>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7"/>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7"/>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7"/>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7"/>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7"/>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7"/>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6" name="Google Shape;4476;p7"/>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7" name="Google Shape;4477;p7"/>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7"/>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7"/>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7"/>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7"/>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7"/>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7"/>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7"/>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7"/>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7"/>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7" name="Google Shape;4487;p7"/>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8" name="Google Shape;4488;p7"/>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7"/>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7"/>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7"/>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7"/>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7"/>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7"/>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7"/>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7"/>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7"/>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7"/>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7"/>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7"/>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7"/>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7"/>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7"/>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7"/>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5" name="Google Shape;4505;p7"/>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6" name="Google Shape;4506;p7"/>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7" name="Google Shape;4507;p7"/>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8" name="Google Shape;4508;p7"/>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9" name="Google Shape;4509;p7"/>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0" name="Google Shape;4510;p7"/>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1" name="Google Shape;4511;p7"/>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2" name="Google Shape;4512;p7"/>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3" name="Google Shape;4513;p7"/>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4" name="Google Shape;4514;p7"/>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5" name="Google Shape;4515;p7"/>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6" name="Google Shape;4516;p7"/>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7" name="Google Shape;4517;p7"/>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8" name="Google Shape;4518;p7"/>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9" name="Google Shape;4519;p7"/>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0" name="Google Shape;4520;p7"/>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1" name="Google Shape;4521;p7"/>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7"/>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3" name="Google Shape;4523;p7"/>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4" name="Google Shape;4524;p7"/>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7"/>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7"/>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7"/>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7"/>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7"/>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7"/>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7"/>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2" name="Google Shape;4532;p7"/>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3" name="Google Shape;4533;p7"/>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4" name="Google Shape;4534;p7"/>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5" name="Google Shape;4535;p7"/>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7"/>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7"/>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7"/>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7"/>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7"/>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7"/>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7"/>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7"/>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7"/>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7"/>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7"/>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7"/>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8" name="Google Shape;4548;p7"/>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9" name="Google Shape;4549;p7"/>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7"/>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7"/>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7"/>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7"/>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7"/>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7"/>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7"/>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7"/>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8" name="Google Shape;4558;p7"/>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9" name="Google Shape;4559;p7"/>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7"/>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1" name="Google Shape;4561;p7"/>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2" name="Google Shape;4562;p7"/>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7"/>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7"/>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7"/>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7"/>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7"/>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7"/>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7"/>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7"/>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7"/>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7"/>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7"/>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7"/>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7"/>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7"/>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7"/>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8" name="Google Shape;4578;p7"/>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9" name="Google Shape;4579;p7"/>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7"/>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7"/>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7"/>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7"/>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7"/>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7"/>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7"/>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7"/>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7"/>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7"/>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7"/>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7"/>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7"/>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7"/>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7"/>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7"/>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7"/>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7"/>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7"/>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7"/>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7"/>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7"/>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7"/>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7"/>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7"/>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7"/>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7"/>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7" name="Google Shape;4607;p7"/>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8" name="Google Shape;4608;p7"/>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7"/>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7"/>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7"/>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7"/>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7"/>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7"/>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7"/>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7"/>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7"/>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7"/>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7"/>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7"/>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7"/>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7"/>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7"/>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7"/>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7"/>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7"/>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7"/>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7"/>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7"/>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7"/>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7"/>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7"/>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7"/>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7"/>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7"/>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7"/>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7"/>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8" name="Google Shape;4638;p7"/>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9" name="Google Shape;4639;p7"/>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7"/>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7"/>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7"/>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7"/>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7"/>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7"/>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7"/>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7"/>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8" name="Google Shape;4648;p7"/>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9" name="Google Shape;4649;p7"/>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7"/>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7"/>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7"/>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7"/>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7"/>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7"/>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7"/>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7"/>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7"/>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7"/>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7"/>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7"/>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7"/>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7"/>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7"/>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7"/>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7"/>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7"/>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7"/>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9" name="Google Shape;4669;p7"/>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7"/>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7"/>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2" name="Google Shape;4672;p7"/>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3" name="Google Shape;4673;p7"/>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7"/>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5" name="Google Shape;4675;p7"/>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6" name="Google Shape;4676;p7"/>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7"/>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7"/>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7"/>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7"/>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7"/>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7"/>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7"/>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7"/>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7"/>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7"/>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7"/>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7"/>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7"/>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7"/>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7"/>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7"/>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7"/>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7"/>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7"/>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6" name="Google Shape;4696;p7"/>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7" name="Google Shape;4697;p7"/>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7"/>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7"/>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7"/>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7"/>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7"/>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7"/>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7"/>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7"/>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7"/>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7"/>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7"/>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7"/>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7"/>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7"/>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7"/>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7"/>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7"/>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7"/>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7"/>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7"/>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7"/>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7"/>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0" name="Google Shape;4720;p7"/>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1" name="Google Shape;4721;p7"/>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2" name="Google Shape;4722;p7"/>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3" name="Google Shape;4723;p7"/>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4" name="Google Shape;4724;p7"/>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5" name="Google Shape;4725;p7"/>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6" name="Google Shape;4726;p7"/>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7" name="Google Shape;4727;p7"/>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8" name="Google Shape;4728;p7"/>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7"/>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0" name="Google Shape;4730;p7"/>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1" name="Google Shape;4731;p7"/>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7"/>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3" name="Google Shape;4733;p7"/>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4" name="Google Shape;4734;p7"/>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7"/>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7"/>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7"/>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7"/>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7"/>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7"/>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7"/>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7"/>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3" name="Google Shape;4743;p7"/>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4" name="Google Shape;4744;p7"/>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7"/>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6" name="Google Shape;4746;p7"/>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7" name="Google Shape;4747;p7"/>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7"/>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7"/>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7"/>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7"/>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7"/>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7"/>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7"/>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7"/>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7"/>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7"/>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7"/>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7"/>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7"/>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7"/>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7"/>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3" name="Google Shape;4763;p7"/>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4" name="Google Shape;4764;p7"/>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7"/>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7"/>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7"/>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7"/>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7"/>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7"/>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7"/>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7"/>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7"/>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7"/>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7"/>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7"/>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7"/>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7"/>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7"/>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7"/>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7"/>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7"/>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7"/>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7"/>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7"/>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7"/>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7"/>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7"/>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7"/>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7"/>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7"/>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2" name="Google Shape;4792;p7"/>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3" name="Google Shape;4793;p7"/>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7"/>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7"/>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7"/>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7"/>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7"/>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7"/>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7"/>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7"/>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2" name="Google Shape;4802;p7"/>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3" name="Google Shape;4803;p7"/>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7"/>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7"/>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7"/>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7"/>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7"/>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7"/>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7"/>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7"/>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7"/>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7"/>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7"/>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7"/>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7"/>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7"/>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7"/>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7"/>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7"/>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7"/>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7"/>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7"/>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7"/>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7"/>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6" name="Google Shape;4826;p7"/>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7"/>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7"/>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9" name="Google Shape;4829;p7"/>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0" name="Google Shape;4830;p7"/>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7"/>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2" name="Google Shape;4832;p7"/>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3" name="Google Shape;4833;p7"/>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4" name="Google Shape;4834;p7"/>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5" name="Google Shape;4835;p7"/>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7"/>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7"/>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7"/>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7"/>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0" name="Google Shape;4840;p7"/>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1" name="Google Shape;4841;p7"/>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7"/>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3" name="Google Shape;4843;p7"/>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4" name="Google Shape;4844;p7"/>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7"/>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7"/>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7"/>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7"/>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7"/>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7"/>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7"/>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7"/>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7"/>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7"/>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7"/>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7"/>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7"/>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7"/>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7"/>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7"/>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7"/>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7"/>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7"/>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7"/>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7"/>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7"/>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7"/>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7"/>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7"/>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7"/>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7"/>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7"/>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7"/>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7"/>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7"/>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7"/>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7"/>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7"/>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7"/>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7"/>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7"/>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7"/>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7"/>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7"/>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7"/>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7"/>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7"/>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7"/>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7"/>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7"/>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7"/>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7"/>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7"/>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7"/>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7"/>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7"/>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7" name="Google Shape;4897;p7"/>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8" name="Google Shape;4898;p7"/>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7"/>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0" name="Google Shape;4900;p7"/>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1" name="Google Shape;4901;p7"/>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7"/>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7"/>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7"/>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7"/>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7"/>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7"/>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7"/>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7"/>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7"/>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7"/>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7"/>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7"/>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7"/>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7"/>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7"/>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7"/>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7"/>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7"/>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7"/>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7"/>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7"/>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7"/>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7"/>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7"/>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7"/>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7" name="Google Shape;4927;p7"/>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8" name="Google Shape;4928;p7"/>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7"/>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7"/>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7"/>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7"/>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7"/>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7"/>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7"/>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7"/>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7"/>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7"/>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7"/>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7"/>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7"/>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7"/>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7"/>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7"/>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7"/>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7"/>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7"/>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7"/>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7"/>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7"/>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7"/>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7"/>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7"/>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7"/>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7"/>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6" name="Google Shape;4956;p7"/>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7" name="Google Shape;4957;p7"/>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7"/>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7"/>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7"/>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7"/>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7"/>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7"/>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7"/>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7"/>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7"/>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7"/>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7"/>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7"/>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7"/>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7"/>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7"/>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7"/>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7"/>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7"/>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7"/>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7"/>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7"/>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7"/>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7"/>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7"/>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7"/>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7"/>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7"/>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5" name="Google Shape;4985;p7"/>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6" name="Google Shape;4986;p7"/>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7" name="Google Shape;4987;p7"/>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8" name="Google Shape;4988;p7"/>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9" name="Google Shape;4989;p7"/>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0" name="Google Shape;4990;p7"/>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1" name="Google Shape;4991;p7"/>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2" name="Google Shape;4992;p7"/>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7"/>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4" name="Google Shape;4994;p7"/>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5" name="Google Shape;4995;p7"/>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6" name="Google Shape;4996;p7"/>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7"/>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7"/>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7"/>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7"/>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7"/>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7"/>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7"/>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4" name="Google Shape;5004;p7"/>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5" name="Google Shape;5005;p7"/>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7"/>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7"/>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7"/>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7"/>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7"/>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7"/>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7"/>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7"/>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4" name="Google Shape;5014;p7"/>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5" name="Google Shape;5015;p7"/>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6" name="Google Shape;5016;p7"/>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7" name="Google Shape;5017;p7"/>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7"/>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7"/>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7"/>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7"/>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7"/>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7"/>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7"/>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7"/>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7"/>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7"/>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7"/>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7"/>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0" name="Google Shape;5030;p7"/>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1" name="Google Shape;5031;p7"/>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7"/>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7"/>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7"/>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7"/>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7"/>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7" name="Google Shape;5037;p7"/>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8" name="Google Shape;5038;p7"/>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7"/>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7"/>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7"/>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7"/>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7"/>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7"/>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7"/>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7"/>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7"/>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7"/>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7"/>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7"/>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7"/>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7"/>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7"/>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4" name="Google Shape;5054;p7"/>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5" name="Google Shape;5055;p7"/>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7"/>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7"/>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7"/>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7"/>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7"/>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7"/>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7"/>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7"/>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7"/>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7"/>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7"/>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7"/>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7"/>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7"/>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70" name="Google Shape;5070;p7"/>
          <p:cNvSpPr txBox="1">
            <a:spLocks noGrp="1"/>
          </p:cNvSpPr>
          <p:nvPr>
            <p:ph type="subTitle" idx="1"/>
          </p:nvPr>
        </p:nvSpPr>
        <p:spPr>
          <a:xfrm rot="786">
            <a:off x="1080968" y="1612467"/>
            <a:ext cx="6997200" cy="1661200"/>
          </a:xfrm>
          <a:prstGeom prst="rect">
            <a:avLst/>
          </a:prstGeom>
          <a:solidFill>
            <a:schemeClr val="lt2"/>
          </a:solidFill>
          <a:effectLst>
            <a:outerShdw dist="76200" dir="2760000" algn="bl" rotWithShape="0">
              <a:schemeClr val="dk1">
                <a:alpha val="19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rgbClr val="999999"/>
              </a:buClr>
              <a:buSzPts val="800"/>
              <a:buFont typeface="Open Sans"/>
              <a:buChar char="●"/>
              <a:defRPr sz="1867"/>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0"/>
              </a:spcBef>
              <a:spcAft>
                <a:spcPts val="0"/>
              </a:spcAft>
              <a:buClr>
                <a:srgbClr val="999999"/>
              </a:buClr>
              <a:buSzPts val="800"/>
              <a:buFont typeface="Open Sans"/>
              <a:buChar char="■"/>
              <a:defRPr/>
            </a:lvl3pPr>
            <a:lvl4pPr lvl="3" algn="ctr" rtl="0">
              <a:lnSpc>
                <a:spcPct val="100000"/>
              </a:lnSpc>
              <a:spcBef>
                <a:spcPts val="0"/>
              </a:spcBef>
              <a:spcAft>
                <a:spcPts val="0"/>
              </a:spcAft>
              <a:buClr>
                <a:srgbClr val="999999"/>
              </a:buClr>
              <a:buSzPts val="800"/>
              <a:buFont typeface="Open Sans"/>
              <a:buChar char="●"/>
              <a:defRPr/>
            </a:lvl4pPr>
            <a:lvl5pPr lvl="4" algn="ctr" rtl="0">
              <a:lnSpc>
                <a:spcPct val="100000"/>
              </a:lnSpc>
              <a:spcBef>
                <a:spcPts val="0"/>
              </a:spcBef>
              <a:spcAft>
                <a:spcPts val="0"/>
              </a:spcAft>
              <a:buClr>
                <a:srgbClr val="999999"/>
              </a:buClr>
              <a:buSzPts val="1200"/>
              <a:buFont typeface="Open Sans"/>
              <a:buChar char="○"/>
              <a:defRPr/>
            </a:lvl5pPr>
            <a:lvl6pPr lvl="5" algn="ctr" rtl="0">
              <a:lnSpc>
                <a:spcPct val="100000"/>
              </a:lnSpc>
              <a:spcBef>
                <a:spcPts val="0"/>
              </a:spcBef>
              <a:spcAft>
                <a:spcPts val="0"/>
              </a:spcAft>
              <a:buClr>
                <a:srgbClr val="999999"/>
              </a:buClr>
              <a:buSzPts val="1200"/>
              <a:buFont typeface="Open Sans"/>
              <a:buChar char="■"/>
              <a:defRPr/>
            </a:lvl6pPr>
            <a:lvl7pPr lvl="6" algn="ctr" rtl="0">
              <a:lnSpc>
                <a:spcPct val="100000"/>
              </a:lnSpc>
              <a:spcBef>
                <a:spcPts val="0"/>
              </a:spcBef>
              <a:spcAft>
                <a:spcPts val="0"/>
              </a:spcAft>
              <a:buClr>
                <a:srgbClr val="999999"/>
              </a:buClr>
              <a:buSzPts val="700"/>
              <a:buFont typeface="Open Sans"/>
              <a:buChar char="●"/>
              <a:defRPr/>
            </a:lvl7pPr>
            <a:lvl8pPr lvl="7" algn="ctr" rtl="0">
              <a:lnSpc>
                <a:spcPct val="100000"/>
              </a:lnSpc>
              <a:spcBef>
                <a:spcPts val="0"/>
              </a:spcBef>
              <a:spcAft>
                <a:spcPts val="0"/>
              </a:spcAft>
              <a:buClr>
                <a:srgbClr val="999999"/>
              </a:buClr>
              <a:buSzPts val="700"/>
              <a:buFont typeface="Open Sans"/>
              <a:buChar char="○"/>
              <a:defRPr/>
            </a:lvl8pPr>
            <a:lvl9pPr lvl="8" algn="ctr" rtl="0">
              <a:lnSpc>
                <a:spcPct val="100000"/>
              </a:lnSpc>
              <a:spcBef>
                <a:spcPts val="0"/>
              </a:spcBef>
              <a:spcAft>
                <a:spcPts val="0"/>
              </a:spcAft>
              <a:buClr>
                <a:srgbClr val="999999"/>
              </a:buClr>
              <a:buSzPts val="600"/>
              <a:buFont typeface="Open Sans"/>
              <a:buChar char="■"/>
              <a:defRPr/>
            </a:lvl9pPr>
          </a:lstStyle>
          <a:p>
            <a:endParaRPr/>
          </a:p>
        </p:txBody>
      </p:sp>
      <p:sp>
        <p:nvSpPr>
          <p:cNvPr id="5071" name="Google Shape;5071;p7"/>
          <p:cNvSpPr txBox="1">
            <a:spLocks noGrp="1"/>
          </p:cNvSpPr>
          <p:nvPr>
            <p:ph type="title"/>
          </p:nvPr>
        </p:nvSpPr>
        <p:spPr>
          <a:xfrm>
            <a:off x="960000" y="593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072" name="Google Shape;5072;p7"/>
          <p:cNvSpPr/>
          <p:nvPr/>
        </p:nvSpPr>
        <p:spPr>
          <a:xfrm rot="-4454930">
            <a:off x="513419" y="505162"/>
            <a:ext cx="97252" cy="194612"/>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3" name="Google Shape;5073;p7"/>
          <p:cNvSpPr/>
          <p:nvPr/>
        </p:nvSpPr>
        <p:spPr>
          <a:xfrm rot="4509604">
            <a:off x="1074011" y="1045694"/>
            <a:ext cx="96829" cy="194820"/>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4" name="Google Shape;5074;p7"/>
          <p:cNvSpPr/>
          <p:nvPr/>
        </p:nvSpPr>
        <p:spPr>
          <a:xfrm rot="-7342841">
            <a:off x="11665940" y="504918"/>
            <a:ext cx="97097" cy="1950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5" name="Google Shape;5075;p7"/>
          <p:cNvSpPr/>
          <p:nvPr/>
        </p:nvSpPr>
        <p:spPr>
          <a:xfrm rot="-4454930">
            <a:off x="11665886" y="1333095"/>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6" name="Google Shape;5076;p7"/>
          <p:cNvSpPr/>
          <p:nvPr/>
        </p:nvSpPr>
        <p:spPr>
          <a:xfrm rot="4509604">
            <a:off x="10758444" y="669861"/>
            <a:ext cx="96829" cy="194820"/>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77" name="Google Shape;5077;p7"/>
          <p:cNvSpPr/>
          <p:nvPr/>
        </p:nvSpPr>
        <p:spPr>
          <a:xfrm rot="-10330255">
            <a:off x="416838" y="1592142"/>
            <a:ext cx="96903" cy="194996"/>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3157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016"/>
        <p:cNvGrpSpPr/>
        <p:nvPr/>
      </p:nvGrpSpPr>
      <p:grpSpPr>
        <a:xfrm>
          <a:off x="0" y="0"/>
          <a:ext cx="0" cy="0"/>
          <a:chOff x="0" y="0"/>
          <a:chExt cx="0" cy="0"/>
        </a:xfrm>
      </p:grpSpPr>
      <p:grpSp>
        <p:nvGrpSpPr>
          <p:cNvPr id="11017" name="Google Shape;11017;p17"/>
          <p:cNvGrpSpPr/>
          <p:nvPr/>
        </p:nvGrpSpPr>
        <p:grpSpPr>
          <a:xfrm>
            <a:off x="0" y="0"/>
            <a:ext cx="12205600" cy="7066400"/>
            <a:chOff x="0" y="0"/>
            <a:chExt cx="9154200" cy="5299800"/>
          </a:xfrm>
        </p:grpSpPr>
        <p:sp>
          <p:nvSpPr>
            <p:cNvPr id="11018" name="Google Shape;11018;p17"/>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9" name="Google Shape;11019;p17"/>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0" name="Google Shape;11020;p17"/>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1" name="Google Shape;11021;p17"/>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2" name="Google Shape;11022;p17"/>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3" name="Google Shape;11023;p17"/>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4" name="Google Shape;11024;p17"/>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5" name="Google Shape;11025;p17"/>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6" name="Google Shape;11026;p17"/>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7" name="Google Shape;11027;p17"/>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8" name="Google Shape;11028;p17"/>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9" name="Google Shape;11029;p17"/>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0" name="Google Shape;11030;p17"/>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1" name="Google Shape;11031;p17"/>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2" name="Google Shape;11032;p17"/>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3" name="Google Shape;11033;p17"/>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4" name="Google Shape;11034;p17"/>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5" name="Google Shape;11035;p17"/>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6" name="Google Shape;11036;p17"/>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7" name="Google Shape;11037;p17"/>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8" name="Google Shape;11038;p17"/>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9" name="Google Shape;11039;p17"/>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0" name="Google Shape;11040;p17"/>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1" name="Google Shape;11041;p17"/>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2" name="Google Shape;11042;p17"/>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3" name="Google Shape;11043;p17"/>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4" name="Google Shape;11044;p17"/>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5" name="Google Shape;11045;p17"/>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6" name="Google Shape;11046;p17"/>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7" name="Google Shape;11047;p17"/>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8" name="Google Shape;11048;p17"/>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9" name="Google Shape;11049;p17"/>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0" name="Google Shape;11050;p17"/>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1" name="Google Shape;11051;p17"/>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2" name="Google Shape;11052;p17"/>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3" name="Google Shape;11053;p17"/>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4" name="Google Shape;11054;p17"/>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5" name="Google Shape;11055;p17"/>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6" name="Google Shape;11056;p17"/>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7" name="Google Shape;11057;p17"/>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8" name="Google Shape;11058;p17"/>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9" name="Google Shape;11059;p17"/>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0" name="Google Shape;11060;p17"/>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1" name="Google Shape;11061;p17"/>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2" name="Google Shape;11062;p17"/>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3" name="Google Shape;11063;p17"/>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4" name="Google Shape;11064;p17"/>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5" name="Google Shape;11065;p17"/>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6" name="Google Shape;11066;p17"/>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7" name="Google Shape;11067;p17"/>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8" name="Google Shape;11068;p17"/>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9" name="Google Shape;11069;p17"/>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0" name="Google Shape;11070;p17"/>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1" name="Google Shape;11071;p17"/>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2" name="Google Shape;11072;p17"/>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3" name="Google Shape;11073;p17"/>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4" name="Google Shape;11074;p17"/>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5" name="Google Shape;11075;p17"/>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6" name="Google Shape;11076;p17"/>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7" name="Google Shape;11077;p17"/>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8" name="Google Shape;11078;p17"/>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9" name="Google Shape;11079;p17"/>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0" name="Google Shape;11080;p17"/>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1" name="Google Shape;11081;p17"/>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2" name="Google Shape;11082;p17"/>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3" name="Google Shape;11083;p17"/>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4" name="Google Shape;11084;p17"/>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5" name="Google Shape;11085;p17"/>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6" name="Google Shape;11086;p17"/>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7" name="Google Shape;11087;p17"/>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8" name="Google Shape;11088;p17"/>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9" name="Google Shape;11089;p17"/>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0" name="Google Shape;11090;p17"/>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1" name="Google Shape;11091;p17"/>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2" name="Google Shape;11092;p17"/>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3" name="Google Shape;11093;p17"/>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4" name="Google Shape;11094;p17"/>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5" name="Google Shape;11095;p17"/>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6" name="Google Shape;11096;p17"/>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7" name="Google Shape;11097;p17"/>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8" name="Google Shape;11098;p17"/>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9" name="Google Shape;11099;p17"/>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0" name="Google Shape;11100;p17"/>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1" name="Google Shape;11101;p17"/>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2" name="Google Shape;11102;p17"/>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3" name="Google Shape;11103;p17"/>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4" name="Google Shape;11104;p17"/>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5" name="Google Shape;11105;p17"/>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6" name="Google Shape;11106;p17"/>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7" name="Google Shape;11107;p17"/>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8" name="Google Shape;11108;p17"/>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9" name="Google Shape;11109;p17"/>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0" name="Google Shape;11110;p17"/>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1" name="Google Shape;11111;p17"/>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2" name="Google Shape;11112;p17"/>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3" name="Google Shape;11113;p17"/>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4" name="Google Shape;11114;p17"/>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5" name="Google Shape;11115;p17"/>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6" name="Google Shape;11116;p17"/>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7" name="Google Shape;11117;p17"/>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8" name="Google Shape;11118;p17"/>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9" name="Google Shape;11119;p17"/>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0" name="Google Shape;11120;p17"/>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1" name="Google Shape;11121;p17"/>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2" name="Google Shape;11122;p17"/>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3" name="Google Shape;11123;p17"/>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4" name="Google Shape;11124;p17"/>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5" name="Google Shape;11125;p17"/>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6" name="Google Shape;11126;p17"/>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7" name="Google Shape;11127;p17"/>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8" name="Google Shape;11128;p17"/>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9" name="Google Shape;11129;p17"/>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0" name="Google Shape;11130;p17"/>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1" name="Google Shape;11131;p17"/>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2" name="Google Shape;11132;p17"/>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3" name="Google Shape;11133;p17"/>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4" name="Google Shape;11134;p17"/>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5" name="Google Shape;11135;p17"/>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6" name="Google Shape;11136;p17"/>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7" name="Google Shape;11137;p17"/>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8" name="Google Shape;11138;p17"/>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9" name="Google Shape;11139;p17"/>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0" name="Google Shape;11140;p17"/>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1" name="Google Shape;11141;p17"/>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2" name="Google Shape;11142;p17"/>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3" name="Google Shape;11143;p17"/>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4" name="Google Shape;11144;p17"/>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5" name="Google Shape;11145;p17"/>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6" name="Google Shape;11146;p17"/>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7" name="Google Shape;11147;p17"/>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8" name="Google Shape;11148;p17"/>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9" name="Google Shape;11149;p17"/>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0" name="Google Shape;11150;p17"/>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1" name="Google Shape;11151;p17"/>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2" name="Google Shape;11152;p17"/>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3" name="Google Shape;11153;p17"/>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4" name="Google Shape;11154;p17"/>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5" name="Google Shape;11155;p17"/>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6" name="Google Shape;11156;p17"/>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7" name="Google Shape;11157;p17"/>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8" name="Google Shape;11158;p17"/>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9" name="Google Shape;11159;p17"/>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0" name="Google Shape;11160;p17"/>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1" name="Google Shape;11161;p17"/>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2" name="Google Shape;11162;p17"/>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3" name="Google Shape;11163;p17"/>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4" name="Google Shape;11164;p17"/>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5" name="Google Shape;11165;p17"/>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6" name="Google Shape;11166;p17"/>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7" name="Google Shape;11167;p17"/>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8" name="Google Shape;11168;p17"/>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9" name="Google Shape;11169;p17"/>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0" name="Google Shape;11170;p17"/>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1" name="Google Shape;11171;p17"/>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2" name="Google Shape;11172;p17"/>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3" name="Google Shape;11173;p17"/>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4" name="Google Shape;11174;p17"/>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5" name="Google Shape;11175;p17"/>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6" name="Google Shape;11176;p17"/>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7" name="Google Shape;11177;p17"/>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8" name="Google Shape;11178;p17"/>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9" name="Google Shape;11179;p17"/>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0" name="Google Shape;11180;p17"/>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1" name="Google Shape;11181;p17"/>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2" name="Google Shape;11182;p17"/>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3" name="Google Shape;11183;p17"/>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4" name="Google Shape;11184;p17"/>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5" name="Google Shape;11185;p17"/>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6" name="Google Shape;11186;p17"/>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7" name="Google Shape;11187;p17"/>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8" name="Google Shape;11188;p17"/>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9" name="Google Shape;11189;p17"/>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0" name="Google Shape;11190;p17"/>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1" name="Google Shape;11191;p17"/>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2" name="Google Shape;11192;p17"/>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3" name="Google Shape;11193;p17"/>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4" name="Google Shape;11194;p17"/>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5" name="Google Shape;11195;p17"/>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6" name="Google Shape;11196;p17"/>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7" name="Google Shape;11197;p17"/>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8" name="Google Shape;11198;p17"/>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9" name="Google Shape;11199;p17"/>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0" name="Google Shape;11200;p17"/>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1" name="Google Shape;11201;p17"/>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2" name="Google Shape;11202;p17"/>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3" name="Google Shape;11203;p17"/>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4" name="Google Shape;11204;p17"/>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5" name="Google Shape;11205;p17"/>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6" name="Google Shape;11206;p17"/>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7" name="Google Shape;11207;p17"/>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8" name="Google Shape;11208;p17"/>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9" name="Google Shape;11209;p17"/>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0" name="Google Shape;11210;p17"/>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1" name="Google Shape;11211;p17"/>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2" name="Google Shape;11212;p17"/>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3" name="Google Shape;11213;p17"/>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4" name="Google Shape;11214;p17"/>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5" name="Google Shape;11215;p17"/>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6" name="Google Shape;11216;p17"/>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7" name="Google Shape;11217;p17"/>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8" name="Google Shape;11218;p17"/>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9" name="Google Shape;11219;p17"/>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0" name="Google Shape;11220;p17"/>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1" name="Google Shape;11221;p17"/>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2" name="Google Shape;11222;p17"/>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3" name="Google Shape;11223;p17"/>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4" name="Google Shape;11224;p17"/>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5" name="Google Shape;11225;p17"/>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6" name="Google Shape;11226;p17"/>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7" name="Google Shape;11227;p17"/>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8" name="Google Shape;11228;p17"/>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9" name="Google Shape;11229;p17"/>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0" name="Google Shape;11230;p17"/>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1" name="Google Shape;11231;p17"/>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2" name="Google Shape;11232;p17"/>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3" name="Google Shape;11233;p17"/>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4" name="Google Shape;11234;p17"/>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5" name="Google Shape;11235;p17"/>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6" name="Google Shape;11236;p17"/>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7" name="Google Shape;11237;p17"/>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8" name="Google Shape;11238;p17"/>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9" name="Google Shape;11239;p17"/>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0" name="Google Shape;11240;p17"/>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1" name="Google Shape;11241;p17"/>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2" name="Google Shape;11242;p17"/>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3" name="Google Shape;11243;p17"/>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4" name="Google Shape;11244;p17"/>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5" name="Google Shape;11245;p17"/>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6" name="Google Shape;11246;p17"/>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7" name="Google Shape;11247;p17"/>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8" name="Google Shape;11248;p17"/>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9" name="Google Shape;11249;p17"/>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0" name="Google Shape;11250;p17"/>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1" name="Google Shape;11251;p17"/>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2" name="Google Shape;11252;p17"/>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3" name="Google Shape;11253;p17"/>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4" name="Google Shape;11254;p17"/>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5" name="Google Shape;11255;p17"/>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6" name="Google Shape;11256;p17"/>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7" name="Google Shape;11257;p17"/>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8" name="Google Shape;11258;p17"/>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9" name="Google Shape;11259;p17"/>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0" name="Google Shape;11260;p17"/>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1" name="Google Shape;11261;p17"/>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2" name="Google Shape;11262;p17"/>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3" name="Google Shape;11263;p17"/>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4" name="Google Shape;11264;p17"/>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5" name="Google Shape;11265;p17"/>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6" name="Google Shape;11266;p17"/>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7" name="Google Shape;11267;p17"/>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8" name="Google Shape;11268;p17"/>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9" name="Google Shape;11269;p17"/>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0" name="Google Shape;11270;p17"/>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1" name="Google Shape;11271;p17"/>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2" name="Google Shape;11272;p17"/>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3" name="Google Shape;11273;p17"/>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4" name="Google Shape;11274;p17"/>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5" name="Google Shape;11275;p17"/>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6" name="Google Shape;11276;p17"/>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7" name="Google Shape;11277;p17"/>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8" name="Google Shape;11278;p17"/>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9" name="Google Shape;11279;p17"/>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0" name="Google Shape;11280;p17"/>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1" name="Google Shape;11281;p17"/>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2" name="Google Shape;11282;p17"/>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3" name="Google Shape;11283;p17"/>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4" name="Google Shape;11284;p17"/>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5" name="Google Shape;11285;p17"/>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6" name="Google Shape;11286;p17"/>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7" name="Google Shape;11287;p17"/>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8" name="Google Shape;11288;p17"/>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9" name="Google Shape;11289;p17"/>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0" name="Google Shape;11290;p17"/>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1" name="Google Shape;11291;p17"/>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2" name="Google Shape;11292;p17"/>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3" name="Google Shape;11293;p17"/>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4" name="Google Shape;11294;p17"/>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5" name="Google Shape;11295;p17"/>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6" name="Google Shape;11296;p17"/>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7" name="Google Shape;11297;p17"/>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8" name="Google Shape;11298;p17"/>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9" name="Google Shape;11299;p17"/>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0" name="Google Shape;11300;p17"/>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1" name="Google Shape;11301;p17"/>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2" name="Google Shape;11302;p17"/>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3" name="Google Shape;11303;p17"/>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4" name="Google Shape;11304;p17"/>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5" name="Google Shape;11305;p17"/>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6" name="Google Shape;11306;p17"/>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7" name="Google Shape;11307;p17"/>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8" name="Google Shape;11308;p17"/>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9" name="Google Shape;11309;p17"/>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0" name="Google Shape;11310;p17"/>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1" name="Google Shape;11311;p17"/>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2" name="Google Shape;11312;p17"/>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3" name="Google Shape;11313;p17"/>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4" name="Google Shape;11314;p17"/>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5" name="Google Shape;11315;p17"/>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6" name="Google Shape;11316;p17"/>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7" name="Google Shape;11317;p17"/>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8" name="Google Shape;11318;p17"/>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9" name="Google Shape;11319;p17"/>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0" name="Google Shape;11320;p17"/>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1" name="Google Shape;11321;p17"/>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2" name="Google Shape;11322;p17"/>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3" name="Google Shape;11323;p17"/>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4" name="Google Shape;11324;p17"/>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5" name="Google Shape;11325;p17"/>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6" name="Google Shape;11326;p17"/>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7" name="Google Shape;11327;p17"/>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8" name="Google Shape;11328;p17"/>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9" name="Google Shape;11329;p17"/>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0" name="Google Shape;11330;p17"/>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1" name="Google Shape;11331;p17"/>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2" name="Google Shape;11332;p17"/>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3" name="Google Shape;11333;p17"/>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4" name="Google Shape;11334;p17"/>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5" name="Google Shape;11335;p17"/>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6" name="Google Shape;11336;p17"/>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7" name="Google Shape;11337;p17"/>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8" name="Google Shape;11338;p17"/>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9" name="Google Shape;11339;p17"/>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0" name="Google Shape;11340;p17"/>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1" name="Google Shape;11341;p17"/>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2" name="Google Shape;11342;p17"/>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3" name="Google Shape;11343;p17"/>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4" name="Google Shape;11344;p17"/>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5" name="Google Shape;11345;p17"/>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6" name="Google Shape;11346;p17"/>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7" name="Google Shape;11347;p17"/>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8" name="Google Shape;11348;p17"/>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9" name="Google Shape;11349;p17"/>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0" name="Google Shape;11350;p17"/>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1" name="Google Shape;11351;p17"/>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2" name="Google Shape;11352;p17"/>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3" name="Google Shape;11353;p17"/>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4" name="Google Shape;11354;p17"/>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5" name="Google Shape;11355;p17"/>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6" name="Google Shape;11356;p17"/>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7" name="Google Shape;11357;p17"/>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8" name="Google Shape;11358;p17"/>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9" name="Google Shape;11359;p17"/>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0" name="Google Shape;11360;p17"/>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1" name="Google Shape;11361;p17"/>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2" name="Google Shape;11362;p17"/>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3" name="Google Shape;11363;p17"/>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4" name="Google Shape;11364;p17"/>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5" name="Google Shape;11365;p17"/>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6" name="Google Shape;11366;p17"/>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7" name="Google Shape;11367;p17"/>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8" name="Google Shape;11368;p17"/>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9" name="Google Shape;11369;p17"/>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0" name="Google Shape;11370;p17"/>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1" name="Google Shape;11371;p17"/>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2" name="Google Shape;11372;p17"/>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3" name="Google Shape;11373;p17"/>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4" name="Google Shape;11374;p17"/>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5" name="Google Shape;11375;p17"/>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6" name="Google Shape;11376;p17"/>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7" name="Google Shape;11377;p17"/>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8" name="Google Shape;11378;p17"/>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9" name="Google Shape;11379;p17"/>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0" name="Google Shape;11380;p17"/>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1" name="Google Shape;11381;p17"/>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2" name="Google Shape;11382;p17"/>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3" name="Google Shape;11383;p17"/>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4" name="Google Shape;11384;p17"/>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5" name="Google Shape;11385;p17"/>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6" name="Google Shape;11386;p17"/>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7" name="Google Shape;11387;p17"/>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8" name="Google Shape;11388;p17"/>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9" name="Google Shape;11389;p17"/>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0" name="Google Shape;11390;p17"/>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1" name="Google Shape;11391;p17"/>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2" name="Google Shape;11392;p17"/>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3" name="Google Shape;11393;p17"/>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4" name="Google Shape;11394;p17"/>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5" name="Google Shape;11395;p17"/>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6" name="Google Shape;11396;p17"/>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7" name="Google Shape;11397;p17"/>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8" name="Google Shape;11398;p17"/>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9" name="Google Shape;11399;p17"/>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0" name="Google Shape;11400;p17"/>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1" name="Google Shape;11401;p17"/>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2" name="Google Shape;11402;p17"/>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3" name="Google Shape;11403;p17"/>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4" name="Google Shape;11404;p17"/>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5" name="Google Shape;11405;p17"/>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6" name="Google Shape;11406;p17"/>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7" name="Google Shape;11407;p17"/>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8" name="Google Shape;11408;p17"/>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9" name="Google Shape;11409;p17"/>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0" name="Google Shape;11410;p17"/>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1" name="Google Shape;11411;p17"/>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2" name="Google Shape;11412;p17"/>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3" name="Google Shape;11413;p17"/>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4" name="Google Shape;11414;p17"/>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5" name="Google Shape;11415;p17"/>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6" name="Google Shape;11416;p17"/>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7" name="Google Shape;11417;p17"/>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8" name="Google Shape;11418;p17"/>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9" name="Google Shape;11419;p17"/>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0" name="Google Shape;11420;p17"/>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1" name="Google Shape;11421;p17"/>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2" name="Google Shape;11422;p17"/>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3" name="Google Shape;11423;p17"/>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4" name="Google Shape;11424;p17"/>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5" name="Google Shape;11425;p17"/>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6" name="Google Shape;11426;p17"/>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7" name="Google Shape;11427;p17"/>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8" name="Google Shape;11428;p17"/>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9" name="Google Shape;11429;p17"/>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0" name="Google Shape;11430;p17"/>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1" name="Google Shape;11431;p17"/>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2" name="Google Shape;11432;p17"/>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3" name="Google Shape;11433;p17"/>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4" name="Google Shape;11434;p17"/>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5" name="Google Shape;11435;p17"/>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6" name="Google Shape;11436;p17"/>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7" name="Google Shape;11437;p17"/>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8" name="Google Shape;11438;p17"/>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9" name="Google Shape;11439;p17"/>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0" name="Google Shape;11440;p17"/>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1" name="Google Shape;11441;p17"/>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2" name="Google Shape;11442;p17"/>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3" name="Google Shape;11443;p17"/>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4" name="Google Shape;11444;p17"/>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5" name="Google Shape;11445;p17"/>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6" name="Google Shape;11446;p17"/>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7" name="Google Shape;11447;p17"/>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8" name="Google Shape;11448;p17"/>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9" name="Google Shape;11449;p17"/>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0" name="Google Shape;11450;p17"/>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1" name="Google Shape;11451;p17"/>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2" name="Google Shape;11452;p17"/>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3" name="Google Shape;11453;p17"/>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4" name="Google Shape;11454;p17"/>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5" name="Google Shape;11455;p17"/>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6" name="Google Shape;11456;p17"/>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7" name="Google Shape;11457;p17"/>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8" name="Google Shape;11458;p17"/>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9" name="Google Shape;11459;p17"/>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0" name="Google Shape;11460;p17"/>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1" name="Google Shape;11461;p17"/>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2" name="Google Shape;11462;p17"/>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3" name="Google Shape;11463;p17"/>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4" name="Google Shape;11464;p17"/>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5" name="Google Shape;11465;p17"/>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6" name="Google Shape;11466;p17"/>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7" name="Google Shape;11467;p17"/>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8" name="Google Shape;11468;p17"/>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9" name="Google Shape;11469;p17"/>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0" name="Google Shape;11470;p17"/>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1" name="Google Shape;11471;p17"/>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2" name="Google Shape;11472;p17"/>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3" name="Google Shape;11473;p17"/>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4" name="Google Shape;11474;p17"/>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5" name="Google Shape;11475;p17"/>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6" name="Google Shape;11476;p17"/>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7" name="Google Shape;11477;p17"/>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8" name="Google Shape;11478;p17"/>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9" name="Google Shape;11479;p17"/>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0" name="Google Shape;11480;p17"/>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1" name="Google Shape;11481;p17"/>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2" name="Google Shape;11482;p17"/>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3" name="Google Shape;11483;p17"/>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4" name="Google Shape;11484;p17"/>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5" name="Google Shape;11485;p17"/>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6" name="Google Shape;11486;p17"/>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7" name="Google Shape;11487;p17"/>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8" name="Google Shape;11488;p17"/>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9" name="Google Shape;11489;p17"/>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0" name="Google Shape;11490;p17"/>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1" name="Google Shape;11491;p17"/>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2" name="Google Shape;11492;p17"/>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3" name="Google Shape;11493;p17"/>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4" name="Google Shape;11494;p17"/>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5" name="Google Shape;11495;p17"/>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6" name="Google Shape;11496;p17"/>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7" name="Google Shape;11497;p17"/>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8" name="Google Shape;11498;p17"/>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9" name="Google Shape;11499;p17"/>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0" name="Google Shape;11500;p17"/>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1" name="Google Shape;11501;p17"/>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2" name="Google Shape;11502;p17"/>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3" name="Google Shape;11503;p17"/>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4" name="Google Shape;11504;p17"/>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5" name="Google Shape;11505;p17"/>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6" name="Google Shape;11506;p17"/>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7" name="Google Shape;11507;p17"/>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8" name="Google Shape;11508;p17"/>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9" name="Google Shape;11509;p17"/>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0" name="Google Shape;11510;p17"/>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1" name="Google Shape;11511;p17"/>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2" name="Google Shape;11512;p17"/>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3" name="Google Shape;11513;p17"/>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4" name="Google Shape;11514;p17"/>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5" name="Google Shape;11515;p17"/>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6" name="Google Shape;11516;p17"/>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7" name="Google Shape;11517;p17"/>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8" name="Google Shape;11518;p17"/>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9" name="Google Shape;11519;p17"/>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0" name="Google Shape;11520;p17"/>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1" name="Google Shape;11521;p17"/>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2" name="Google Shape;11522;p17"/>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3" name="Google Shape;11523;p17"/>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4" name="Google Shape;11524;p17"/>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5" name="Google Shape;11525;p17"/>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6" name="Google Shape;11526;p17"/>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7" name="Google Shape;11527;p17"/>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8" name="Google Shape;11528;p17"/>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9" name="Google Shape;11529;p17"/>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0" name="Google Shape;11530;p17"/>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1" name="Google Shape;11531;p17"/>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2" name="Google Shape;11532;p17"/>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3" name="Google Shape;11533;p17"/>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4" name="Google Shape;11534;p17"/>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5" name="Google Shape;11535;p17"/>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6" name="Google Shape;11536;p17"/>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7" name="Google Shape;11537;p17"/>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8" name="Google Shape;11538;p17"/>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9" name="Google Shape;11539;p17"/>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0" name="Google Shape;11540;p17"/>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1" name="Google Shape;11541;p17"/>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2" name="Google Shape;11542;p17"/>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3" name="Google Shape;11543;p17"/>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4" name="Google Shape;11544;p17"/>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5" name="Google Shape;11545;p17"/>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6" name="Google Shape;11546;p17"/>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7" name="Google Shape;11547;p17"/>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8" name="Google Shape;11548;p17"/>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9" name="Google Shape;11549;p17"/>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0" name="Google Shape;11550;p17"/>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1" name="Google Shape;11551;p17"/>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2" name="Google Shape;11552;p17"/>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3" name="Google Shape;11553;p17"/>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4" name="Google Shape;11554;p17"/>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5" name="Google Shape;11555;p17"/>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6" name="Google Shape;11556;p17"/>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7" name="Google Shape;11557;p17"/>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8" name="Google Shape;11558;p17"/>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9" name="Google Shape;11559;p17"/>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0" name="Google Shape;11560;p17"/>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1" name="Google Shape;11561;p17"/>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2" name="Google Shape;11562;p17"/>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3" name="Google Shape;11563;p17"/>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4" name="Google Shape;11564;p17"/>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5" name="Google Shape;11565;p17"/>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6" name="Google Shape;11566;p17"/>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7" name="Google Shape;11567;p17"/>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8" name="Google Shape;11568;p17"/>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9" name="Google Shape;11569;p17"/>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0" name="Google Shape;11570;p17"/>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1" name="Google Shape;11571;p17"/>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2" name="Google Shape;11572;p17"/>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3" name="Google Shape;11573;p17"/>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4" name="Google Shape;11574;p17"/>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5" name="Google Shape;11575;p17"/>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6" name="Google Shape;11576;p17"/>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7" name="Google Shape;11577;p17"/>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8" name="Google Shape;11578;p17"/>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9" name="Google Shape;11579;p17"/>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0" name="Google Shape;11580;p17"/>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1" name="Google Shape;11581;p17"/>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2" name="Google Shape;11582;p17"/>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3" name="Google Shape;11583;p17"/>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4" name="Google Shape;11584;p17"/>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5" name="Google Shape;11585;p17"/>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6" name="Google Shape;11586;p17"/>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7" name="Google Shape;11587;p17"/>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8" name="Google Shape;11588;p17"/>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9" name="Google Shape;11589;p17"/>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0" name="Google Shape;11590;p17"/>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1" name="Google Shape;11591;p17"/>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2" name="Google Shape;11592;p17"/>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3" name="Google Shape;11593;p17"/>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4" name="Google Shape;11594;p17"/>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5" name="Google Shape;11595;p17"/>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6" name="Google Shape;11596;p17"/>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7" name="Google Shape;11597;p17"/>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8" name="Google Shape;11598;p17"/>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9" name="Google Shape;11599;p17"/>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0" name="Google Shape;11600;p17"/>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1" name="Google Shape;11601;p17"/>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2" name="Google Shape;11602;p17"/>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3" name="Google Shape;11603;p17"/>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4" name="Google Shape;11604;p17"/>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5" name="Google Shape;11605;p17"/>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6" name="Google Shape;11606;p17"/>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7" name="Google Shape;11607;p17"/>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8" name="Google Shape;11608;p17"/>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9" name="Google Shape;11609;p17"/>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0" name="Google Shape;11610;p17"/>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1" name="Google Shape;11611;p17"/>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2" name="Google Shape;11612;p17"/>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3" name="Google Shape;11613;p17"/>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4" name="Google Shape;11614;p17"/>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5" name="Google Shape;11615;p17"/>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6" name="Google Shape;11616;p17"/>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7" name="Google Shape;11617;p17"/>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8" name="Google Shape;11618;p17"/>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9" name="Google Shape;11619;p17"/>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0" name="Google Shape;11620;p17"/>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1" name="Google Shape;11621;p17"/>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2" name="Google Shape;11622;p17"/>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3" name="Google Shape;11623;p17"/>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4" name="Google Shape;11624;p17"/>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5" name="Google Shape;11625;p17"/>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6" name="Google Shape;11626;p17"/>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7" name="Google Shape;11627;p17"/>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8" name="Google Shape;11628;p17"/>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9" name="Google Shape;11629;p17"/>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0" name="Google Shape;11630;p17"/>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1" name="Google Shape;11631;p17"/>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2" name="Google Shape;11632;p17"/>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3" name="Google Shape;11633;p17"/>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4" name="Google Shape;11634;p17"/>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5" name="Google Shape;11635;p17"/>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6" name="Google Shape;11636;p17"/>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7" name="Google Shape;11637;p17"/>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8" name="Google Shape;11638;p17"/>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9" name="Google Shape;11639;p17"/>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0" name="Google Shape;11640;p17"/>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1" name="Google Shape;11641;p17"/>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2" name="Google Shape;11642;p17"/>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3" name="Google Shape;11643;p17"/>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4" name="Google Shape;11644;p17"/>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5" name="Google Shape;11645;p17"/>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6" name="Google Shape;11646;p17"/>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7" name="Google Shape;11647;p17"/>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8" name="Google Shape;11648;p17"/>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9" name="Google Shape;11649;p17"/>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0" name="Google Shape;11650;p17"/>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1" name="Google Shape;11651;p17"/>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2" name="Google Shape;11652;p17"/>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3" name="Google Shape;11653;p17"/>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4" name="Google Shape;11654;p17"/>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5" name="Google Shape;11655;p17"/>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6" name="Google Shape;11656;p17"/>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7" name="Google Shape;11657;p17"/>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8" name="Google Shape;11658;p17"/>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9" name="Google Shape;11659;p17"/>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0" name="Google Shape;11660;p17"/>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1" name="Google Shape;11661;p17"/>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2" name="Google Shape;11662;p17"/>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3" name="Google Shape;11663;p17"/>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4" name="Google Shape;11664;p17"/>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5" name="Google Shape;11665;p17"/>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6" name="Google Shape;11666;p17"/>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7" name="Google Shape;11667;p17"/>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8" name="Google Shape;11668;p17"/>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9" name="Google Shape;11669;p17"/>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0" name="Google Shape;11670;p17"/>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1" name="Google Shape;11671;p17"/>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2" name="Google Shape;11672;p17"/>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3" name="Google Shape;11673;p17"/>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4" name="Google Shape;11674;p17"/>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5" name="Google Shape;11675;p17"/>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6" name="Google Shape;11676;p17"/>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7" name="Google Shape;11677;p17"/>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8" name="Google Shape;11678;p17"/>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9" name="Google Shape;11679;p17"/>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0" name="Google Shape;11680;p17"/>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1" name="Google Shape;11681;p17"/>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2" name="Google Shape;11682;p17"/>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3" name="Google Shape;11683;p17"/>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4" name="Google Shape;11684;p17"/>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5" name="Google Shape;11685;p17"/>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6" name="Google Shape;11686;p17"/>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7" name="Google Shape;11687;p17"/>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8" name="Google Shape;11688;p17"/>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9" name="Google Shape;11689;p17"/>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0" name="Google Shape;11690;p17"/>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1" name="Google Shape;11691;p17"/>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2" name="Google Shape;11692;p17"/>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3" name="Google Shape;11693;p17"/>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4" name="Google Shape;11694;p17"/>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5" name="Google Shape;11695;p17"/>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6" name="Google Shape;11696;p17"/>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7" name="Google Shape;11697;p17"/>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8" name="Google Shape;11698;p17"/>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9" name="Google Shape;11699;p17"/>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0" name="Google Shape;11700;p17"/>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1" name="Google Shape;11701;p17"/>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2" name="Google Shape;11702;p17"/>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3" name="Google Shape;11703;p17"/>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4" name="Google Shape;11704;p17"/>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5" name="Google Shape;11705;p17"/>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6" name="Google Shape;11706;p17"/>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7" name="Google Shape;11707;p17"/>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8" name="Google Shape;11708;p17"/>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9" name="Google Shape;11709;p17"/>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0" name="Google Shape;11710;p17"/>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1" name="Google Shape;11711;p17"/>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2" name="Google Shape;11712;p17"/>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3" name="Google Shape;11713;p17"/>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4" name="Google Shape;11714;p17"/>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5" name="Google Shape;11715;p17"/>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6" name="Google Shape;11716;p17"/>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7" name="Google Shape;11717;p17"/>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8" name="Google Shape;11718;p17"/>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9" name="Google Shape;11719;p17"/>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0" name="Google Shape;11720;p17"/>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1" name="Google Shape;11721;p17"/>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2" name="Google Shape;11722;p17"/>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3" name="Google Shape;11723;p17"/>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4" name="Google Shape;11724;p17"/>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5" name="Google Shape;11725;p17"/>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6" name="Google Shape;11726;p17"/>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7" name="Google Shape;11727;p17"/>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8" name="Google Shape;11728;p17"/>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9" name="Google Shape;11729;p17"/>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0" name="Google Shape;11730;p17"/>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1" name="Google Shape;11731;p17"/>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2" name="Google Shape;11732;p17"/>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3" name="Google Shape;11733;p17"/>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4" name="Google Shape;11734;p17"/>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5" name="Google Shape;11735;p17"/>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6" name="Google Shape;11736;p17"/>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7" name="Google Shape;11737;p17"/>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8" name="Google Shape;11738;p17"/>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9" name="Google Shape;11739;p17"/>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0" name="Google Shape;11740;p17"/>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1" name="Google Shape;11741;p17"/>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2" name="Google Shape;11742;p17"/>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3" name="Google Shape;11743;p17"/>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4" name="Google Shape;11744;p17"/>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5" name="Google Shape;11745;p17"/>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6" name="Google Shape;11746;p17"/>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7" name="Google Shape;11747;p17"/>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8" name="Google Shape;11748;p17"/>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9" name="Google Shape;11749;p17"/>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0" name="Google Shape;11750;p17"/>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1" name="Google Shape;11751;p17"/>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2" name="Google Shape;11752;p17"/>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3" name="Google Shape;11753;p17"/>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4" name="Google Shape;11754;p17"/>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5" name="Google Shape;11755;p17"/>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6" name="Google Shape;11756;p17"/>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7" name="Google Shape;11757;p17"/>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8" name="Google Shape;11758;p17"/>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9" name="Google Shape;11759;p17"/>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0" name="Google Shape;11760;p17"/>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1" name="Google Shape;11761;p17"/>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2" name="Google Shape;11762;p17"/>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3" name="Google Shape;11763;p17"/>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4" name="Google Shape;11764;p17"/>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5" name="Google Shape;11765;p17"/>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6" name="Google Shape;11766;p17"/>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7" name="Google Shape;11767;p17"/>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8" name="Google Shape;11768;p17"/>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9" name="Google Shape;11769;p17"/>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0" name="Google Shape;11770;p17"/>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1" name="Google Shape;11771;p17"/>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2" name="Google Shape;11772;p17"/>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3" name="Google Shape;11773;p17"/>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4" name="Google Shape;11774;p17"/>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5" name="Google Shape;11775;p17"/>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6" name="Google Shape;11776;p17"/>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7" name="Google Shape;11777;p17"/>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8" name="Google Shape;11778;p17"/>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9" name="Google Shape;11779;p17"/>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0" name="Google Shape;11780;p17"/>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1" name="Google Shape;11781;p17"/>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2" name="Google Shape;11782;p17"/>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3" name="Google Shape;11783;p17"/>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4" name="Google Shape;11784;p17"/>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5" name="Google Shape;11785;p17"/>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6" name="Google Shape;11786;p17"/>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7" name="Google Shape;11787;p17"/>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8" name="Google Shape;11788;p17"/>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9" name="Google Shape;11789;p17"/>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0" name="Google Shape;11790;p17"/>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1" name="Google Shape;11791;p17"/>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2" name="Google Shape;11792;p17"/>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3" name="Google Shape;11793;p17"/>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4" name="Google Shape;11794;p17"/>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5" name="Google Shape;11795;p17"/>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6" name="Google Shape;11796;p17"/>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7" name="Google Shape;11797;p17"/>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8" name="Google Shape;11798;p17"/>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9" name="Google Shape;11799;p17"/>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0" name="Google Shape;11800;p17"/>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1" name="Google Shape;11801;p17"/>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2" name="Google Shape;11802;p17"/>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3" name="Google Shape;11803;p17"/>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4" name="Google Shape;11804;p17"/>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5" name="Google Shape;11805;p17"/>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6" name="Google Shape;11806;p17"/>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7" name="Google Shape;11807;p17"/>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8" name="Google Shape;11808;p17"/>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9" name="Google Shape;11809;p17"/>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0" name="Google Shape;11810;p17"/>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1" name="Google Shape;11811;p17"/>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2" name="Google Shape;11812;p17"/>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3" name="Google Shape;11813;p17"/>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4" name="Google Shape;11814;p17"/>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5" name="Google Shape;11815;p17"/>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6" name="Google Shape;11816;p17"/>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7" name="Google Shape;11817;p17"/>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8" name="Google Shape;11818;p17"/>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9" name="Google Shape;11819;p17"/>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0" name="Google Shape;11820;p17"/>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1" name="Google Shape;11821;p17"/>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2" name="Google Shape;11822;p17"/>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3" name="Google Shape;11823;p17"/>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4" name="Google Shape;11824;p17"/>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5" name="Google Shape;11825;p17"/>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6" name="Google Shape;11826;p17"/>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7" name="Google Shape;11827;p17"/>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8" name="Google Shape;11828;p17"/>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9" name="Google Shape;11829;p17"/>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0" name="Google Shape;11830;p17"/>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1" name="Google Shape;11831;p17"/>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2" name="Google Shape;11832;p17"/>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3" name="Google Shape;11833;p17"/>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4" name="Google Shape;11834;p17"/>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5" name="Google Shape;11835;p17"/>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6" name="Google Shape;11836;p17"/>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7" name="Google Shape;11837;p17"/>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8" name="Google Shape;11838;p17"/>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9" name="Google Shape;11839;p17"/>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0" name="Google Shape;11840;p17"/>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1" name="Google Shape;11841;p17"/>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2" name="Google Shape;11842;p17"/>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3" name="Google Shape;11843;p17"/>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4" name="Google Shape;11844;p17"/>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5" name="Google Shape;11845;p17"/>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6" name="Google Shape;11846;p17"/>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7" name="Google Shape;11847;p17"/>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8" name="Google Shape;11848;p17"/>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9" name="Google Shape;11849;p17"/>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0" name="Google Shape;11850;p17"/>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1" name="Google Shape;11851;p17"/>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2" name="Google Shape;11852;p17"/>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3" name="Google Shape;11853;p17"/>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54" name="Google Shape;11854;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855" name="Google Shape;11855;p17"/>
          <p:cNvSpPr/>
          <p:nvPr/>
        </p:nvSpPr>
        <p:spPr>
          <a:xfrm rot="-9002992" flipH="1">
            <a:off x="441788" y="454114"/>
            <a:ext cx="96947" cy="194785"/>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6" name="Google Shape;11856;p17"/>
          <p:cNvSpPr/>
          <p:nvPr/>
        </p:nvSpPr>
        <p:spPr>
          <a:xfrm rot="-469745" flipH="1">
            <a:off x="963721" y="877654"/>
            <a:ext cx="96903" cy="194996"/>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7" name="Google Shape;11857;p17"/>
          <p:cNvSpPr/>
          <p:nvPr/>
        </p:nvSpPr>
        <p:spPr>
          <a:xfrm rot="-4888154" flipH="1">
            <a:off x="11581873" y="1642528"/>
            <a:ext cx="97073" cy="1944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8" name="Google Shape;11858;p17"/>
          <p:cNvSpPr/>
          <p:nvPr/>
        </p:nvSpPr>
        <p:spPr>
          <a:xfrm rot="-9002992" flipH="1">
            <a:off x="11509321" y="621932"/>
            <a:ext cx="96947" cy="194785"/>
          </a:xfrm>
          <a:prstGeom prst="roundRect">
            <a:avLst>
              <a:gd name="adj" fmla="val 50000"/>
            </a:avLst>
          </a:prstGeom>
          <a:solidFill>
            <a:schemeClr val="dk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9" name="Google Shape;11859;p17"/>
          <p:cNvSpPr/>
          <p:nvPr/>
        </p:nvSpPr>
        <p:spPr>
          <a:xfrm rot="-469745" flipH="1">
            <a:off x="11024587" y="1156254"/>
            <a:ext cx="96903" cy="194996"/>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0" name="Google Shape;11860;p17"/>
          <p:cNvSpPr/>
          <p:nvPr/>
        </p:nvSpPr>
        <p:spPr>
          <a:xfrm rot="-6345070" flipH="1">
            <a:off x="505003" y="1495817"/>
            <a:ext cx="97252" cy="194612"/>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03718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296612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195387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676305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295552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6216365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6299568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968696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78"/>
        <p:cNvGrpSpPr/>
        <p:nvPr/>
      </p:nvGrpSpPr>
      <p:grpSpPr>
        <a:xfrm>
          <a:off x="0" y="0"/>
          <a:ext cx="0" cy="0"/>
          <a:chOff x="0" y="0"/>
          <a:chExt cx="0" cy="0"/>
        </a:xfrm>
      </p:grpSpPr>
      <p:grpSp>
        <p:nvGrpSpPr>
          <p:cNvPr id="5079" name="Google Shape;5079;p8"/>
          <p:cNvGrpSpPr/>
          <p:nvPr/>
        </p:nvGrpSpPr>
        <p:grpSpPr>
          <a:xfrm>
            <a:off x="0" y="0"/>
            <a:ext cx="12205600" cy="7066400"/>
            <a:chOff x="0" y="0"/>
            <a:chExt cx="9154200" cy="5299800"/>
          </a:xfrm>
        </p:grpSpPr>
        <p:sp>
          <p:nvSpPr>
            <p:cNvPr id="5080" name="Google Shape;5080;p8"/>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8"/>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8"/>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8"/>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8"/>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8"/>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8"/>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8"/>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8"/>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8"/>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8"/>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8"/>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8"/>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8"/>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8"/>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8"/>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8"/>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8"/>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8"/>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8"/>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8"/>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8"/>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8"/>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8"/>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4" name="Google Shape;5104;p8"/>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8"/>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8"/>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7" name="Google Shape;5107;p8"/>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8" name="Google Shape;5108;p8"/>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8"/>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8"/>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8"/>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8"/>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8"/>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8"/>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8"/>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8"/>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8"/>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8"/>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8"/>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8"/>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8"/>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8"/>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8"/>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8"/>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8"/>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8"/>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8"/>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8"/>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8"/>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8"/>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8"/>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2" name="Google Shape;5132;p8"/>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3" name="Google Shape;5133;p8"/>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8"/>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8"/>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8"/>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8"/>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8"/>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8"/>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8"/>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8"/>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8"/>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8"/>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8"/>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8"/>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8"/>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8"/>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8"/>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8"/>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8"/>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1" name="Google Shape;5151;p8"/>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8"/>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8"/>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8"/>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8"/>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8"/>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8"/>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8"/>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8"/>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8"/>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8"/>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8"/>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8"/>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8"/>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8"/>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8"/>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8"/>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8"/>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8"/>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8"/>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8"/>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8"/>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8"/>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8"/>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8"/>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8"/>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8"/>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8"/>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8"/>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8"/>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8"/>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8"/>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8"/>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8"/>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8"/>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8"/>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8"/>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8"/>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8"/>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8"/>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8"/>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8"/>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8"/>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8"/>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8"/>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8"/>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8"/>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8"/>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8"/>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8"/>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8"/>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8"/>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8"/>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8"/>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8"/>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8"/>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8"/>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8" name="Google Shape;5208;p8"/>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9" name="Google Shape;5209;p8"/>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0" name="Google Shape;5210;p8"/>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1" name="Google Shape;5211;p8"/>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8"/>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3" name="Google Shape;5213;p8"/>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4" name="Google Shape;5214;p8"/>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5" name="Google Shape;5215;p8"/>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8"/>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8"/>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8"/>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8"/>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8"/>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8"/>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8"/>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8"/>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8"/>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8"/>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8"/>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8"/>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8"/>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8"/>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8"/>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8"/>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8"/>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8"/>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8"/>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8"/>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8"/>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8"/>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8"/>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8"/>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8"/>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8"/>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8"/>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8"/>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8"/>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8"/>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8"/>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8"/>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8"/>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8"/>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8"/>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1" name="Google Shape;5251;p8"/>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8"/>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3" name="Google Shape;5253;p8"/>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4" name="Google Shape;5254;p8"/>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8"/>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8"/>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8"/>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8"/>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8"/>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8"/>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8"/>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8"/>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8"/>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8"/>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8"/>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8"/>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8"/>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8"/>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8"/>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8"/>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8"/>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8"/>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8"/>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8"/>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8"/>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8"/>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8"/>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8"/>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8"/>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8"/>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8"/>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8"/>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8"/>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8"/>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8"/>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8"/>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8"/>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8"/>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8"/>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8"/>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8"/>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8"/>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8"/>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8"/>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8"/>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8"/>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8"/>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8"/>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8"/>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8"/>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8"/>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8"/>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8"/>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8"/>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8"/>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8"/>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7" name="Google Shape;5307;p8"/>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8" name="Google Shape;5308;p8"/>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8"/>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8"/>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8"/>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8"/>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8"/>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8"/>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8"/>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8"/>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8"/>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8"/>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8"/>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8"/>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8"/>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8"/>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8"/>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8"/>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8"/>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6" name="Google Shape;5326;p8"/>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7" name="Google Shape;5327;p8"/>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8" name="Google Shape;5328;p8"/>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9" name="Google Shape;5329;p8"/>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0" name="Google Shape;5330;p8"/>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1" name="Google Shape;5331;p8"/>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8"/>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3" name="Google Shape;5333;p8"/>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4" name="Google Shape;5334;p8"/>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5" name="Google Shape;5335;p8"/>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8"/>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8"/>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8"/>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8"/>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8"/>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8"/>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8"/>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3" name="Google Shape;5343;p8"/>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4" name="Google Shape;5344;p8"/>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8"/>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8"/>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8"/>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8"/>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8"/>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8"/>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8"/>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8"/>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3" name="Google Shape;5353;p8"/>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4" name="Google Shape;5354;p8"/>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5" name="Google Shape;5355;p8"/>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6" name="Google Shape;5356;p8"/>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8"/>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8"/>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8"/>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8"/>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8"/>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8"/>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8"/>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8"/>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8"/>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8"/>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8"/>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8"/>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9" name="Google Shape;5369;p8"/>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0" name="Google Shape;5370;p8"/>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8"/>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8"/>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8"/>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8"/>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8"/>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6" name="Google Shape;5376;p8"/>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7" name="Google Shape;5377;p8"/>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8"/>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8"/>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8"/>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8"/>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8"/>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8"/>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8"/>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8"/>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8"/>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8"/>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8"/>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8"/>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8"/>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8"/>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8"/>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3" name="Google Shape;5393;p8"/>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4" name="Google Shape;5394;p8"/>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8"/>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8"/>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8"/>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8"/>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8"/>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8"/>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8"/>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8"/>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8"/>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8"/>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8"/>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8"/>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8"/>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8"/>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8"/>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8"/>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8"/>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8"/>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8"/>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8"/>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8"/>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8"/>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8"/>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8"/>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8"/>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8"/>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8"/>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8"/>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8"/>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8"/>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8"/>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8"/>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8"/>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8"/>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8"/>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8"/>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8"/>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8"/>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8"/>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8"/>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8"/>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8"/>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8"/>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8"/>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8"/>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8"/>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8"/>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8"/>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3" name="Google Shape;5443;p8"/>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8"/>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8"/>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6" name="Google Shape;5446;p8"/>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7" name="Google Shape;5447;p8"/>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8"/>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8"/>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8"/>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8"/>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8"/>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8"/>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8"/>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8"/>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8"/>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8"/>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8"/>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8"/>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8"/>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8"/>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8"/>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8"/>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8"/>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8"/>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8"/>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8"/>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8"/>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8"/>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8"/>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1" name="Google Shape;5471;p8"/>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2" name="Google Shape;5472;p8"/>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8"/>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8"/>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8"/>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8"/>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8"/>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8"/>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8"/>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8"/>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8"/>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8"/>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8"/>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8"/>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8"/>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8"/>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8"/>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8"/>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8"/>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0" name="Google Shape;5490;p8"/>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8"/>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8"/>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8"/>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8"/>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8"/>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8"/>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8"/>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8"/>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8"/>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8"/>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8"/>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8"/>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8"/>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8"/>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8"/>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8"/>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8"/>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8"/>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8"/>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8"/>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8"/>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8"/>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8"/>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8"/>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8"/>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8"/>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8"/>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8"/>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8"/>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8"/>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8"/>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8"/>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8"/>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8"/>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8"/>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8"/>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8"/>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8"/>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8"/>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8"/>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8"/>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8"/>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8"/>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8"/>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8"/>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8"/>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8"/>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8"/>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8"/>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8"/>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8"/>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8"/>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8"/>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8"/>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8"/>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8"/>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7" name="Google Shape;5547;p8"/>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8" name="Google Shape;5548;p8"/>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9" name="Google Shape;5549;p8"/>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8"/>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1" name="Google Shape;5551;p8"/>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2" name="Google Shape;5552;p8"/>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8"/>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8"/>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8"/>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8"/>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8"/>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8"/>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8"/>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0" name="Google Shape;5560;p8"/>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1" name="Google Shape;5561;p8"/>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2" name="Google Shape;5562;p8"/>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3" name="Google Shape;5563;p8"/>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8"/>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8"/>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8"/>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8"/>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8"/>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8"/>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8"/>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8"/>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8"/>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8"/>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8"/>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8"/>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6" name="Google Shape;5576;p8"/>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7" name="Google Shape;5577;p8"/>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8"/>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8"/>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8"/>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8"/>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8"/>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8"/>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8"/>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8"/>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6" name="Google Shape;5586;p8"/>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7" name="Google Shape;5587;p8"/>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8"/>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9" name="Google Shape;5589;p8"/>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0" name="Google Shape;5590;p8"/>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8"/>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8"/>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8"/>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8"/>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8"/>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8"/>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8"/>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8"/>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8"/>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8"/>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8"/>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8"/>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8"/>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8"/>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8"/>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6" name="Google Shape;5606;p8"/>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7" name="Google Shape;5607;p8"/>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8"/>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8"/>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8"/>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8"/>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8"/>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8"/>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8"/>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8"/>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8"/>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8"/>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8"/>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8"/>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8"/>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8"/>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8"/>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8"/>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8"/>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8"/>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8"/>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8"/>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8"/>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8"/>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8"/>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8"/>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8"/>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8"/>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8"/>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5" name="Google Shape;5635;p8"/>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6" name="Google Shape;5636;p8"/>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8"/>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8"/>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8"/>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8"/>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8"/>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8"/>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8"/>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8"/>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8"/>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8"/>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8"/>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8"/>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8"/>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8"/>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8"/>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8"/>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8"/>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8"/>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8"/>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8"/>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8"/>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8"/>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8"/>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8"/>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8"/>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8"/>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8"/>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8"/>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8"/>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6" name="Google Shape;5666;p8"/>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7" name="Google Shape;5667;p8"/>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8"/>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8"/>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8"/>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8"/>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8"/>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8"/>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8"/>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8"/>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6" name="Google Shape;5676;p8"/>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7" name="Google Shape;5677;p8"/>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8"/>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8"/>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8"/>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8"/>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8"/>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8"/>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8"/>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8"/>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8"/>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8"/>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8"/>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8"/>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8"/>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8"/>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8"/>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8"/>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8"/>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8"/>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8"/>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7" name="Google Shape;5697;p8"/>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8"/>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8"/>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0" name="Google Shape;5700;p8"/>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1" name="Google Shape;5701;p8"/>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8"/>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3" name="Google Shape;5703;p8"/>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4" name="Google Shape;5704;p8"/>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8"/>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8"/>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8"/>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8"/>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8"/>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8"/>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8"/>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8"/>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8"/>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8"/>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8"/>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8"/>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8"/>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8"/>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8"/>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8"/>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8"/>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8"/>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8"/>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4" name="Google Shape;5724;p8"/>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5" name="Google Shape;5725;p8"/>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8"/>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8"/>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8"/>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8"/>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8"/>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8"/>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8"/>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8"/>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8"/>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8"/>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8"/>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8"/>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8"/>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8"/>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8"/>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8"/>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8"/>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8"/>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8"/>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8"/>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8"/>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8"/>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8" name="Google Shape;5748;p8"/>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9" name="Google Shape;5749;p8"/>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0" name="Google Shape;5750;p8"/>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8"/>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2" name="Google Shape;5752;p8"/>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3" name="Google Shape;5753;p8"/>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8"/>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5" name="Google Shape;5755;p8"/>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6" name="Google Shape;5756;p8"/>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8"/>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8"/>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8"/>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8"/>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8"/>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8"/>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8"/>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8"/>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5" name="Google Shape;5765;p8"/>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6" name="Google Shape;5766;p8"/>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8"/>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8" name="Google Shape;5768;p8"/>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9" name="Google Shape;5769;p8"/>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8"/>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8"/>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8"/>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8"/>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8"/>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8"/>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8"/>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8"/>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8"/>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8"/>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8"/>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8"/>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8"/>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8"/>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8"/>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5" name="Google Shape;5785;p8"/>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6" name="Google Shape;5786;p8"/>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8"/>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8"/>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8"/>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8"/>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8"/>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8"/>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8"/>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8"/>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8"/>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8"/>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8"/>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8"/>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8"/>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8"/>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8"/>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8"/>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8"/>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8"/>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8"/>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8"/>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8"/>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8"/>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8"/>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8"/>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8"/>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8"/>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8"/>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4" name="Google Shape;5814;p8"/>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5" name="Google Shape;5815;p8"/>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8"/>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8"/>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8"/>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8"/>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8"/>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8"/>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8"/>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8"/>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4" name="Google Shape;5824;p8"/>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5" name="Google Shape;5825;p8"/>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8"/>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8"/>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8"/>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8"/>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8"/>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8"/>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8"/>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8"/>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8"/>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8"/>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8"/>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8"/>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8"/>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8"/>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8"/>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8"/>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8"/>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8"/>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8"/>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8"/>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8"/>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8"/>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8" name="Google Shape;5848;p8"/>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8"/>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8"/>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1" name="Google Shape;5851;p8"/>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2" name="Google Shape;5852;p8"/>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8"/>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4" name="Google Shape;5854;p8"/>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5" name="Google Shape;5855;p8"/>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6" name="Google Shape;5856;p8"/>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8"/>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8" name="Google Shape;5858;p8"/>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9" name="Google Shape;5859;p8"/>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0" name="Google Shape;5860;p8"/>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8"/>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8"/>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8"/>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8"/>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8"/>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8"/>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8"/>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8" name="Google Shape;5868;p8"/>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9" name="Google Shape;5869;p8"/>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8"/>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8"/>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8"/>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8"/>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8"/>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8"/>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8"/>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8"/>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8"/>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8"/>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8"/>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8"/>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8"/>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8"/>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8"/>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8"/>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8"/>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8"/>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8"/>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8"/>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8"/>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8"/>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8"/>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8"/>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8"/>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8"/>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8"/>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8"/>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8"/>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8"/>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8"/>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8"/>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8"/>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8"/>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8"/>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8"/>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8"/>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8"/>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8"/>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8"/>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8"/>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8"/>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8"/>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8"/>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8"/>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8"/>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6" name="Google Shape;5916;p8"/>
          <p:cNvSpPr txBox="1">
            <a:spLocks noGrp="1"/>
          </p:cNvSpPr>
          <p:nvPr>
            <p:ph type="title"/>
          </p:nvPr>
        </p:nvSpPr>
        <p:spPr>
          <a:xfrm>
            <a:off x="1817733" y="1742800"/>
            <a:ext cx="85564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5917" name="Google Shape;5917;p8"/>
          <p:cNvSpPr/>
          <p:nvPr/>
        </p:nvSpPr>
        <p:spPr>
          <a:xfrm rot="1797008">
            <a:off x="1748749" y="2015521"/>
            <a:ext cx="96947"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8" name="Google Shape;5918;p8"/>
          <p:cNvSpPr/>
          <p:nvPr/>
        </p:nvSpPr>
        <p:spPr>
          <a:xfrm rot="-1797008">
            <a:off x="768300" y="2015502"/>
            <a:ext cx="96947" cy="194785"/>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19" name="Google Shape;5919;p8"/>
          <p:cNvSpPr/>
          <p:nvPr/>
        </p:nvSpPr>
        <p:spPr>
          <a:xfrm rot="3602992">
            <a:off x="1122231" y="781550"/>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0" name="Google Shape;5920;p8"/>
          <p:cNvSpPr/>
          <p:nvPr/>
        </p:nvSpPr>
        <p:spPr>
          <a:xfrm rot="686960">
            <a:off x="499863" y="2998410"/>
            <a:ext cx="96725" cy="194705"/>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1" name="Google Shape;5921;p8"/>
          <p:cNvSpPr/>
          <p:nvPr/>
        </p:nvSpPr>
        <p:spPr>
          <a:xfrm rot="686960">
            <a:off x="2386963" y="934877"/>
            <a:ext cx="96725" cy="194705"/>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2" name="Google Shape;5922;p8"/>
          <p:cNvSpPr/>
          <p:nvPr/>
        </p:nvSpPr>
        <p:spPr>
          <a:xfrm rot="1574840">
            <a:off x="11393912" y="5322751"/>
            <a:ext cx="96779" cy="194629"/>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3" name="Google Shape;5923;p8"/>
          <p:cNvSpPr/>
          <p:nvPr/>
        </p:nvSpPr>
        <p:spPr>
          <a:xfrm rot="5014873">
            <a:off x="10503123" y="6047256"/>
            <a:ext cx="96605" cy="194757"/>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4" name="Google Shape;5924;p8"/>
          <p:cNvSpPr/>
          <p:nvPr/>
        </p:nvSpPr>
        <p:spPr>
          <a:xfrm rot="1797008">
            <a:off x="11644549" y="6155988"/>
            <a:ext cx="96947" cy="194785"/>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25" name="Google Shape;5925;p8"/>
          <p:cNvSpPr/>
          <p:nvPr/>
        </p:nvSpPr>
        <p:spPr>
          <a:xfrm rot="4194938">
            <a:off x="11393997" y="4471138"/>
            <a:ext cx="96679" cy="194863"/>
          </a:xfrm>
          <a:prstGeom prst="roundRect">
            <a:avLst>
              <a:gd name="adj" fmla="val 50000"/>
            </a:avLst>
          </a:prstGeom>
          <a:solidFill>
            <a:schemeClr val="dk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38146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474759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1704394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8807053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93749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68"/>
        <p:cNvGrpSpPr/>
        <p:nvPr/>
      </p:nvGrpSpPr>
      <p:grpSpPr>
        <a:xfrm>
          <a:off x="0" y="0"/>
          <a:ext cx="0" cy="0"/>
          <a:chOff x="0" y="0"/>
          <a:chExt cx="0" cy="0"/>
        </a:xfrm>
      </p:grpSpPr>
      <p:sp>
        <p:nvSpPr>
          <p:cNvPr id="6769" name="Google Shape;6769;p10"/>
          <p:cNvSpPr txBox="1">
            <a:spLocks noGrp="1"/>
          </p:cNvSpPr>
          <p:nvPr>
            <p:ph type="title"/>
          </p:nvPr>
        </p:nvSpPr>
        <p:spPr>
          <a:xfrm rot="-147833">
            <a:off x="5393576" y="4390865"/>
            <a:ext cx="5312912" cy="1900952"/>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dk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770" name="Google Shape;6770;p10"/>
          <p:cNvSpPr/>
          <p:nvPr/>
        </p:nvSpPr>
        <p:spPr>
          <a:xfrm rot="-4454930">
            <a:off x="1373637" y="5939462"/>
            <a:ext cx="97252" cy="194612"/>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1" name="Google Shape;6771;p10"/>
          <p:cNvSpPr/>
          <p:nvPr/>
        </p:nvSpPr>
        <p:spPr>
          <a:xfrm rot="-1797008">
            <a:off x="517255" y="5379160"/>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2" name="Google Shape;6772;p10"/>
          <p:cNvSpPr/>
          <p:nvPr/>
        </p:nvSpPr>
        <p:spPr>
          <a:xfrm rot="-10330255">
            <a:off x="587854" y="6291275"/>
            <a:ext cx="96903" cy="1949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4103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773"/>
        <p:cNvGrpSpPr/>
        <p:nvPr/>
      </p:nvGrpSpPr>
      <p:grpSpPr>
        <a:xfrm>
          <a:off x="0" y="0"/>
          <a:ext cx="0" cy="0"/>
          <a:chOff x="0" y="0"/>
          <a:chExt cx="0" cy="0"/>
        </a:xfrm>
      </p:grpSpPr>
      <p:grpSp>
        <p:nvGrpSpPr>
          <p:cNvPr id="6774" name="Google Shape;6774;p11"/>
          <p:cNvGrpSpPr/>
          <p:nvPr/>
        </p:nvGrpSpPr>
        <p:grpSpPr>
          <a:xfrm>
            <a:off x="0" y="0"/>
            <a:ext cx="12205600" cy="7066400"/>
            <a:chOff x="0" y="0"/>
            <a:chExt cx="9154200" cy="5299800"/>
          </a:xfrm>
        </p:grpSpPr>
        <p:sp>
          <p:nvSpPr>
            <p:cNvPr id="6775" name="Google Shape;6775;p11"/>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6" name="Google Shape;6776;p11"/>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7" name="Google Shape;6777;p11"/>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8" name="Google Shape;6778;p11"/>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9" name="Google Shape;6779;p11"/>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0" name="Google Shape;6780;p11"/>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1" name="Google Shape;6781;p11"/>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2" name="Google Shape;6782;p11"/>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3" name="Google Shape;6783;p11"/>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4" name="Google Shape;6784;p11"/>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5" name="Google Shape;6785;p11"/>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6" name="Google Shape;6786;p11"/>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7" name="Google Shape;6787;p11"/>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8" name="Google Shape;6788;p11"/>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9" name="Google Shape;6789;p11"/>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0" name="Google Shape;6790;p11"/>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1" name="Google Shape;6791;p11"/>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2" name="Google Shape;6792;p11"/>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3" name="Google Shape;6793;p11"/>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4" name="Google Shape;6794;p11"/>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5" name="Google Shape;6795;p11"/>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6" name="Google Shape;6796;p11"/>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7" name="Google Shape;6797;p11"/>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8" name="Google Shape;6798;p11"/>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9" name="Google Shape;6799;p11"/>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0" name="Google Shape;6800;p11"/>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1" name="Google Shape;6801;p11"/>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2" name="Google Shape;6802;p11"/>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3" name="Google Shape;6803;p11"/>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4" name="Google Shape;6804;p11"/>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5" name="Google Shape;6805;p11"/>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6" name="Google Shape;6806;p11"/>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7" name="Google Shape;6807;p11"/>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8" name="Google Shape;6808;p11"/>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9" name="Google Shape;6809;p11"/>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0" name="Google Shape;6810;p11"/>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1" name="Google Shape;6811;p11"/>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2" name="Google Shape;6812;p11"/>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3" name="Google Shape;6813;p11"/>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4" name="Google Shape;6814;p11"/>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5" name="Google Shape;6815;p11"/>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6" name="Google Shape;6816;p11"/>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7" name="Google Shape;6817;p11"/>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8" name="Google Shape;6818;p11"/>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9" name="Google Shape;6819;p11"/>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0" name="Google Shape;6820;p11"/>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1" name="Google Shape;6821;p11"/>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2" name="Google Shape;6822;p11"/>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3" name="Google Shape;6823;p11"/>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4" name="Google Shape;6824;p11"/>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5" name="Google Shape;6825;p11"/>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6" name="Google Shape;6826;p11"/>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7" name="Google Shape;6827;p11"/>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8" name="Google Shape;6828;p11"/>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9" name="Google Shape;6829;p11"/>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0" name="Google Shape;6830;p11"/>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1" name="Google Shape;6831;p11"/>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2" name="Google Shape;6832;p11"/>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3" name="Google Shape;6833;p11"/>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4" name="Google Shape;6834;p11"/>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5" name="Google Shape;6835;p11"/>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6" name="Google Shape;6836;p11"/>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7" name="Google Shape;6837;p11"/>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8" name="Google Shape;6838;p11"/>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9" name="Google Shape;6839;p11"/>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0" name="Google Shape;6840;p11"/>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1" name="Google Shape;6841;p11"/>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2" name="Google Shape;6842;p11"/>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3" name="Google Shape;6843;p11"/>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4" name="Google Shape;6844;p11"/>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5" name="Google Shape;6845;p11"/>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6" name="Google Shape;6846;p11"/>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7" name="Google Shape;6847;p11"/>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8" name="Google Shape;6848;p11"/>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9" name="Google Shape;6849;p11"/>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0" name="Google Shape;6850;p11"/>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1" name="Google Shape;6851;p11"/>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2" name="Google Shape;6852;p11"/>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3" name="Google Shape;6853;p11"/>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4" name="Google Shape;6854;p11"/>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5" name="Google Shape;6855;p11"/>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6" name="Google Shape;6856;p11"/>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7" name="Google Shape;6857;p11"/>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8" name="Google Shape;6858;p11"/>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9" name="Google Shape;6859;p11"/>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0" name="Google Shape;6860;p11"/>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1" name="Google Shape;6861;p11"/>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2" name="Google Shape;6862;p11"/>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3" name="Google Shape;6863;p11"/>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4" name="Google Shape;6864;p11"/>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5" name="Google Shape;6865;p11"/>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6" name="Google Shape;6866;p11"/>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7" name="Google Shape;6867;p11"/>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8" name="Google Shape;6868;p11"/>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9" name="Google Shape;6869;p11"/>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0" name="Google Shape;6870;p11"/>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1" name="Google Shape;6871;p11"/>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2" name="Google Shape;6872;p11"/>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3" name="Google Shape;6873;p11"/>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4" name="Google Shape;6874;p11"/>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5" name="Google Shape;6875;p11"/>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6" name="Google Shape;6876;p11"/>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7" name="Google Shape;6877;p11"/>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8" name="Google Shape;6878;p11"/>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9" name="Google Shape;6879;p11"/>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0" name="Google Shape;6880;p11"/>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1" name="Google Shape;6881;p11"/>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2" name="Google Shape;6882;p11"/>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3" name="Google Shape;6883;p11"/>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4" name="Google Shape;6884;p11"/>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5" name="Google Shape;6885;p11"/>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6" name="Google Shape;6886;p11"/>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7" name="Google Shape;6887;p11"/>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8" name="Google Shape;6888;p11"/>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9" name="Google Shape;6889;p11"/>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0" name="Google Shape;6890;p11"/>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1" name="Google Shape;6891;p11"/>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2" name="Google Shape;6892;p11"/>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3" name="Google Shape;6893;p11"/>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4" name="Google Shape;6894;p11"/>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5" name="Google Shape;6895;p11"/>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6" name="Google Shape;6896;p11"/>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7" name="Google Shape;6897;p11"/>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8" name="Google Shape;6898;p11"/>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9" name="Google Shape;6899;p11"/>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0" name="Google Shape;6900;p11"/>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1" name="Google Shape;6901;p11"/>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2" name="Google Shape;6902;p11"/>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3" name="Google Shape;6903;p11"/>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4" name="Google Shape;6904;p11"/>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5" name="Google Shape;6905;p11"/>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6" name="Google Shape;6906;p11"/>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7" name="Google Shape;6907;p11"/>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8" name="Google Shape;6908;p11"/>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9" name="Google Shape;6909;p11"/>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0" name="Google Shape;6910;p11"/>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1" name="Google Shape;6911;p11"/>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2" name="Google Shape;6912;p11"/>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3" name="Google Shape;6913;p11"/>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4" name="Google Shape;6914;p11"/>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5" name="Google Shape;6915;p11"/>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6" name="Google Shape;6916;p11"/>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7" name="Google Shape;6917;p11"/>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8" name="Google Shape;6918;p11"/>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9" name="Google Shape;6919;p11"/>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0" name="Google Shape;6920;p11"/>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1" name="Google Shape;6921;p11"/>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2" name="Google Shape;6922;p11"/>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3" name="Google Shape;6923;p11"/>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4" name="Google Shape;6924;p11"/>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5" name="Google Shape;6925;p11"/>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6" name="Google Shape;6926;p11"/>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7" name="Google Shape;6927;p11"/>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8" name="Google Shape;6928;p11"/>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9" name="Google Shape;6929;p11"/>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0" name="Google Shape;6930;p11"/>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1" name="Google Shape;6931;p11"/>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2" name="Google Shape;6932;p11"/>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3" name="Google Shape;6933;p11"/>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4" name="Google Shape;6934;p11"/>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5" name="Google Shape;6935;p11"/>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6" name="Google Shape;6936;p11"/>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7" name="Google Shape;6937;p11"/>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8" name="Google Shape;6938;p11"/>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9" name="Google Shape;6939;p11"/>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0" name="Google Shape;6940;p11"/>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1" name="Google Shape;6941;p11"/>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2" name="Google Shape;6942;p11"/>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3" name="Google Shape;6943;p11"/>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4" name="Google Shape;6944;p11"/>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5" name="Google Shape;6945;p11"/>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6" name="Google Shape;6946;p11"/>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7" name="Google Shape;6947;p11"/>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8" name="Google Shape;6948;p11"/>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9" name="Google Shape;6949;p11"/>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0" name="Google Shape;6950;p11"/>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1" name="Google Shape;6951;p11"/>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2" name="Google Shape;6952;p11"/>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3" name="Google Shape;6953;p11"/>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4" name="Google Shape;6954;p11"/>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5" name="Google Shape;6955;p11"/>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6" name="Google Shape;6956;p11"/>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7" name="Google Shape;6957;p11"/>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8" name="Google Shape;6958;p11"/>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9" name="Google Shape;6959;p11"/>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0" name="Google Shape;6960;p11"/>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1" name="Google Shape;6961;p11"/>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2" name="Google Shape;6962;p11"/>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3" name="Google Shape;6963;p11"/>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4" name="Google Shape;6964;p11"/>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5" name="Google Shape;6965;p11"/>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6" name="Google Shape;6966;p11"/>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7" name="Google Shape;6967;p11"/>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8" name="Google Shape;6968;p11"/>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9" name="Google Shape;6969;p11"/>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0" name="Google Shape;6970;p11"/>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1" name="Google Shape;6971;p11"/>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2" name="Google Shape;6972;p11"/>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3" name="Google Shape;6973;p11"/>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4" name="Google Shape;6974;p11"/>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5" name="Google Shape;6975;p11"/>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6" name="Google Shape;6976;p11"/>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7" name="Google Shape;6977;p11"/>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8" name="Google Shape;6978;p11"/>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9" name="Google Shape;6979;p11"/>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0" name="Google Shape;6980;p11"/>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1" name="Google Shape;6981;p11"/>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2" name="Google Shape;6982;p11"/>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3" name="Google Shape;6983;p11"/>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4" name="Google Shape;6984;p11"/>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5" name="Google Shape;6985;p11"/>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6" name="Google Shape;6986;p11"/>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7" name="Google Shape;6987;p11"/>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8" name="Google Shape;6988;p11"/>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9" name="Google Shape;6989;p11"/>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0" name="Google Shape;6990;p11"/>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1" name="Google Shape;6991;p11"/>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2" name="Google Shape;6992;p11"/>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3" name="Google Shape;6993;p11"/>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4" name="Google Shape;6994;p11"/>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5" name="Google Shape;6995;p11"/>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6" name="Google Shape;6996;p11"/>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7" name="Google Shape;6997;p11"/>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8" name="Google Shape;6998;p11"/>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9" name="Google Shape;6999;p11"/>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0" name="Google Shape;7000;p11"/>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1" name="Google Shape;7001;p11"/>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2" name="Google Shape;7002;p11"/>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3" name="Google Shape;7003;p11"/>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4" name="Google Shape;7004;p11"/>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5" name="Google Shape;7005;p11"/>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6" name="Google Shape;7006;p11"/>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7" name="Google Shape;7007;p11"/>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8" name="Google Shape;7008;p11"/>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9" name="Google Shape;7009;p11"/>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0" name="Google Shape;7010;p11"/>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1" name="Google Shape;7011;p11"/>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2" name="Google Shape;7012;p11"/>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3" name="Google Shape;7013;p11"/>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4" name="Google Shape;7014;p11"/>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5" name="Google Shape;7015;p11"/>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6" name="Google Shape;7016;p11"/>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7" name="Google Shape;7017;p11"/>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8" name="Google Shape;7018;p11"/>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9" name="Google Shape;7019;p11"/>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0" name="Google Shape;7020;p11"/>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1" name="Google Shape;7021;p11"/>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2" name="Google Shape;7022;p11"/>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3" name="Google Shape;7023;p11"/>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4" name="Google Shape;7024;p11"/>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5" name="Google Shape;7025;p11"/>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6" name="Google Shape;7026;p11"/>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7" name="Google Shape;7027;p11"/>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8" name="Google Shape;7028;p11"/>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9" name="Google Shape;7029;p11"/>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0" name="Google Shape;7030;p11"/>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1" name="Google Shape;7031;p11"/>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2" name="Google Shape;7032;p11"/>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3" name="Google Shape;7033;p11"/>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4" name="Google Shape;7034;p11"/>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5" name="Google Shape;7035;p11"/>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6" name="Google Shape;7036;p11"/>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7" name="Google Shape;7037;p11"/>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8" name="Google Shape;7038;p11"/>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9" name="Google Shape;7039;p11"/>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0" name="Google Shape;7040;p11"/>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1" name="Google Shape;7041;p11"/>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2" name="Google Shape;7042;p11"/>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3" name="Google Shape;7043;p11"/>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4" name="Google Shape;7044;p11"/>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5" name="Google Shape;7045;p11"/>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6" name="Google Shape;7046;p11"/>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7" name="Google Shape;7047;p11"/>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8" name="Google Shape;7048;p11"/>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9" name="Google Shape;7049;p11"/>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0" name="Google Shape;7050;p11"/>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1" name="Google Shape;7051;p11"/>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2" name="Google Shape;7052;p11"/>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3" name="Google Shape;7053;p11"/>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4" name="Google Shape;7054;p11"/>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5" name="Google Shape;7055;p11"/>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6" name="Google Shape;7056;p11"/>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7" name="Google Shape;7057;p11"/>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8" name="Google Shape;7058;p11"/>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9" name="Google Shape;7059;p11"/>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0" name="Google Shape;7060;p11"/>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1" name="Google Shape;7061;p11"/>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2" name="Google Shape;7062;p11"/>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3" name="Google Shape;7063;p11"/>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4" name="Google Shape;7064;p11"/>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5" name="Google Shape;7065;p11"/>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6" name="Google Shape;7066;p11"/>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7" name="Google Shape;7067;p11"/>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8" name="Google Shape;7068;p11"/>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9" name="Google Shape;7069;p11"/>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0" name="Google Shape;7070;p11"/>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1" name="Google Shape;7071;p11"/>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2" name="Google Shape;7072;p11"/>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3" name="Google Shape;7073;p11"/>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4" name="Google Shape;7074;p11"/>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5" name="Google Shape;7075;p11"/>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6" name="Google Shape;7076;p11"/>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7" name="Google Shape;7077;p11"/>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8" name="Google Shape;7078;p11"/>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9" name="Google Shape;7079;p11"/>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0" name="Google Shape;7080;p11"/>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1" name="Google Shape;7081;p11"/>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2" name="Google Shape;7082;p11"/>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3" name="Google Shape;7083;p11"/>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4" name="Google Shape;7084;p11"/>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5" name="Google Shape;7085;p11"/>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6" name="Google Shape;7086;p11"/>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7" name="Google Shape;7087;p11"/>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8" name="Google Shape;7088;p11"/>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9" name="Google Shape;7089;p11"/>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0" name="Google Shape;7090;p11"/>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1" name="Google Shape;7091;p11"/>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2" name="Google Shape;7092;p11"/>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3" name="Google Shape;7093;p11"/>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4" name="Google Shape;7094;p11"/>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5" name="Google Shape;7095;p11"/>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6" name="Google Shape;7096;p11"/>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7" name="Google Shape;7097;p11"/>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8" name="Google Shape;7098;p11"/>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9" name="Google Shape;7099;p11"/>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0" name="Google Shape;7100;p11"/>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1" name="Google Shape;7101;p11"/>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2" name="Google Shape;7102;p11"/>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3" name="Google Shape;7103;p11"/>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4" name="Google Shape;7104;p11"/>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5" name="Google Shape;7105;p11"/>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6" name="Google Shape;7106;p11"/>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7" name="Google Shape;7107;p11"/>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8" name="Google Shape;7108;p11"/>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9" name="Google Shape;7109;p11"/>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0" name="Google Shape;7110;p11"/>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1" name="Google Shape;7111;p11"/>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2" name="Google Shape;7112;p11"/>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3" name="Google Shape;7113;p11"/>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4" name="Google Shape;7114;p11"/>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5" name="Google Shape;7115;p11"/>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6" name="Google Shape;7116;p11"/>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7" name="Google Shape;7117;p11"/>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8" name="Google Shape;7118;p11"/>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9" name="Google Shape;7119;p11"/>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0" name="Google Shape;7120;p11"/>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1" name="Google Shape;7121;p11"/>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2" name="Google Shape;7122;p11"/>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3" name="Google Shape;7123;p11"/>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4" name="Google Shape;7124;p11"/>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5" name="Google Shape;7125;p11"/>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6" name="Google Shape;7126;p11"/>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7" name="Google Shape;7127;p11"/>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8" name="Google Shape;7128;p11"/>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9" name="Google Shape;7129;p11"/>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0" name="Google Shape;7130;p11"/>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1" name="Google Shape;7131;p11"/>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2" name="Google Shape;7132;p11"/>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3" name="Google Shape;7133;p11"/>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4" name="Google Shape;7134;p11"/>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5" name="Google Shape;7135;p11"/>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6" name="Google Shape;7136;p11"/>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7" name="Google Shape;7137;p11"/>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8" name="Google Shape;7138;p11"/>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9" name="Google Shape;7139;p11"/>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0" name="Google Shape;7140;p11"/>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1" name="Google Shape;7141;p11"/>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2" name="Google Shape;7142;p11"/>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3" name="Google Shape;7143;p11"/>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4" name="Google Shape;7144;p11"/>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5" name="Google Shape;7145;p11"/>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6" name="Google Shape;7146;p11"/>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7" name="Google Shape;7147;p11"/>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8" name="Google Shape;7148;p11"/>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9" name="Google Shape;7149;p11"/>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0" name="Google Shape;7150;p11"/>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1" name="Google Shape;7151;p11"/>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2" name="Google Shape;7152;p11"/>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3" name="Google Shape;7153;p11"/>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4" name="Google Shape;7154;p11"/>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5" name="Google Shape;7155;p11"/>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6" name="Google Shape;7156;p11"/>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7" name="Google Shape;7157;p11"/>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8" name="Google Shape;7158;p11"/>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9" name="Google Shape;7159;p11"/>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0" name="Google Shape;7160;p11"/>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1" name="Google Shape;7161;p11"/>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2" name="Google Shape;7162;p11"/>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3" name="Google Shape;7163;p11"/>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4" name="Google Shape;7164;p11"/>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5" name="Google Shape;7165;p11"/>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6" name="Google Shape;7166;p11"/>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7" name="Google Shape;7167;p11"/>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8" name="Google Shape;7168;p11"/>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9" name="Google Shape;7169;p11"/>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0" name="Google Shape;7170;p11"/>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1" name="Google Shape;7171;p11"/>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2" name="Google Shape;7172;p11"/>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3" name="Google Shape;7173;p11"/>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4" name="Google Shape;7174;p11"/>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5" name="Google Shape;7175;p11"/>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6" name="Google Shape;7176;p11"/>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7" name="Google Shape;7177;p11"/>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8" name="Google Shape;7178;p11"/>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9" name="Google Shape;7179;p11"/>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0" name="Google Shape;7180;p11"/>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1" name="Google Shape;7181;p11"/>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2" name="Google Shape;7182;p11"/>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3" name="Google Shape;7183;p11"/>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4" name="Google Shape;7184;p11"/>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5" name="Google Shape;7185;p11"/>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6" name="Google Shape;7186;p11"/>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7" name="Google Shape;7187;p11"/>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8" name="Google Shape;7188;p11"/>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9" name="Google Shape;7189;p11"/>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0" name="Google Shape;7190;p11"/>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1" name="Google Shape;7191;p11"/>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2" name="Google Shape;7192;p11"/>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3" name="Google Shape;7193;p11"/>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4" name="Google Shape;7194;p11"/>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5" name="Google Shape;7195;p11"/>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6" name="Google Shape;7196;p11"/>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7" name="Google Shape;7197;p11"/>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8" name="Google Shape;7198;p11"/>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9" name="Google Shape;7199;p11"/>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0" name="Google Shape;7200;p11"/>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1" name="Google Shape;7201;p11"/>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2" name="Google Shape;7202;p11"/>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3" name="Google Shape;7203;p11"/>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4" name="Google Shape;7204;p11"/>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5" name="Google Shape;7205;p11"/>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6" name="Google Shape;7206;p11"/>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7" name="Google Shape;7207;p11"/>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8" name="Google Shape;7208;p11"/>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9" name="Google Shape;7209;p11"/>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0" name="Google Shape;7210;p11"/>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1" name="Google Shape;7211;p11"/>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2" name="Google Shape;7212;p11"/>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3" name="Google Shape;7213;p11"/>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4" name="Google Shape;7214;p11"/>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5" name="Google Shape;7215;p11"/>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6" name="Google Shape;7216;p11"/>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7" name="Google Shape;7217;p11"/>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8" name="Google Shape;7218;p11"/>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9" name="Google Shape;7219;p11"/>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0" name="Google Shape;7220;p11"/>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1" name="Google Shape;7221;p11"/>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2" name="Google Shape;7222;p11"/>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3" name="Google Shape;7223;p11"/>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4" name="Google Shape;7224;p11"/>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5" name="Google Shape;7225;p11"/>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6" name="Google Shape;7226;p11"/>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7" name="Google Shape;7227;p11"/>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8" name="Google Shape;7228;p11"/>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9" name="Google Shape;7229;p11"/>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0" name="Google Shape;7230;p11"/>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1" name="Google Shape;7231;p11"/>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2" name="Google Shape;7232;p11"/>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3" name="Google Shape;7233;p11"/>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4" name="Google Shape;7234;p11"/>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5" name="Google Shape;7235;p11"/>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6" name="Google Shape;7236;p11"/>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7" name="Google Shape;7237;p11"/>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8" name="Google Shape;7238;p11"/>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9" name="Google Shape;7239;p11"/>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0" name="Google Shape;7240;p11"/>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1" name="Google Shape;7241;p11"/>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2" name="Google Shape;7242;p11"/>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3" name="Google Shape;7243;p11"/>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4" name="Google Shape;7244;p11"/>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5" name="Google Shape;7245;p11"/>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6" name="Google Shape;7246;p11"/>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7" name="Google Shape;7247;p11"/>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8" name="Google Shape;7248;p11"/>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9" name="Google Shape;7249;p11"/>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0" name="Google Shape;7250;p11"/>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1" name="Google Shape;7251;p11"/>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2" name="Google Shape;7252;p11"/>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3" name="Google Shape;7253;p11"/>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4" name="Google Shape;7254;p11"/>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5" name="Google Shape;7255;p11"/>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6" name="Google Shape;7256;p11"/>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7" name="Google Shape;7257;p11"/>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8" name="Google Shape;7258;p11"/>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9" name="Google Shape;7259;p11"/>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0" name="Google Shape;7260;p11"/>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1" name="Google Shape;7261;p11"/>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2" name="Google Shape;7262;p11"/>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3" name="Google Shape;7263;p11"/>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4" name="Google Shape;7264;p11"/>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5" name="Google Shape;7265;p11"/>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6" name="Google Shape;7266;p11"/>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7" name="Google Shape;7267;p11"/>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8" name="Google Shape;7268;p11"/>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9" name="Google Shape;7269;p11"/>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0" name="Google Shape;7270;p11"/>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1" name="Google Shape;7271;p11"/>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2" name="Google Shape;7272;p11"/>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3" name="Google Shape;7273;p11"/>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4" name="Google Shape;7274;p11"/>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5" name="Google Shape;7275;p11"/>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6" name="Google Shape;7276;p11"/>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7" name="Google Shape;7277;p11"/>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8" name="Google Shape;7278;p11"/>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9" name="Google Shape;7279;p11"/>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0" name="Google Shape;7280;p11"/>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1" name="Google Shape;7281;p11"/>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2" name="Google Shape;7282;p11"/>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3" name="Google Shape;7283;p11"/>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4" name="Google Shape;7284;p11"/>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5" name="Google Shape;7285;p11"/>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6" name="Google Shape;7286;p11"/>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7" name="Google Shape;7287;p11"/>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8" name="Google Shape;7288;p11"/>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9" name="Google Shape;7289;p11"/>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0" name="Google Shape;7290;p11"/>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1" name="Google Shape;7291;p11"/>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2" name="Google Shape;7292;p11"/>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3" name="Google Shape;7293;p11"/>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4" name="Google Shape;7294;p11"/>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5" name="Google Shape;7295;p11"/>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6" name="Google Shape;7296;p11"/>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7" name="Google Shape;7297;p11"/>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8" name="Google Shape;7298;p11"/>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9" name="Google Shape;7299;p11"/>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0" name="Google Shape;7300;p11"/>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1" name="Google Shape;7301;p11"/>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2" name="Google Shape;7302;p11"/>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3" name="Google Shape;7303;p11"/>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4" name="Google Shape;7304;p11"/>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5" name="Google Shape;7305;p11"/>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6" name="Google Shape;7306;p11"/>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7" name="Google Shape;7307;p11"/>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8" name="Google Shape;7308;p11"/>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9" name="Google Shape;7309;p11"/>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0" name="Google Shape;7310;p11"/>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1" name="Google Shape;7311;p11"/>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2" name="Google Shape;7312;p11"/>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3" name="Google Shape;7313;p11"/>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4" name="Google Shape;7314;p11"/>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5" name="Google Shape;7315;p11"/>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6" name="Google Shape;7316;p11"/>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7" name="Google Shape;7317;p11"/>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8" name="Google Shape;7318;p11"/>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9" name="Google Shape;7319;p11"/>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0" name="Google Shape;7320;p11"/>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1" name="Google Shape;7321;p11"/>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2" name="Google Shape;7322;p11"/>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3" name="Google Shape;7323;p11"/>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4" name="Google Shape;7324;p11"/>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5" name="Google Shape;7325;p11"/>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6" name="Google Shape;7326;p11"/>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7" name="Google Shape;7327;p11"/>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8" name="Google Shape;7328;p11"/>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9" name="Google Shape;7329;p11"/>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0" name="Google Shape;7330;p11"/>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1" name="Google Shape;7331;p11"/>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2" name="Google Shape;7332;p11"/>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3" name="Google Shape;7333;p11"/>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4" name="Google Shape;7334;p11"/>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5" name="Google Shape;7335;p11"/>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6" name="Google Shape;7336;p11"/>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7" name="Google Shape;7337;p11"/>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8" name="Google Shape;7338;p11"/>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9" name="Google Shape;7339;p11"/>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0" name="Google Shape;7340;p11"/>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1" name="Google Shape;7341;p11"/>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2" name="Google Shape;7342;p11"/>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3" name="Google Shape;7343;p11"/>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4" name="Google Shape;7344;p11"/>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5" name="Google Shape;7345;p11"/>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6" name="Google Shape;7346;p11"/>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7" name="Google Shape;7347;p11"/>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8" name="Google Shape;7348;p11"/>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9" name="Google Shape;7349;p11"/>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0" name="Google Shape;7350;p11"/>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1" name="Google Shape;7351;p11"/>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2" name="Google Shape;7352;p11"/>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3" name="Google Shape;7353;p11"/>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4" name="Google Shape;7354;p11"/>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5" name="Google Shape;7355;p11"/>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6" name="Google Shape;7356;p11"/>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7" name="Google Shape;7357;p11"/>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8" name="Google Shape;7358;p11"/>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9" name="Google Shape;7359;p11"/>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0" name="Google Shape;7360;p11"/>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1" name="Google Shape;7361;p11"/>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2" name="Google Shape;7362;p11"/>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3" name="Google Shape;7363;p11"/>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4" name="Google Shape;7364;p11"/>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5" name="Google Shape;7365;p11"/>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6" name="Google Shape;7366;p11"/>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7" name="Google Shape;7367;p11"/>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8" name="Google Shape;7368;p11"/>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9" name="Google Shape;7369;p11"/>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0" name="Google Shape;7370;p11"/>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1" name="Google Shape;7371;p11"/>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2" name="Google Shape;7372;p11"/>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3" name="Google Shape;7373;p11"/>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4" name="Google Shape;7374;p11"/>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5" name="Google Shape;7375;p11"/>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6" name="Google Shape;7376;p11"/>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7" name="Google Shape;7377;p11"/>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8" name="Google Shape;7378;p11"/>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9" name="Google Shape;7379;p11"/>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0" name="Google Shape;7380;p11"/>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1" name="Google Shape;7381;p11"/>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2" name="Google Shape;7382;p11"/>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3" name="Google Shape;7383;p11"/>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4" name="Google Shape;7384;p11"/>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5" name="Google Shape;7385;p11"/>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6" name="Google Shape;7386;p11"/>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7" name="Google Shape;7387;p11"/>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8" name="Google Shape;7388;p11"/>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9" name="Google Shape;7389;p11"/>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0" name="Google Shape;7390;p11"/>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1" name="Google Shape;7391;p11"/>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2" name="Google Shape;7392;p11"/>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3" name="Google Shape;7393;p11"/>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4" name="Google Shape;7394;p11"/>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5" name="Google Shape;7395;p11"/>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6" name="Google Shape;7396;p11"/>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7" name="Google Shape;7397;p11"/>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8" name="Google Shape;7398;p11"/>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9" name="Google Shape;7399;p11"/>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0" name="Google Shape;7400;p11"/>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1" name="Google Shape;7401;p11"/>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2" name="Google Shape;7402;p11"/>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3" name="Google Shape;7403;p11"/>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4" name="Google Shape;7404;p11"/>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5" name="Google Shape;7405;p11"/>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6" name="Google Shape;7406;p11"/>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7" name="Google Shape;7407;p11"/>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8" name="Google Shape;7408;p11"/>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9" name="Google Shape;7409;p11"/>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0" name="Google Shape;7410;p11"/>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1" name="Google Shape;7411;p11"/>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2" name="Google Shape;7412;p11"/>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3" name="Google Shape;7413;p11"/>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4" name="Google Shape;7414;p11"/>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5" name="Google Shape;7415;p11"/>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6" name="Google Shape;7416;p11"/>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7" name="Google Shape;7417;p11"/>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8" name="Google Shape;7418;p11"/>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9" name="Google Shape;7419;p11"/>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0" name="Google Shape;7420;p11"/>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1" name="Google Shape;7421;p11"/>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2" name="Google Shape;7422;p11"/>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3" name="Google Shape;7423;p11"/>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4" name="Google Shape;7424;p11"/>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5" name="Google Shape;7425;p11"/>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6" name="Google Shape;7426;p11"/>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7" name="Google Shape;7427;p11"/>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8" name="Google Shape;7428;p11"/>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9" name="Google Shape;7429;p11"/>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0" name="Google Shape;7430;p11"/>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1" name="Google Shape;7431;p11"/>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2" name="Google Shape;7432;p11"/>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3" name="Google Shape;7433;p11"/>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4" name="Google Shape;7434;p11"/>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5" name="Google Shape;7435;p11"/>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6" name="Google Shape;7436;p11"/>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7" name="Google Shape;7437;p11"/>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8" name="Google Shape;7438;p11"/>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9" name="Google Shape;7439;p11"/>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0" name="Google Shape;7440;p11"/>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1" name="Google Shape;7441;p11"/>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2" name="Google Shape;7442;p11"/>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3" name="Google Shape;7443;p11"/>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4" name="Google Shape;7444;p11"/>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5" name="Google Shape;7445;p11"/>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6" name="Google Shape;7446;p11"/>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7" name="Google Shape;7447;p11"/>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8" name="Google Shape;7448;p11"/>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9" name="Google Shape;7449;p11"/>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0" name="Google Shape;7450;p11"/>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1" name="Google Shape;7451;p11"/>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2" name="Google Shape;7452;p11"/>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3" name="Google Shape;7453;p11"/>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4" name="Google Shape;7454;p11"/>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5" name="Google Shape;7455;p11"/>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6" name="Google Shape;7456;p11"/>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7" name="Google Shape;7457;p11"/>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8" name="Google Shape;7458;p11"/>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9" name="Google Shape;7459;p11"/>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0" name="Google Shape;7460;p11"/>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1" name="Google Shape;7461;p11"/>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2" name="Google Shape;7462;p11"/>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3" name="Google Shape;7463;p11"/>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4" name="Google Shape;7464;p11"/>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5" name="Google Shape;7465;p11"/>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6" name="Google Shape;7466;p11"/>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7" name="Google Shape;7467;p11"/>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8" name="Google Shape;7468;p11"/>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9" name="Google Shape;7469;p11"/>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0" name="Google Shape;7470;p11"/>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1" name="Google Shape;7471;p11"/>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2" name="Google Shape;7472;p11"/>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3" name="Google Shape;7473;p11"/>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4" name="Google Shape;7474;p11"/>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5" name="Google Shape;7475;p11"/>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6" name="Google Shape;7476;p11"/>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7" name="Google Shape;7477;p11"/>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8" name="Google Shape;7478;p11"/>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9" name="Google Shape;7479;p11"/>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0" name="Google Shape;7480;p11"/>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1" name="Google Shape;7481;p11"/>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2" name="Google Shape;7482;p11"/>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3" name="Google Shape;7483;p11"/>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4" name="Google Shape;7484;p11"/>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5" name="Google Shape;7485;p11"/>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6" name="Google Shape;7486;p11"/>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7" name="Google Shape;7487;p11"/>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8" name="Google Shape;7488;p11"/>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9" name="Google Shape;7489;p11"/>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0" name="Google Shape;7490;p11"/>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1" name="Google Shape;7491;p11"/>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2" name="Google Shape;7492;p11"/>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3" name="Google Shape;7493;p11"/>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4" name="Google Shape;7494;p11"/>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5" name="Google Shape;7495;p11"/>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6" name="Google Shape;7496;p11"/>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7" name="Google Shape;7497;p11"/>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8" name="Google Shape;7498;p11"/>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9" name="Google Shape;7499;p11"/>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0" name="Google Shape;7500;p11"/>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1" name="Google Shape;7501;p11"/>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2" name="Google Shape;7502;p11"/>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3" name="Google Shape;7503;p11"/>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4" name="Google Shape;7504;p11"/>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5" name="Google Shape;7505;p11"/>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6" name="Google Shape;7506;p11"/>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7" name="Google Shape;7507;p11"/>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8" name="Google Shape;7508;p11"/>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9" name="Google Shape;7509;p11"/>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0" name="Google Shape;7510;p11"/>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1" name="Google Shape;7511;p11"/>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2" name="Google Shape;7512;p11"/>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3" name="Google Shape;7513;p11"/>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4" name="Google Shape;7514;p11"/>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5" name="Google Shape;7515;p11"/>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6" name="Google Shape;7516;p11"/>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7" name="Google Shape;7517;p11"/>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8" name="Google Shape;7518;p11"/>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9" name="Google Shape;7519;p11"/>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0" name="Google Shape;7520;p11"/>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1" name="Google Shape;7521;p11"/>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2" name="Google Shape;7522;p11"/>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3" name="Google Shape;7523;p11"/>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4" name="Google Shape;7524;p11"/>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5" name="Google Shape;7525;p11"/>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6" name="Google Shape;7526;p11"/>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7" name="Google Shape;7527;p11"/>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8" name="Google Shape;7528;p11"/>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9" name="Google Shape;7529;p11"/>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0" name="Google Shape;7530;p11"/>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1" name="Google Shape;7531;p11"/>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2" name="Google Shape;7532;p11"/>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3" name="Google Shape;7533;p11"/>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4" name="Google Shape;7534;p11"/>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5" name="Google Shape;7535;p11"/>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6" name="Google Shape;7536;p11"/>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7" name="Google Shape;7537;p11"/>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8" name="Google Shape;7538;p11"/>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9" name="Google Shape;7539;p11"/>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0" name="Google Shape;7540;p11"/>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1" name="Google Shape;7541;p11"/>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2" name="Google Shape;7542;p11"/>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3" name="Google Shape;7543;p11"/>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4" name="Google Shape;7544;p11"/>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5" name="Google Shape;7545;p11"/>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6" name="Google Shape;7546;p11"/>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7" name="Google Shape;7547;p11"/>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8" name="Google Shape;7548;p11"/>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9" name="Google Shape;7549;p11"/>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0" name="Google Shape;7550;p11"/>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1" name="Google Shape;7551;p11"/>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2" name="Google Shape;7552;p11"/>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3" name="Google Shape;7553;p11"/>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4" name="Google Shape;7554;p11"/>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5" name="Google Shape;7555;p11"/>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6" name="Google Shape;7556;p11"/>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7" name="Google Shape;7557;p11"/>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8" name="Google Shape;7558;p11"/>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9" name="Google Shape;7559;p11"/>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0" name="Google Shape;7560;p11"/>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1" name="Google Shape;7561;p11"/>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2" name="Google Shape;7562;p11"/>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3" name="Google Shape;7563;p11"/>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4" name="Google Shape;7564;p11"/>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5" name="Google Shape;7565;p11"/>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6" name="Google Shape;7566;p11"/>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7" name="Google Shape;7567;p11"/>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8" name="Google Shape;7568;p11"/>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9" name="Google Shape;7569;p11"/>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0" name="Google Shape;7570;p11"/>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1" name="Google Shape;7571;p11"/>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2" name="Google Shape;7572;p11"/>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3" name="Google Shape;7573;p11"/>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4" name="Google Shape;7574;p11"/>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5" name="Google Shape;7575;p11"/>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6" name="Google Shape;7576;p11"/>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7" name="Google Shape;7577;p11"/>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8" name="Google Shape;7578;p11"/>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9" name="Google Shape;7579;p11"/>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0" name="Google Shape;7580;p11"/>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1" name="Google Shape;7581;p11"/>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2" name="Google Shape;7582;p11"/>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3" name="Google Shape;7583;p11"/>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4" name="Google Shape;7584;p11"/>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5" name="Google Shape;7585;p11"/>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6" name="Google Shape;7586;p11"/>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7" name="Google Shape;7587;p11"/>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8" name="Google Shape;7588;p11"/>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9" name="Google Shape;7589;p11"/>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0" name="Google Shape;7590;p11"/>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1" name="Google Shape;7591;p11"/>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2" name="Google Shape;7592;p11"/>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3" name="Google Shape;7593;p11"/>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4" name="Google Shape;7594;p11"/>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5" name="Google Shape;7595;p11"/>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6" name="Google Shape;7596;p11"/>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7" name="Google Shape;7597;p11"/>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8" name="Google Shape;7598;p11"/>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9" name="Google Shape;7599;p11"/>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0" name="Google Shape;7600;p11"/>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1" name="Google Shape;7601;p11"/>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2" name="Google Shape;7602;p11"/>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3" name="Google Shape;7603;p11"/>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4" name="Google Shape;7604;p11"/>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5" name="Google Shape;7605;p11"/>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6" name="Google Shape;7606;p11"/>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7" name="Google Shape;7607;p11"/>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8" name="Google Shape;7608;p11"/>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9" name="Google Shape;7609;p11"/>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0" name="Google Shape;7610;p11"/>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11" name="Google Shape;7611;p11"/>
          <p:cNvSpPr txBox="1">
            <a:spLocks noGrp="1"/>
          </p:cNvSpPr>
          <p:nvPr>
            <p:ph type="title" hasCustomPrompt="1"/>
          </p:nvPr>
        </p:nvSpPr>
        <p:spPr>
          <a:xfrm rot="-273939">
            <a:off x="2924565" y="2021367"/>
            <a:ext cx="6296380" cy="2172084"/>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33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612" name="Google Shape;7612;p11"/>
          <p:cNvSpPr txBox="1">
            <a:spLocks noGrp="1"/>
          </p:cNvSpPr>
          <p:nvPr>
            <p:ph type="subTitle" idx="1"/>
          </p:nvPr>
        </p:nvSpPr>
        <p:spPr>
          <a:xfrm rot="-273939">
            <a:off x="3037617" y="4189019"/>
            <a:ext cx="6296380" cy="662907"/>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7613" name="Google Shape;7613;p11"/>
          <p:cNvSpPr/>
          <p:nvPr/>
        </p:nvSpPr>
        <p:spPr>
          <a:xfrm rot="-6345070" flipH="1">
            <a:off x="1680470" y="1042950"/>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4" name="Google Shape;7614;p11"/>
          <p:cNvSpPr/>
          <p:nvPr/>
        </p:nvSpPr>
        <p:spPr>
          <a:xfrm rot="-9002992" flipH="1">
            <a:off x="824088" y="1603081"/>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5" name="Google Shape;7615;p11"/>
          <p:cNvSpPr/>
          <p:nvPr/>
        </p:nvSpPr>
        <p:spPr>
          <a:xfrm rot="-469745" flipH="1">
            <a:off x="894687" y="690754"/>
            <a:ext cx="96903" cy="1949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6" name="Google Shape;7616;p11"/>
          <p:cNvSpPr/>
          <p:nvPr/>
        </p:nvSpPr>
        <p:spPr>
          <a:xfrm rot="-4801983" flipH="1">
            <a:off x="824021" y="2520738"/>
            <a:ext cx="97065" cy="194917"/>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7" name="Google Shape;7617;p11"/>
          <p:cNvSpPr/>
          <p:nvPr/>
        </p:nvSpPr>
        <p:spPr>
          <a:xfrm rot="-4801983" flipH="1">
            <a:off x="2596054" y="858604"/>
            <a:ext cx="97065" cy="194917"/>
          </a:xfrm>
          <a:prstGeom prst="roundRect">
            <a:avLst>
              <a:gd name="adj" fmla="val 50000"/>
            </a:avLst>
          </a:prstGeom>
          <a:solidFill>
            <a:schemeClr val="dk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8" name="Google Shape;7618;p11"/>
          <p:cNvSpPr/>
          <p:nvPr/>
        </p:nvSpPr>
        <p:spPr>
          <a:xfrm rot="-6345070" flipH="1">
            <a:off x="9658437" y="5590117"/>
            <a:ext cx="97252" cy="194612"/>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9" name="Google Shape;7619;p11"/>
          <p:cNvSpPr/>
          <p:nvPr/>
        </p:nvSpPr>
        <p:spPr>
          <a:xfrm rot="-9002992" flipH="1">
            <a:off x="11448621" y="6047381"/>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0" name="Google Shape;7620;p11"/>
          <p:cNvSpPr/>
          <p:nvPr/>
        </p:nvSpPr>
        <p:spPr>
          <a:xfrm rot="2700000" flipH="1">
            <a:off x="10756403" y="5505662"/>
            <a:ext cx="96732" cy="195161"/>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1" name="Google Shape;7621;p11"/>
          <p:cNvSpPr/>
          <p:nvPr/>
        </p:nvSpPr>
        <p:spPr>
          <a:xfrm rot="-4801983" flipH="1">
            <a:off x="11448554" y="4582671"/>
            <a:ext cx="97065" cy="194917"/>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42178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623"/>
        <p:cNvGrpSpPr/>
        <p:nvPr/>
      </p:nvGrpSpPr>
      <p:grpSpPr>
        <a:xfrm>
          <a:off x="0" y="0"/>
          <a:ext cx="0" cy="0"/>
          <a:chOff x="0" y="0"/>
          <a:chExt cx="0" cy="0"/>
        </a:xfrm>
      </p:grpSpPr>
      <p:grpSp>
        <p:nvGrpSpPr>
          <p:cNvPr id="7624" name="Google Shape;7624;p13"/>
          <p:cNvGrpSpPr/>
          <p:nvPr/>
        </p:nvGrpSpPr>
        <p:grpSpPr>
          <a:xfrm>
            <a:off x="0" y="0"/>
            <a:ext cx="12205600" cy="7066400"/>
            <a:chOff x="0" y="0"/>
            <a:chExt cx="9154200" cy="5299800"/>
          </a:xfrm>
        </p:grpSpPr>
        <p:sp>
          <p:nvSpPr>
            <p:cNvPr id="7625" name="Google Shape;7625;p13"/>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6" name="Google Shape;7626;p13"/>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7" name="Google Shape;7627;p13"/>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8" name="Google Shape;7628;p13"/>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9" name="Google Shape;7629;p13"/>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0" name="Google Shape;7630;p13"/>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1" name="Google Shape;7631;p13"/>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2" name="Google Shape;7632;p13"/>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3" name="Google Shape;7633;p13"/>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4" name="Google Shape;7634;p13"/>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5" name="Google Shape;7635;p13"/>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6" name="Google Shape;7636;p13"/>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7" name="Google Shape;7637;p13"/>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8" name="Google Shape;7638;p13"/>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9" name="Google Shape;7639;p13"/>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0" name="Google Shape;7640;p13"/>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1" name="Google Shape;7641;p13"/>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2" name="Google Shape;7642;p13"/>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3" name="Google Shape;7643;p13"/>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4" name="Google Shape;7644;p13"/>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5" name="Google Shape;7645;p13"/>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6" name="Google Shape;7646;p13"/>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7" name="Google Shape;7647;p13"/>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8" name="Google Shape;7648;p13"/>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9" name="Google Shape;7649;p13"/>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0" name="Google Shape;7650;p13"/>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1" name="Google Shape;7651;p13"/>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2" name="Google Shape;7652;p13"/>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3" name="Google Shape;7653;p13"/>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4" name="Google Shape;7654;p13"/>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5" name="Google Shape;7655;p13"/>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6" name="Google Shape;7656;p13"/>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7" name="Google Shape;7657;p13"/>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8" name="Google Shape;7658;p13"/>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9" name="Google Shape;7659;p13"/>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0" name="Google Shape;7660;p13"/>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1" name="Google Shape;7661;p13"/>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2" name="Google Shape;7662;p13"/>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3" name="Google Shape;7663;p13"/>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4" name="Google Shape;7664;p13"/>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5" name="Google Shape;7665;p13"/>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6" name="Google Shape;7666;p13"/>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7" name="Google Shape;7667;p13"/>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8" name="Google Shape;7668;p13"/>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9" name="Google Shape;7669;p13"/>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0" name="Google Shape;7670;p13"/>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1" name="Google Shape;7671;p13"/>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2" name="Google Shape;7672;p13"/>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3" name="Google Shape;7673;p13"/>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4" name="Google Shape;7674;p13"/>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5" name="Google Shape;7675;p13"/>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6" name="Google Shape;7676;p13"/>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7" name="Google Shape;7677;p13"/>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8" name="Google Shape;7678;p13"/>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9" name="Google Shape;7679;p13"/>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0" name="Google Shape;7680;p13"/>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1" name="Google Shape;7681;p13"/>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2" name="Google Shape;7682;p13"/>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3" name="Google Shape;7683;p13"/>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4" name="Google Shape;7684;p13"/>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5" name="Google Shape;7685;p13"/>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6" name="Google Shape;7686;p13"/>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7" name="Google Shape;7687;p13"/>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8" name="Google Shape;7688;p13"/>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9" name="Google Shape;7689;p13"/>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0" name="Google Shape;7690;p13"/>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1" name="Google Shape;7691;p13"/>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2" name="Google Shape;7692;p13"/>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3" name="Google Shape;7693;p13"/>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4" name="Google Shape;7694;p13"/>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5" name="Google Shape;7695;p13"/>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6" name="Google Shape;7696;p13"/>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7" name="Google Shape;7697;p13"/>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8" name="Google Shape;7698;p13"/>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9" name="Google Shape;7699;p13"/>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0" name="Google Shape;7700;p13"/>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1" name="Google Shape;7701;p13"/>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2" name="Google Shape;7702;p13"/>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3" name="Google Shape;7703;p13"/>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4" name="Google Shape;7704;p13"/>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5" name="Google Shape;7705;p13"/>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6" name="Google Shape;7706;p13"/>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7" name="Google Shape;7707;p13"/>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8" name="Google Shape;7708;p13"/>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9" name="Google Shape;7709;p13"/>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0" name="Google Shape;7710;p13"/>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1" name="Google Shape;7711;p13"/>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2" name="Google Shape;7712;p13"/>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3" name="Google Shape;7713;p13"/>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4" name="Google Shape;7714;p13"/>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5" name="Google Shape;7715;p13"/>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6" name="Google Shape;7716;p13"/>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7" name="Google Shape;7717;p13"/>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8" name="Google Shape;7718;p13"/>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9" name="Google Shape;7719;p13"/>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0" name="Google Shape;7720;p13"/>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1" name="Google Shape;7721;p13"/>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2" name="Google Shape;7722;p13"/>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3" name="Google Shape;7723;p13"/>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4" name="Google Shape;7724;p13"/>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5" name="Google Shape;7725;p13"/>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6" name="Google Shape;7726;p13"/>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7" name="Google Shape;7727;p13"/>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8" name="Google Shape;7728;p13"/>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9" name="Google Shape;7729;p13"/>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0" name="Google Shape;7730;p13"/>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1" name="Google Shape;7731;p13"/>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2" name="Google Shape;7732;p13"/>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3" name="Google Shape;7733;p13"/>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4" name="Google Shape;7734;p13"/>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5" name="Google Shape;7735;p13"/>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6" name="Google Shape;7736;p13"/>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7" name="Google Shape;7737;p13"/>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8" name="Google Shape;7738;p13"/>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9" name="Google Shape;7739;p13"/>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0" name="Google Shape;7740;p13"/>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1" name="Google Shape;7741;p13"/>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2" name="Google Shape;7742;p13"/>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3" name="Google Shape;7743;p13"/>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4" name="Google Shape;7744;p13"/>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5" name="Google Shape;7745;p13"/>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6" name="Google Shape;7746;p13"/>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7" name="Google Shape;7747;p13"/>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8" name="Google Shape;7748;p13"/>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9" name="Google Shape;7749;p13"/>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0" name="Google Shape;7750;p13"/>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1" name="Google Shape;7751;p13"/>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2" name="Google Shape;7752;p13"/>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3" name="Google Shape;7753;p13"/>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4" name="Google Shape;7754;p13"/>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5" name="Google Shape;7755;p13"/>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6" name="Google Shape;7756;p13"/>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7" name="Google Shape;7757;p13"/>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8" name="Google Shape;7758;p13"/>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9" name="Google Shape;7759;p13"/>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0" name="Google Shape;7760;p13"/>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1" name="Google Shape;7761;p13"/>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2" name="Google Shape;7762;p13"/>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3" name="Google Shape;7763;p13"/>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4" name="Google Shape;7764;p13"/>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5" name="Google Shape;7765;p13"/>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6" name="Google Shape;7766;p13"/>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7" name="Google Shape;7767;p13"/>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8" name="Google Shape;7768;p13"/>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9" name="Google Shape;7769;p13"/>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0" name="Google Shape;7770;p13"/>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1" name="Google Shape;7771;p13"/>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2" name="Google Shape;7772;p13"/>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3" name="Google Shape;7773;p13"/>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4" name="Google Shape;7774;p13"/>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5" name="Google Shape;7775;p13"/>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6" name="Google Shape;7776;p13"/>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7" name="Google Shape;7777;p13"/>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8" name="Google Shape;7778;p13"/>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9" name="Google Shape;7779;p13"/>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0" name="Google Shape;7780;p13"/>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1" name="Google Shape;7781;p13"/>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2" name="Google Shape;7782;p13"/>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3" name="Google Shape;7783;p13"/>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4" name="Google Shape;7784;p13"/>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5" name="Google Shape;7785;p13"/>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6" name="Google Shape;7786;p13"/>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7" name="Google Shape;7787;p13"/>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8" name="Google Shape;7788;p13"/>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9" name="Google Shape;7789;p13"/>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0" name="Google Shape;7790;p13"/>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1" name="Google Shape;7791;p13"/>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2" name="Google Shape;7792;p13"/>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3" name="Google Shape;7793;p13"/>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4" name="Google Shape;7794;p13"/>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5" name="Google Shape;7795;p13"/>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6" name="Google Shape;7796;p13"/>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7" name="Google Shape;7797;p13"/>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8" name="Google Shape;7798;p13"/>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9" name="Google Shape;7799;p13"/>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0" name="Google Shape;7800;p13"/>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1" name="Google Shape;7801;p13"/>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2" name="Google Shape;7802;p13"/>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3" name="Google Shape;7803;p13"/>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4" name="Google Shape;7804;p13"/>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5" name="Google Shape;7805;p13"/>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6" name="Google Shape;7806;p13"/>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7" name="Google Shape;7807;p13"/>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8" name="Google Shape;7808;p13"/>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9" name="Google Shape;7809;p13"/>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0" name="Google Shape;7810;p13"/>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1" name="Google Shape;7811;p13"/>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2" name="Google Shape;7812;p13"/>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3" name="Google Shape;7813;p13"/>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4" name="Google Shape;7814;p13"/>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5" name="Google Shape;7815;p13"/>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6" name="Google Shape;7816;p13"/>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7" name="Google Shape;7817;p13"/>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8" name="Google Shape;7818;p13"/>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9" name="Google Shape;7819;p13"/>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0" name="Google Shape;7820;p13"/>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1" name="Google Shape;7821;p13"/>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2" name="Google Shape;7822;p13"/>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3" name="Google Shape;7823;p13"/>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4" name="Google Shape;7824;p13"/>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5" name="Google Shape;7825;p13"/>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6" name="Google Shape;7826;p13"/>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7" name="Google Shape;7827;p13"/>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8" name="Google Shape;7828;p13"/>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9" name="Google Shape;7829;p13"/>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0" name="Google Shape;7830;p13"/>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1" name="Google Shape;7831;p13"/>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2" name="Google Shape;7832;p13"/>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3" name="Google Shape;7833;p13"/>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4" name="Google Shape;7834;p13"/>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5" name="Google Shape;7835;p13"/>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6" name="Google Shape;7836;p13"/>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7" name="Google Shape;7837;p13"/>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8" name="Google Shape;7838;p13"/>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9" name="Google Shape;7839;p13"/>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0" name="Google Shape;7840;p13"/>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1" name="Google Shape;7841;p13"/>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2" name="Google Shape;7842;p13"/>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3" name="Google Shape;7843;p13"/>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4" name="Google Shape;7844;p13"/>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5" name="Google Shape;7845;p13"/>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6" name="Google Shape;7846;p13"/>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7" name="Google Shape;7847;p13"/>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8" name="Google Shape;7848;p13"/>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9" name="Google Shape;7849;p13"/>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0" name="Google Shape;7850;p13"/>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1" name="Google Shape;7851;p13"/>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2" name="Google Shape;7852;p13"/>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3" name="Google Shape;7853;p13"/>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4" name="Google Shape;7854;p13"/>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5" name="Google Shape;7855;p13"/>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6" name="Google Shape;7856;p13"/>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7" name="Google Shape;7857;p13"/>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8" name="Google Shape;7858;p13"/>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9" name="Google Shape;7859;p13"/>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0" name="Google Shape;7860;p13"/>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1" name="Google Shape;7861;p13"/>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2" name="Google Shape;7862;p13"/>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3" name="Google Shape;7863;p13"/>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4" name="Google Shape;7864;p13"/>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5" name="Google Shape;7865;p13"/>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6" name="Google Shape;7866;p13"/>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7" name="Google Shape;7867;p13"/>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8" name="Google Shape;7868;p13"/>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9" name="Google Shape;7869;p13"/>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0" name="Google Shape;7870;p13"/>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1" name="Google Shape;7871;p13"/>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2" name="Google Shape;7872;p13"/>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3" name="Google Shape;7873;p13"/>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4" name="Google Shape;7874;p13"/>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5" name="Google Shape;7875;p13"/>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6" name="Google Shape;7876;p13"/>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7" name="Google Shape;7877;p13"/>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8" name="Google Shape;7878;p13"/>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9" name="Google Shape;7879;p13"/>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0" name="Google Shape;7880;p13"/>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1" name="Google Shape;7881;p13"/>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2" name="Google Shape;7882;p13"/>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3" name="Google Shape;7883;p13"/>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4" name="Google Shape;7884;p13"/>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5" name="Google Shape;7885;p13"/>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6" name="Google Shape;7886;p13"/>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7" name="Google Shape;7887;p13"/>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8" name="Google Shape;7888;p13"/>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9" name="Google Shape;7889;p13"/>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0" name="Google Shape;7890;p13"/>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1" name="Google Shape;7891;p13"/>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2" name="Google Shape;7892;p13"/>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3" name="Google Shape;7893;p13"/>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4" name="Google Shape;7894;p13"/>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5" name="Google Shape;7895;p13"/>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6" name="Google Shape;7896;p13"/>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7" name="Google Shape;7897;p13"/>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8" name="Google Shape;7898;p13"/>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9" name="Google Shape;7899;p13"/>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0" name="Google Shape;7900;p13"/>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1" name="Google Shape;7901;p13"/>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2" name="Google Shape;7902;p13"/>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3" name="Google Shape;7903;p13"/>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4" name="Google Shape;7904;p13"/>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5" name="Google Shape;7905;p13"/>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6" name="Google Shape;7906;p13"/>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7" name="Google Shape;7907;p13"/>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8" name="Google Shape;7908;p13"/>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9" name="Google Shape;7909;p13"/>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0" name="Google Shape;7910;p13"/>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1" name="Google Shape;7911;p13"/>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2" name="Google Shape;7912;p13"/>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3" name="Google Shape;7913;p13"/>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4" name="Google Shape;7914;p13"/>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5" name="Google Shape;7915;p13"/>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6" name="Google Shape;7916;p13"/>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7" name="Google Shape;7917;p13"/>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8" name="Google Shape;7918;p13"/>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9" name="Google Shape;7919;p13"/>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0" name="Google Shape;7920;p13"/>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1" name="Google Shape;7921;p13"/>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2" name="Google Shape;7922;p13"/>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3" name="Google Shape;7923;p13"/>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4" name="Google Shape;7924;p13"/>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5" name="Google Shape;7925;p13"/>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6" name="Google Shape;7926;p13"/>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7" name="Google Shape;7927;p13"/>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8" name="Google Shape;7928;p13"/>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9" name="Google Shape;7929;p13"/>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0" name="Google Shape;7930;p13"/>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1" name="Google Shape;7931;p13"/>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2" name="Google Shape;7932;p13"/>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3" name="Google Shape;7933;p13"/>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4" name="Google Shape;7934;p13"/>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5" name="Google Shape;7935;p13"/>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6" name="Google Shape;7936;p13"/>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7" name="Google Shape;7937;p13"/>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8" name="Google Shape;7938;p13"/>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9" name="Google Shape;7939;p13"/>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0" name="Google Shape;7940;p13"/>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1" name="Google Shape;7941;p13"/>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2" name="Google Shape;7942;p13"/>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3" name="Google Shape;7943;p13"/>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4" name="Google Shape;7944;p13"/>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5" name="Google Shape;7945;p13"/>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6" name="Google Shape;7946;p13"/>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7" name="Google Shape;7947;p13"/>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8" name="Google Shape;7948;p13"/>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9" name="Google Shape;7949;p13"/>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0" name="Google Shape;7950;p13"/>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1" name="Google Shape;7951;p13"/>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2" name="Google Shape;7952;p13"/>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3" name="Google Shape;7953;p13"/>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4" name="Google Shape;7954;p13"/>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5" name="Google Shape;7955;p13"/>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6" name="Google Shape;7956;p13"/>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7" name="Google Shape;7957;p13"/>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8" name="Google Shape;7958;p13"/>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9" name="Google Shape;7959;p13"/>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0" name="Google Shape;7960;p13"/>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1" name="Google Shape;7961;p13"/>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2" name="Google Shape;7962;p13"/>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3" name="Google Shape;7963;p13"/>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4" name="Google Shape;7964;p13"/>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5" name="Google Shape;7965;p13"/>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6" name="Google Shape;7966;p13"/>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7" name="Google Shape;7967;p13"/>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8" name="Google Shape;7968;p13"/>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9" name="Google Shape;7969;p13"/>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0" name="Google Shape;7970;p13"/>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1" name="Google Shape;7971;p13"/>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2" name="Google Shape;7972;p13"/>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3" name="Google Shape;7973;p13"/>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4" name="Google Shape;7974;p13"/>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5" name="Google Shape;7975;p13"/>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6" name="Google Shape;7976;p13"/>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7" name="Google Shape;7977;p13"/>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8" name="Google Shape;7978;p13"/>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9" name="Google Shape;7979;p13"/>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0" name="Google Shape;7980;p13"/>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1" name="Google Shape;7981;p13"/>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2" name="Google Shape;7982;p13"/>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3" name="Google Shape;7983;p13"/>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4" name="Google Shape;7984;p13"/>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5" name="Google Shape;7985;p13"/>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6" name="Google Shape;7986;p13"/>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7" name="Google Shape;7987;p13"/>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8" name="Google Shape;7988;p13"/>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9" name="Google Shape;7989;p13"/>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0" name="Google Shape;7990;p13"/>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1" name="Google Shape;7991;p13"/>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2" name="Google Shape;7992;p13"/>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3" name="Google Shape;7993;p13"/>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4" name="Google Shape;7994;p13"/>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5" name="Google Shape;7995;p13"/>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6" name="Google Shape;7996;p13"/>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7" name="Google Shape;7997;p13"/>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8" name="Google Shape;7998;p13"/>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9" name="Google Shape;7999;p13"/>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0" name="Google Shape;8000;p13"/>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1" name="Google Shape;8001;p13"/>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2" name="Google Shape;8002;p13"/>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3" name="Google Shape;8003;p13"/>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4" name="Google Shape;8004;p13"/>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5" name="Google Shape;8005;p13"/>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6" name="Google Shape;8006;p13"/>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7" name="Google Shape;8007;p13"/>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8" name="Google Shape;8008;p13"/>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9" name="Google Shape;8009;p13"/>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0" name="Google Shape;8010;p13"/>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1" name="Google Shape;8011;p13"/>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2" name="Google Shape;8012;p13"/>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3" name="Google Shape;8013;p13"/>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4" name="Google Shape;8014;p13"/>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5" name="Google Shape;8015;p13"/>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6" name="Google Shape;8016;p13"/>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7" name="Google Shape;8017;p13"/>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8" name="Google Shape;8018;p13"/>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9" name="Google Shape;8019;p13"/>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0" name="Google Shape;8020;p13"/>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1" name="Google Shape;8021;p13"/>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2" name="Google Shape;8022;p13"/>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3" name="Google Shape;8023;p13"/>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4" name="Google Shape;8024;p13"/>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5" name="Google Shape;8025;p13"/>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6" name="Google Shape;8026;p13"/>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7" name="Google Shape;8027;p13"/>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8" name="Google Shape;8028;p13"/>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9" name="Google Shape;8029;p13"/>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0" name="Google Shape;8030;p13"/>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1" name="Google Shape;8031;p13"/>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2" name="Google Shape;8032;p13"/>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3" name="Google Shape;8033;p13"/>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4" name="Google Shape;8034;p13"/>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5" name="Google Shape;8035;p13"/>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6" name="Google Shape;8036;p13"/>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7" name="Google Shape;8037;p13"/>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8" name="Google Shape;8038;p13"/>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9" name="Google Shape;8039;p13"/>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0" name="Google Shape;8040;p13"/>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1" name="Google Shape;8041;p13"/>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2" name="Google Shape;8042;p13"/>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3" name="Google Shape;8043;p13"/>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4" name="Google Shape;8044;p13"/>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5" name="Google Shape;8045;p13"/>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6" name="Google Shape;8046;p13"/>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7" name="Google Shape;8047;p13"/>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8" name="Google Shape;8048;p13"/>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9" name="Google Shape;8049;p13"/>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0" name="Google Shape;8050;p13"/>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1" name="Google Shape;8051;p13"/>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2" name="Google Shape;8052;p13"/>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3" name="Google Shape;8053;p13"/>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4" name="Google Shape;8054;p13"/>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5" name="Google Shape;8055;p13"/>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6" name="Google Shape;8056;p13"/>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7" name="Google Shape;8057;p13"/>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8" name="Google Shape;8058;p13"/>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9" name="Google Shape;8059;p13"/>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0" name="Google Shape;8060;p13"/>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1" name="Google Shape;8061;p13"/>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2" name="Google Shape;8062;p13"/>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3" name="Google Shape;8063;p13"/>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4" name="Google Shape;8064;p13"/>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5" name="Google Shape;8065;p13"/>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6" name="Google Shape;8066;p13"/>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7" name="Google Shape;8067;p13"/>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8" name="Google Shape;8068;p13"/>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9" name="Google Shape;8069;p13"/>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0" name="Google Shape;8070;p13"/>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1" name="Google Shape;8071;p13"/>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2" name="Google Shape;8072;p13"/>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3" name="Google Shape;8073;p13"/>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4" name="Google Shape;8074;p13"/>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5" name="Google Shape;8075;p13"/>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6" name="Google Shape;8076;p13"/>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7" name="Google Shape;8077;p13"/>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8" name="Google Shape;8078;p13"/>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9" name="Google Shape;8079;p13"/>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0" name="Google Shape;8080;p13"/>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1" name="Google Shape;8081;p13"/>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2" name="Google Shape;8082;p13"/>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3" name="Google Shape;8083;p13"/>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4" name="Google Shape;8084;p13"/>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5" name="Google Shape;8085;p13"/>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6" name="Google Shape;8086;p13"/>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7" name="Google Shape;8087;p13"/>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8" name="Google Shape;8088;p13"/>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9" name="Google Shape;8089;p13"/>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0" name="Google Shape;8090;p13"/>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1" name="Google Shape;8091;p13"/>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2" name="Google Shape;8092;p13"/>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3" name="Google Shape;8093;p13"/>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4" name="Google Shape;8094;p13"/>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5" name="Google Shape;8095;p13"/>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6" name="Google Shape;8096;p13"/>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7" name="Google Shape;8097;p13"/>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8" name="Google Shape;8098;p13"/>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9" name="Google Shape;8099;p13"/>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0" name="Google Shape;8100;p13"/>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1" name="Google Shape;8101;p13"/>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2" name="Google Shape;8102;p13"/>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3" name="Google Shape;8103;p13"/>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4" name="Google Shape;8104;p13"/>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5" name="Google Shape;8105;p13"/>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6" name="Google Shape;8106;p13"/>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7" name="Google Shape;8107;p13"/>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8" name="Google Shape;8108;p13"/>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9" name="Google Shape;8109;p13"/>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0" name="Google Shape;8110;p13"/>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1" name="Google Shape;8111;p13"/>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2" name="Google Shape;8112;p13"/>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3" name="Google Shape;8113;p13"/>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4" name="Google Shape;8114;p13"/>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5" name="Google Shape;8115;p13"/>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6" name="Google Shape;8116;p13"/>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7" name="Google Shape;8117;p13"/>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8" name="Google Shape;8118;p13"/>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9" name="Google Shape;8119;p13"/>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0" name="Google Shape;8120;p13"/>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1" name="Google Shape;8121;p13"/>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2" name="Google Shape;8122;p13"/>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3" name="Google Shape;8123;p13"/>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4" name="Google Shape;8124;p13"/>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5" name="Google Shape;8125;p13"/>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6" name="Google Shape;8126;p13"/>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7" name="Google Shape;8127;p13"/>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8" name="Google Shape;8128;p13"/>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9" name="Google Shape;8129;p13"/>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0" name="Google Shape;8130;p13"/>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1" name="Google Shape;8131;p13"/>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2" name="Google Shape;8132;p13"/>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3" name="Google Shape;8133;p13"/>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4" name="Google Shape;8134;p13"/>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5" name="Google Shape;8135;p13"/>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6" name="Google Shape;8136;p13"/>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7" name="Google Shape;8137;p13"/>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8" name="Google Shape;8138;p13"/>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9" name="Google Shape;8139;p13"/>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0" name="Google Shape;8140;p13"/>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1" name="Google Shape;8141;p13"/>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2" name="Google Shape;8142;p13"/>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3" name="Google Shape;8143;p13"/>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4" name="Google Shape;8144;p13"/>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5" name="Google Shape;8145;p13"/>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6" name="Google Shape;8146;p13"/>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7" name="Google Shape;8147;p13"/>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8" name="Google Shape;8148;p13"/>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9" name="Google Shape;8149;p13"/>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0" name="Google Shape;8150;p13"/>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1" name="Google Shape;8151;p13"/>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2" name="Google Shape;8152;p13"/>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3" name="Google Shape;8153;p13"/>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4" name="Google Shape;8154;p13"/>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5" name="Google Shape;8155;p13"/>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6" name="Google Shape;8156;p13"/>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7" name="Google Shape;8157;p13"/>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8" name="Google Shape;8158;p13"/>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9" name="Google Shape;8159;p13"/>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0" name="Google Shape;8160;p13"/>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1" name="Google Shape;8161;p13"/>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2" name="Google Shape;8162;p13"/>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3" name="Google Shape;8163;p13"/>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4" name="Google Shape;8164;p13"/>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5" name="Google Shape;8165;p13"/>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6" name="Google Shape;8166;p13"/>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7" name="Google Shape;8167;p13"/>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8" name="Google Shape;8168;p13"/>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9" name="Google Shape;8169;p13"/>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0" name="Google Shape;8170;p13"/>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1" name="Google Shape;8171;p13"/>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2" name="Google Shape;8172;p13"/>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3" name="Google Shape;8173;p13"/>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4" name="Google Shape;8174;p13"/>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5" name="Google Shape;8175;p13"/>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6" name="Google Shape;8176;p13"/>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7" name="Google Shape;8177;p13"/>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8" name="Google Shape;8178;p13"/>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9" name="Google Shape;8179;p13"/>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0" name="Google Shape;8180;p13"/>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1" name="Google Shape;8181;p13"/>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2" name="Google Shape;8182;p13"/>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3" name="Google Shape;8183;p13"/>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4" name="Google Shape;8184;p13"/>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5" name="Google Shape;8185;p13"/>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6" name="Google Shape;8186;p13"/>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7" name="Google Shape;8187;p13"/>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8" name="Google Shape;8188;p13"/>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9" name="Google Shape;8189;p13"/>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0" name="Google Shape;8190;p13"/>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1" name="Google Shape;8191;p13"/>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2" name="Google Shape;8192;p13"/>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3" name="Google Shape;8193;p13"/>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4" name="Google Shape;8194;p13"/>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5" name="Google Shape;8195;p13"/>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6" name="Google Shape;8196;p13"/>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7" name="Google Shape;8197;p13"/>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8" name="Google Shape;8198;p13"/>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9" name="Google Shape;8199;p13"/>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0" name="Google Shape;8200;p13"/>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1" name="Google Shape;8201;p13"/>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2" name="Google Shape;8202;p13"/>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3" name="Google Shape;8203;p13"/>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4" name="Google Shape;8204;p13"/>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5" name="Google Shape;8205;p13"/>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6" name="Google Shape;8206;p13"/>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7" name="Google Shape;8207;p13"/>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8" name="Google Shape;8208;p13"/>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9" name="Google Shape;8209;p13"/>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0" name="Google Shape;8210;p13"/>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1" name="Google Shape;8211;p13"/>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2" name="Google Shape;8212;p13"/>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3" name="Google Shape;8213;p13"/>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4" name="Google Shape;8214;p13"/>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5" name="Google Shape;8215;p13"/>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6" name="Google Shape;8216;p13"/>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7" name="Google Shape;8217;p13"/>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8" name="Google Shape;8218;p13"/>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9" name="Google Shape;8219;p13"/>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0" name="Google Shape;8220;p13"/>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1" name="Google Shape;8221;p13"/>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2" name="Google Shape;8222;p13"/>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3" name="Google Shape;8223;p13"/>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4" name="Google Shape;8224;p13"/>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5" name="Google Shape;8225;p13"/>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6" name="Google Shape;8226;p13"/>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7" name="Google Shape;8227;p13"/>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8" name="Google Shape;8228;p13"/>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9" name="Google Shape;8229;p13"/>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0" name="Google Shape;8230;p13"/>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1" name="Google Shape;8231;p13"/>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2" name="Google Shape;8232;p13"/>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3" name="Google Shape;8233;p13"/>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4" name="Google Shape;8234;p13"/>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5" name="Google Shape;8235;p13"/>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6" name="Google Shape;8236;p13"/>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7" name="Google Shape;8237;p13"/>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8" name="Google Shape;8238;p13"/>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9" name="Google Shape;8239;p13"/>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0" name="Google Shape;8240;p13"/>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1" name="Google Shape;8241;p13"/>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2" name="Google Shape;8242;p13"/>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3" name="Google Shape;8243;p13"/>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4" name="Google Shape;8244;p13"/>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5" name="Google Shape;8245;p13"/>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6" name="Google Shape;8246;p13"/>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7" name="Google Shape;8247;p13"/>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8" name="Google Shape;8248;p13"/>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9" name="Google Shape;8249;p13"/>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0" name="Google Shape;8250;p13"/>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1" name="Google Shape;8251;p13"/>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2" name="Google Shape;8252;p13"/>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3" name="Google Shape;8253;p13"/>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4" name="Google Shape;8254;p13"/>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5" name="Google Shape;8255;p13"/>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6" name="Google Shape;8256;p13"/>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7" name="Google Shape;8257;p13"/>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8" name="Google Shape;8258;p13"/>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9" name="Google Shape;8259;p13"/>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0" name="Google Shape;8260;p13"/>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1" name="Google Shape;8261;p13"/>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2" name="Google Shape;8262;p13"/>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3" name="Google Shape;8263;p13"/>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4" name="Google Shape;8264;p13"/>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5" name="Google Shape;8265;p13"/>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6" name="Google Shape;8266;p13"/>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7" name="Google Shape;8267;p13"/>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8" name="Google Shape;8268;p13"/>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9" name="Google Shape;8269;p13"/>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0" name="Google Shape;8270;p13"/>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1" name="Google Shape;8271;p13"/>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2" name="Google Shape;8272;p13"/>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3" name="Google Shape;8273;p13"/>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4" name="Google Shape;8274;p13"/>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5" name="Google Shape;8275;p13"/>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6" name="Google Shape;8276;p13"/>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7" name="Google Shape;8277;p13"/>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8" name="Google Shape;8278;p13"/>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9" name="Google Shape;8279;p13"/>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0" name="Google Shape;8280;p13"/>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1" name="Google Shape;8281;p13"/>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2" name="Google Shape;8282;p13"/>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3" name="Google Shape;8283;p13"/>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4" name="Google Shape;8284;p13"/>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5" name="Google Shape;8285;p13"/>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6" name="Google Shape;8286;p13"/>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7" name="Google Shape;8287;p13"/>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8" name="Google Shape;8288;p13"/>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9" name="Google Shape;8289;p13"/>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0" name="Google Shape;8290;p13"/>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1" name="Google Shape;8291;p13"/>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2" name="Google Shape;8292;p13"/>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3" name="Google Shape;8293;p13"/>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4" name="Google Shape;8294;p13"/>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5" name="Google Shape;8295;p13"/>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6" name="Google Shape;8296;p13"/>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7" name="Google Shape;8297;p13"/>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8" name="Google Shape;8298;p13"/>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9" name="Google Shape;8299;p13"/>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0" name="Google Shape;8300;p13"/>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1" name="Google Shape;8301;p13"/>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2" name="Google Shape;8302;p13"/>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3" name="Google Shape;8303;p13"/>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4" name="Google Shape;8304;p13"/>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5" name="Google Shape;8305;p13"/>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6" name="Google Shape;8306;p13"/>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7" name="Google Shape;8307;p13"/>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8" name="Google Shape;8308;p13"/>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9" name="Google Shape;8309;p13"/>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0" name="Google Shape;8310;p13"/>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1" name="Google Shape;8311;p13"/>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2" name="Google Shape;8312;p13"/>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3" name="Google Shape;8313;p13"/>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4" name="Google Shape;8314;p13"/>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5" name="Google Shape;8315;p13"/>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6" name="Google Shape;8316;p13"/>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7" name="Google Shape;8317;p13"/>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8" name="Google Shape;8318;p13"/>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9" name="Google Shape;8319;p13"/>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0" name="Google Shape;8320;p13"/>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1" name="Google Shape;8321;p13"/>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2" name="Google Shape;8322;p13"/>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3" name="Google Shape;8323;p13"/>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4" name="Google Shape;8324;p13"/>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5" name="Google Shape;8325;p13"/>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6" name="Google Shape;8326;p13"/>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7" name="Google Shape;8327;p13"/>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8" name="Google Shape;8328;p13"/>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9" name="Google Shape;8329;p13"/>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0" name="Google Shape;8330;p13"/>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1" name="Google Shape;8331;p13"/>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2" name="Google Shape;8332;p13"/>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3" name="Google Shape;8333;p13"/>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4" name="Google Shape;8334;p13"/>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5" name="Google Shape;8335;p13"/>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6" name="Google Shape;8336;p13"/>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7" name="Google Shape;8337;p13"/>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8" name="Google Shape;8338;p13"/>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9" name="Google Shape;8339;p13"/>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0" name="Google Shape;8340;p13"/>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1" name="Google Shape;8341;p13"/>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2" name="Google Shape;8342;p13"/>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3" name="Google Shape;8343;p13"/>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4" name="Google Shape;8344;p13"/>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5" name="Google Shape;8345;p13"/>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6" name="Google Shape;8346;p13"/>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7" name="Google Shape;8347;p13"/>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8" name="Google Shape;8348;p13"/>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9" name="Google Shape;8349;p13"/>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0" name="Google Shape;8350;p13"/>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1" name="Google Shape;8351;p13"/>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2" name="Google Shape;8352;p13"/>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3" name="Google Shape;8353;p13"/>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4" name="Google Shape;8354;p13"/>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5" name="Google Shape;8355;p13"/>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6" name="Google Shape;8356;p13"/>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7" name="Google Shape;8357;p13"/>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8" name="Google Shape;8358;p13"/>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9" name="Google Shape;8359;p13"/>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0" name="Google Shape;8360;p13"/>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1" name="Google Shape;8361;p13"/>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2" name="Google Shape;8362;p13"/>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3" name="Google Shape;8363;p13"/>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4" name="Google Shape;8364;p13"/>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5" name="Google Shape;8365;p13"/>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6" name="Google Shape;8366;p13"/>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7" name="Google Shape;8367;p13"/>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8" name="Google Shape;8368;p13"/>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9" name="Google Shape;8369;p13"/>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0" name="Google Shape;8370;p13"/>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1" name="Google Shape;8371;p13"/>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2" name="Google Shape;8372;p13"/>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3" name="Google Shape;8373;p13"/>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4" name="Google Shape;8374;p13"/>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5" name="Google Shape;8375;p13"/>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6" name="Google Shape;8376;p13"/>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7" name="Google Shape;8377;p13"/>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8" name="Google Shape;8378;p13"/>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9" name="Google Shape;8379;p13"/>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0" name="Google Shape;8380;p13"/>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1" name="Google Shape;8381;p13"/>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2" name="Google Shape;8382;p13"/>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3" name="Google Shape;8383;p13"/>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4" name="Google Shape;8384;p13"/>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5" name="Google Shape;8385;p13"/>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6" name="Google Shape;8386;p13"/>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7" name="Google Shape;8387;p13"/>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8" name="Google Shape;8388;p13"/>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9" name="Google Shape;8389;p13"/>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0" name="Google Shape;8390;p13"/>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1" name="Google Shape;8391;p13"/>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2" name="Google Shape;8392;p13"/>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3" name="Google Shape;8393;p13"/>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4" name="Google Shape;8394;p13"/>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5" name="Google Shape;8395;p13"/>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6" name="Google Shape;8396;p13"/>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7" name="Google Shape;8397;p13"/>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8" name="Google Shape;8398;p13"/>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9" name="Google Shape;8399;p13"/>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0" name="Google Shape;8400;p13"/>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1" name="Google Shape;8401;p13"/>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2" name="Google Shape;8402;p13"/>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3" name="Google Shape;8403;p13"/>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4" name="Google Shape;8404;p13"/>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5" name="Google Shape;8405;p13"/>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6" name="Google Shape;8406;p13"/>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7" name="Google Shape;8407;p13"/>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8" name="Google Shape;8408;p13"/>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9" name="Google Shape;8409;p13"/>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0" name="Google Shape;8410;p13"/>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1" name="Google Shape;8411;p13"/>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2" name="Google Shape;8412;p13"/>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3" name="Google Shape;8413;p13"/>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4" name="Google Shape;8414;p13"/>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5" name="Google Shape;8415;p13"/>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6" name="Google Shape;8416;p13"/>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7" name="Google Shape;8417;p13"/>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8" name="Google Shape;8418;p13"/>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9" name="Google Shape;8419;p13"/>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0" name="Google Shape;8420;p13"/>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1" name="Google Shape;8421;p13"/>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2" name="Google Shape;8422;p13"/>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3" name="Google Shape;8423;p13"/>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4" name="Google Shape;8424;p13"/>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5" name="Google Shape;8425;p13"/>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6" name="Google Shape;8426;p13"/>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7" name="Google Shape;8427;p13"/>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8" name="Google Shape;8428;p13"/>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9" name="Google Shape;8429;p13"/>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0" name="Google Shape;8430;p13"/>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1" name="Google Shape;8431;p13"/>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2" name="Google Shape;8432;p13"/>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3" name="Google Shape;8433;p13"/>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4" name="Google Shape;8434;p13"/>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5" name="Google Shape;8435;p13"/>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6" name="Google Shape;8436;p13"/>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7" name="Google Shape;8437;p13"/>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8" name="Google Shape;8438;p13"/>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9" name="Google Shape;8439;p13"/>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0" name="Google Shape;8440;p13"/>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1" name="Google Shape;8441;p13"/>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2" name="Google Shape;8442;p13"/>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3" name="Google Shape;8443;p13"/>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4" name="Google Shape;8444;p13"/>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5" name="Google Shape;8445;p13"/>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6" name="Google Shape;8446;p13"/>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7" name="Google Shape;8447;p13"/>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8" name="Google Shape;8448;p13"/>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9" name="Google Shape;8449;p13"/>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0" name="Google Shape;8450;p13"/>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1" name="Google Shape;8451;p13"/>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2" name="Google Shape;8452;p13"/>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3" name="Google Shape;8453;p13"/>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4" name="Google Shape;8454;p13"/>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5" name="Google Shape;8455;p13"/>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6" name="Google Shape;8456;p13"/>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7" name="Google Shape;8457;p13"/>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8" name="Google Shape;8458;p13"/>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9" name="Google Shape;8459;p13"/>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0" name="Google Shape;8460;p13"/>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61" name="Google Shape;8461;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462" name="Google Shape;8462;p13"/>
          <p:cNvSpPr txBox="1">
            <a:spLocks noGrp="1"/>
          </p:cNvSpPr>
          <p:nvPr>
            <p:ph type="title" idx="2"/>
          </p:nvPr>
        </p:nvSpPr>
        <p:spPr>
          <a:xfrm>
            <a:off x="2723327" y="1711640"/>
            <a:ext cx="23148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63" name="Google Shape;8463;p13"/>
          <p:cNvSpPr txBox="1">
            <a:spLocks noGrp="1"/>
          </p:cNvSpPr>
          <p:nvPr>
            <p:ph type="subTitle" idx="1"/>
          </p:nvPr>
        </p:nvSpPr>
        <p:spPr>
          <a:xfrm>
            <a:off x="2725515" y="2778189"/>
            <a:ext cx="26848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4" name="Google Shape;8464;p13"/>
          <p:cNvSpPr txBox="1">
            <a:spLocks noGrp="1"/>
          </p:cNvSpPr>
          <p:nvPr>
            <p:ph type="title" idx="3"/>
          </p:nvPr>
        </p:nvSpPr>
        <p:spPr>
          <a:xfrm>
            <a:off x="7744199" y="1711708"/>
            <a:ext cx="23148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65" name="Google Shape;8465;p13"/>
          <p:cNvSpPr txBox="1">
            <a:spLocks noGrp="1"/>
          </p:cNvSpPr>
          <p:nvPr>
            <p:ph type="subTitle" idx="4"/>
          </p:nvPr>
        </p:nvSpPr>
        <p:spPr>
          <a:xfrm rot="512">
            <a:off x="7744840" y="2778120"/>
            <a:ext cx="26848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6" name="Google Shape;8466;p13"/>
          <p:cNvSpPr txBox="1">
            <a:spLocks noGrp="1"/>
          </p:cNvSpPr>
          <p:nvPr>
            <p:ph type="title" idx="5"/>
          </p:nvPr>
        </p:nvSpPr>
        <p:spPr>
          <a:xfrm rot="-1188">
            <a:off x="2723661" y="4054169"/>
            <a:ext cx="23148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67" name="Google Shape;8467;p13"/>
          <p:cNvSpPr txBox="1">
            <a:spLocks noGrp="1"/>
          </p:cNvSpPr>
          <p:nvPr>
            <p:ph type="subTitle" idx="6"/>
          </p:nvPr>
        </p:nvSpPr>
        <p:spPr>
          <a:xfrm rot="-512">
            <a:off x="2725488" y="5128916"/>
            <a:ext cx="26848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8" name="Google Shape;8468;p13"/>
          <p:cNvSpPr txBox="1">
            <a:spLocks noGrp="1"/>
          </p:cNvSpPr>
          <p:nvPr>
            <p:ph type="title" idx="7"/>
          </p:nvPr>
        </p:nvSpPr>
        <p:spPr>
          <a:xfrm>
            <a:off x="7744417" y="4054225"/>
            <a:ext cx="23148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69" name="Google Shape;8469;p13"/>
          <p:cNvSpPr txBox="1">
            <a:spLocks noGrp="1"/>
          </p:cNvSpPr>
          <p:nvPr>
            <p:ph type="subTitle" idx="8"/>
          </p:nvPr>
        </p:nvSpPr>
        <p:spPr>
          <a:xfrm rot="-512">
            <a:off x="7744751" y="5128793"/>
            <a:ext cx="26848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70" name="Google Shape;8470;p13"/>
          <p:cNvSpPr txBox="1">
            <a:spLocks noGrp="1"/>
          </p:cNvSpPr>
          <p:nvPr>
            <p:ph type="title" idx="9" hasCustomPrompt="1"/>
          </p:nvPr>
        </p:nvSpPr>
        <p:spPr>
          <a:xfrm>
            <a:off x="1267717" y="1767035"/>
            <a:ext cx="11016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471" name="Google Shape;8471;p13"/>
          <p:cNvSpPr txBox="1">
            <a:spLocks noGrp="1"/>
          </p:cNvSpPr>
          <p:nvPr>
            <p:ph type="title" idx="13" hasCustomPrompt="1"/>
          </p:nvPr>
        </p:nvSpPr>
        <p:spPr>
          <a:xfrm>
            <a:off x="1267717" y="4109639"/>
            <a:ext cx="11016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472" name="Google Shape;8472;p13"/>
          <p:cNvSpPr txBox="1">
            <a:spLocks noGrp="1"/>
          </p:cNvSpPr>
          <p:nvPr>
            <p:ph type="title" idx="14" hasCustomPrompt="1"/>
          </p:nvPr>
        </p:nvSpPr>
        <p:spPr>
          <a:xfrm>
            <a:off x="6279981" y="1767035"/>
            <a:ext cx="11016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473" name="Google Shape;8473;p13"/>
          <p:cNvSpPr txBox="1">
            <a:spLocks noGrp="1"/>
          </p:cNvSpPr>
          <p:nvPr>
            <p:ph type="title" idx="15" hasCustomPrompt="1"/>
          </p:nvPr>
        </p:nvSpPr>
        <p:spPr>
          <a:xfrm rot="1248">
            <a:off x="6279981" y="4109639"/>
            <a:ext cx="11016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474" name="Google Shape;8474;p13"/>
          <p:cNvSpPr/>
          <p:nvPr/>
        </p:nvSpPr>
        <p:spPr>
          <a:xfrm rot="9002992">
            <a:off x="482797" y="6207881"/>
            <a:ext cx="96947"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5" name="Google Shape;8475;p13"/>
          <p:cNvSpPr/>
          <p:nvPr/>
        </p:nvSpPr>
        <p:spPr>
          <a:xfrm rot="-10374255">
            <a:off x="702244" y="5032474"/>
            <a:ext cx="97144" cy="194685"/>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6" name="Google Shape;8476;p13"/>
          <p:cNvSpPr/>
          <p:nvPr/>
        </p:nvSpPr>
        <p:spPr>
          <a:xfrm rot="-7197008">
            <a:off x="1610772" y="6078272"/>
            <a:ext cx="96947" cy="194785"/>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7" name="Google Shape;8477;p13"/>
          <p:cNvSpPr/>
          <p:nvPr/>
        </p:nvSpPr>
        <p:spPr>
          <a:xfrm rot="2700000">
            <a:off x="482886" y="513309"/>
            <a:ext cx="96732" cy="194596"/>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8" name="Google Shape;8478;p13"/>
          <p:cNvSpPr/>
          <p:nvPr/>
        </p:nvSpPr>
        <p:spPr>
          <a:xfrm rot="-7197008">
            <a:off x="702339" y="1524005"/>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79" name="Google Shape;8479;p13"/>
          <p:cNvSpPr/>
          <p:nvPr/>
        </p:nvSpPr>
        <p:spPr>
          <a:xfrm rot="9002992">
            <a:off x="11607264" y="5119114"/>
            <a:ext cx="96947" cy="194785"/>
          </a:xfrm>
          <a:prstGeom prst="roundRect">
            <a:avLst>
              <a:gd name="adj" fmla="val 50000"/>
            </a:avLst>
          </a:prstGeom>
          <a:solidFill>
            <a:schemeClr val="dk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0" name="Google Shape;8480;p13"/>
          <p:cNvSpPr/>
          <p:nvPr/>
        </p:nvSpPr>
        <p:spPr>
          <a:xfrm rot="3457159">
            <a:off x="11192501" y="6207973"/>
            <a:ext cx="97097" cy="194748"/>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93224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481"/>
        <p:cNvGrpSpPr/>
        <p:nvPr/>
      </p:nvGrpSpPr>
      <p:grpSpPr>
        <a:xfrm>
          <a:off x="0" y="0"/>
          <a:ext cx="0" cy="0"/>
          <a:chOff x="0" y="0"/>
          <a:chExt cx="0" cy="0"/>
        </a:xfrm>
      </p:grpSpPr>
      <p:grpSp>
        <p:nvGrpSpPr>
          <p:cNvPr id="8482" name="Google Shape;8482;p14"/>
          <p:cNvGrpSpPr/>
          <p:nvPr/>
        </p:nvGrpSpPr>
        <p:grpSpPr>
          <a:xfrm>
            <a:off x="0" y="0"/>
            <a:ext cx="12205600" cy="7066400"/>
            <a:chOff x="0" y="0"/>
            <a:chExt cx="9154200" cy="5299800"/>
          </a:xfrm>
        </p:grpSpPr>
        <p:sp>
          <p:nvSpPr>
            <p:cNvPr id="8483" name="Google Shape;8483;p14"/>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4" name="Google Shape;8484;p14"/>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5" name="Google Shape;8485;p14"/>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6" name="Google Shape;8486;p14"/>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7" name="Google Shape;8487;p14"/>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8" name="Google Shape;8488;p14"/>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9" name="Google Shape;8489;p14"/>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0" name="Google Shape;8490;p14"/>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1" name="Google Shape;8491;p14"/>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2" name="Google Shape;8492;p14"/>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3" name="Google Shape;8493;p14"/>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4" name="Google Shape;8494;p14"/>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5" name="Google Shape;8495;p14"/>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6" name="Google Shape;8496;p14"/>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7" name="Google Shape;8497;p14"/>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8" name="Google Shape;8498;p14"/>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9" name="Google Shape;8499;p14"/>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0" name="Google Shape;8500;p14"/>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1" name="Google Shape;8501;p14"/>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2" name="Google Shape;8502;p14"/>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3" name="Google Shape;8503;p14"/>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4" name="Google Shape;8504;p14"/>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5" name="Google Shape;8505;p14"/>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6" name="Google Shape;8506;p14"/>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7" name="Google Shape;8507;p14"/>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8" name="Google Shape;8508;p14"/>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9" name="Google Shape;8509;p14"/>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0" name="Google Shape;8510;p14"/>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1" name="Google Shape;8511;p14"/>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2" name="Google Shape;8512;p14"/>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3" name="Google Shape;8513;p14"/>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4" name="Google Shape;8514;p14"/>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5" name="Google Shape;8515;p14"/>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6" name="Google Shape;8516;p14"/>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7" name="Google Shape;8517;p14"/>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8" name="Google Shape;8518;p14"/>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9" name="Google Shape;8519;p14"/>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0" name="Google Shape;8520;p14"/>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1" name="Google Shape;8521;p14"/>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2" name="Google Shape;8522;p14"/>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3" name="Google Shape;8523;p14"/>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4" name="Google Shape;8524;p14"/>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5" name="Google Shape;8525;p14"/>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6" name="Google Shape;8526;p14"/>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7" name="Google Shape;8527;p14"/>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8" name="Google Shape;8528;p14"/>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9" name="Google Shape;8529;p14"/>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0" name="Google Shape;8530;p14"/>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1" name="Google Shape;8531;p14"/>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2" name="Google Shape;8532;p14"/>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3" name="Google Shape;8533;p14"/>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4" name="Google Shape;8534;p14"/>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5" name="Google Shape;8535;p14"/>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6" name="Google Shape;8536;p14"/>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7" name="Google Shape;8537;p14"/>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8" name="Google Shape;8538;p14"/>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9" name="Google Shape;8539;p14"/>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0" name="Google Shape;8540;p14"/>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1" name="Google Shape;8541;p14"/>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2" name="Google Shape;8542;p14"/>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3" name="Google Shape;8543;p14"/>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4" name="Google Shape;8544;p14"/>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5" name="Google Shape;8545;p14"/>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6" name="Google Shape;8546;p14"/>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7" name="Google Shape;8547;p14"/>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8" name="Google Shape;8548;p14"/>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9" name="Google Shape;8549;p14"/>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0" name="Google Shape;8550;p14"/>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1" name="Google Shape;8551;p14"/>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2" name="Google Shape;8552;p14"/>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3" name="Google Shape;8553;p14"/>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4" name="Google Shape;8554;p14"/>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5" name="Google Shape;8555;p14"/>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6" name="Google Shape;8556;p14"/>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7" name="Google Shape;8557;p14"/>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8" name="Google Shape;8558;p14"/>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9" name="Google Shape;8559;p14"/>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0" name="Google Shape;8560;p14"/>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1" name="Google Shape;8561;p14"/>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2" name="Google Shape;8562;p14"/>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3" name="Google Shape;8563;p14"/>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4" name="Google Shape;8564;p14"/>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5" name="Google Shape;8565;p14"/>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6" name="Google Shape;8566;p14"/>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7" name="Google Shape;8567;p14"/>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8" name="Google Shape;8568;p14"/>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9" name="Google Shape;8569;p14"/>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0" name="Google Shape;8570;p14"/>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1" name="Google Shape;8571;p14"/>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2" name="Google Shape;8572;p14"/>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3" name="Google Shape;8573;p14"/>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4" name="Google Shape;8574;p14"/>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5" name="Google Shape;8575;p14"/>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6" name="Google Shape;8576;p14"/>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7" name="Google Shape;8577;p14"/>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8" name="Google Shape;8578;p14"/>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9" name="Google Shape;8579;p14"/>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0" name="Google Shape;8580;p14"/>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1" name="Google Shape;8581;p14"/>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2" name="Google Shape;8582;p14"/>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3" name="Google Shape;8583;p14"/>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4" name="Google Shape;8584;p14"/>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5" name="Google Shape;8585;p14"/>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6" name="Google Shape;8586;p14"/>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7" name="Google Shape;8587;p14"/>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8" name="Google Shape;8588;p14"/>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9" name="Google Shape;8589;p14"/>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0" name="Google Shape;8590;p14"/>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1" name="Google Shape;8591;p14"/>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2" name="Google Shape;8592;p14"/>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3" name="Google Shape;8593;p14"/>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4" name="Google Shape;8594;p14"/>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5" name="Google Shape;8595;p14"/>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6" name="Google Shape;8596;p14"/>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7" name="Google Shape;8597;p14"/>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8" name="Google Shape;8598;p14"/>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9" name="Google Shape;8599;p14"/>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0" name="Google Shape;8600;p14"/>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1" name="Google Shape;8601;p14"/>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2" name="Google Shape;8602;p14"/>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3" name="Google Shape;8603;p14"/>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4" name="Google Shape;8604;p14"/>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5" name="Google Shape;8605;p14"/>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6" name="Google Shape;8606;p14"/>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7" name="Google Shape;8607;p14"/>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8" name="Google Shape;8608;p14"/>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9" name="Google Shape;8609;p14"/>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0" name="Google Shape;8610;p14"/>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1" name="Google Shape;8611;p14"/>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2" name="Google Shape;8612;p14"/>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3" name="Google Shape;8613;p14"/>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4" name="Google Shape;8614;p14"/>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5" name="Google Shape;8615;p14"/>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6" name="Google Shape;8616;p14"/>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7" name="Google Shape;8617;p14"/>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8" name="Google Shape;8618;p14"/>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9" name="Google Shape;8619;p14"/>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0" name="Google Shape;8620;p14"/>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1" name="Google Shape;8621;p14"/>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2" name="Google Shape;8622;p14"/>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3" name="Google Shape;8623;p14"/>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4" name="Google Shape;8624;p14"/>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5" name="Google Shape;8625;p14"/>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6" name="Google Shape;8626;p14"/>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7" name="Google Shape;8627;p14"/>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8" name="Google Shape;8628;p14"/>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9" name="Google Shape;8629;p14"/>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0" name="Google Shape;8630;p14"/>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1" name="Google Shape;8631;p14"/>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2" name="Google Shape;8632;p14"/>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3" name="Google Shape;8633;p14"/>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4" name="Google Shape;8634;p14"/>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5" name="Google Shape;8635;p14"/>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6" name="Google Shape;8636;p14"/>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7" name="Google Shape;8637;p14"/>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8" name="Google Shape;8638;p14"/>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9" name="Google Shape;8639;p14"/>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0" name="Google Shape;8640;p14"/>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1" name="Google Shape;8641;p14"/>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2" name="Google Shape;8642;p14"/>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3" name="Google Shape;8643;p14"/>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4" name="Google Shape;8644;p14"/>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5" name="Google Shape;8645;p14"/>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6" name="Google Shape;8646;p14"/>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7" name="Google Shape;8647;p14"/>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8" name="Google Shape;8648;p14"/>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9" name="Google Shape;8649;p14"/>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0" name="Google Shape;8650;p14"/>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1" name="Google Shape;8651;p14"/>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2" name="Google Shape;8652;p14"/>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3" name="Google Shape;8653;p14"/>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4" name="Google Shape;8654;p14"/>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5" name="Google Shape;8655;p14"/>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6" name="Google Shape;8656;p14"/>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7" name="Google Shape;8657;p14"/>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8" name="Google Shape;8658;p14"/>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9" name="Google Shape;8659;p14"/>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0" name="Google Shape;8660;p14"/>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1" name="Google Shape;8661;p14"/>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2" name="Google Shape;8662;p14"/>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3" name="Google Shape;8663;p14"/>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4" name="Google Shape;8664;p14"/>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5" name="Google Shape;8665;p14"/>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6" name="Google Shape;8666;p14"/>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7" name="Google Shape;8667;p14"/>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8" name="Google Shape;8668;p14"/>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9" name="Google Shape;8669;p14"/>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0" name="Google Shape;8670;p14"/>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1" name="Google Shape;8671;p14"/>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2" name="Google Shape;8672;p14"/>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3" name="Google Shape;8673;p14"/>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4" name="Google Shape;8674;p14"/>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5" name="Google Shape;8675;p14"/>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6" name="Google Shape;8676;p14"/>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7" name="Google Shape;8677;p14"/>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8" name="Google Shape;8678;p14"/>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9" name="Google Shape;8679;p14"/>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0" name="Google Shape;8680;p14"/>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1" name="Google Shape;8681;p14"/>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2" name="Google Shape;8682;p14"/>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3" name="Google Shape;8683;p14"/>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4" name="Google Shape;8684;p14"/>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5" name="Google Shape;8685;p14"/>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6" name="Google Shape;8686;p14"/>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7" name="Google Shape;8687;p14"/>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8" name="Google Shape;8688;p14"/>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9" name="Google Shape;8689;p14"/>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0" name="Google Shape;8690;p14"/>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1" name="Google Shape;8691;p14"/>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2" name="Google Shape;8692;p14"/>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3" name="Google Shape;8693;p14"/>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4" name="Google Shape;8694;p14"/>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5" name="Google Shape;8695;p14"/>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6" name="Google Shape;8696;p14"/>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7" name="Google Shape;8697;p14"/>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8" name="Google Shape;8698;p14"/>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9" name="Google Shape;8699;p14"/>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0" name="Google Shape;8700;p14"/>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1" name="Google Shape;8701;p14"/>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2" name="Google Shape;8702;p14"/>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3" name="Google Shape;8703;p14"/>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4" name="Google Shape;8704;p14"/>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5" name="Google Shape;8705;p14"/>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6" name="Google Shape;8706;p14"/>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7" name="Google Shape;8707;p14"/>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8" name="Google Shape;8708;p14"/>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9" name="Google Shape;8709;p14"/>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0" name="Google Shape;8710;p14"/>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1" name="Google Shape;8711;p14"/>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2" name="Google Shape;8712;p14"/>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3" name="Google Shape;8713;p14"/>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4" name="Google Shape;8714;p14"/>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5" name="Google Shape;8715;p14"/>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6" name="Google Shape;8716;p14"/>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7" name="Google Shape;8717;p14"/>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8" name="Google Shape;8718;p14"/>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9" name="Google Shape;8719;p14"/>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0" name="Google Shape;8720;p14"/>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1" name="Google Shape;8721;p14"/>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2" name="Google Shape;8722;p14"/>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3" name="Google Shape;8723;p14"/>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4" name="Google Shape;8724;p14"/>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5" name="Google Shape;8725;p14"/>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6" name="Google Shape;8726;p14"/>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7" name="Google Shape;8727;p14"/>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8" name="Google Shape;8728;p14"/>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9" name="Google Shape;8729;p14"/>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0" name="Google Shape;8730;p14"/>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1" name="Google Shape;8731;p14"/>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2" name="Google Shape;8732;p14"/>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3" name="Google Shape;8733;p14"/>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4" name="Google Shape;8734;p14"/>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5" name="Google Shape;8735;p14"/>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6" name="Google Shape;8736;p14"/>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7" name="Google Shape;8737;p14"/>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8" name="Google Shape;8738;p14"/>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9" name="Google Shape;8739;p14"/>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0" name="Google Shape;8740;p14"/>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1" name="Google Shape;8741;p14"/>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2" name="Google Shape;8742;p14"/>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3" name="Google Shape;8743;p14"/>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4" name="Google Shape;8744;p14"/>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5" name="Google Shape;8745;p14"/>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6" name="Google Shape;8746;p14"/>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7" name="Google Shape;8747;p14"/>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8" name="Google Shape;8748;p14"/>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9" name="Google Shape;8749;p14"/>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0" name="Google Shape;8750;p14"/>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1" name="Google Shape;8751;p14"/>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2" name="Google Shape;8752;p14"/>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3" name="Google Shape;8753;p14"/>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4" name="Google Shape;8754;p14"/>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5" name="Google Shape;8755;p14"/>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6" name="Google Shape;8756;p14"/>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7" name="Google Shape;8757;p14"/>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8" name="Google Shape;8758;p14"/>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9" name="Google Shape;8759;p14"/>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0" name="Google Shape;8760;p14"/>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1" name="Google Shape;8761;p14"/>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2" name="Google Shape;8762;p14"/>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3" name="Google Shape;8763;p14"/>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4" name="Google Shape;8764;p14"/>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5" name="Google Shape;8765;p14"/>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6" name="Google Shape;8766;p14"/>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7" name="Google Shape;8767;p14"/>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8" name="Google Shape;8768;p14"/>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9" name="Google Shape;8769;p14"/>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0" name="Google Shape;8770;p14"/>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1" name="Google Shape;8771;p14"/>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2" name="Google Shape;8772;p14"/>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3" name="Google Shape;8773;p14"/>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4" name="Google Shape;8774;p14"/>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5" name="Google Shape;8775;p14"/>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6" name="Google Shape;8776;p14"/>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7" name="Google Shape;8777;p14"/>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8" name="Google Shape;8778;p14"/>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9" name="Google Shape;8779;p14"/>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0" name="Google Shape;8780;p14"/>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1" name="Google Shape;8781;p14"/>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2" name="Google Shape;8782;p14"/>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3" name="Google Shape;8783;p14"/>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4" name="Google Shape;8784;p14"/>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5" name="Google Shape;8785;p14"/>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6" name="Google Shape;8786;p14"/>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7" name="Google Shape;8787;p14"/>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8" name="Google Shape;8788;p14"/>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9" name="Google Shape;8789;p14"/>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0" name="Google Shape;8790;p14"/>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1" name="Google Shape;8791;p14"/>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2" name="Google Shape;8792;p14"/>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3" name="Google Shape;8793;p14"/>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4" name="Google Shape;8794;p14"/>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5" name="Google Shape;8795;p14"/>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6" name="Google Shape;8796;p14"/>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7" name="Google Shape;8797;p14"/>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8" name="Google Shape;8798;p14"/>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9" name="Google Shape;8799;p14"/>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0" name="Google Shape;8800;p14"/>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1" name="Google Shape;8801;p14"/>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2" name="Google Shape;8802;p14"/>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3" name="Google Shape;8803;p14"/>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4" name="Google Shape;8804;p14"/>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5" name="Google Shape;8805;p14"/>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6" name="Google Shape;8806;p14"/>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7" name="Google Shape;8807;p14"/>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8" name="Google Shape;8808;p14"/>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9" name="Google Shape;8809;p14"/>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0" name="Google Shape;8810;p14"/>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1" name="Google Shape;8811;p14"/>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2" name="Google Shape;8812;p14"/>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3" name="Google Shape;8813;p14"/>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4" name="Google Shape;8814;p14"/>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5" name="Google Shape;8815;p14"/>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6" name="Google Shape;8816;p14"/>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7" name="Google Shape;8817;p14"/>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8" name="Google Shape;8818;p14"/>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9" name="Google Shape;8819;p14"/>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0" name="Google Shape;8820;p14"/>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1" name="Google Shape;8821;p14"/>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2" name="Google Shape;8822;p14"/>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3" name="Google Shape;8823;p14"/>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4" name="Google Shape;8824;p14"/>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5" name="Google Shape;8825;p14"/>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6" name="Google Shape;8826;p14"/>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7" name="Google Shape;8827;p14"/>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8" name="Google Shape;8828;p14"/>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9" name="Google Shape;8829;p14"/>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0" name="Google Shape;8830;p14"/>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1" name="Google Shape;8831;p14"/>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2" name="Google Shape;8832;p14"/>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3" name="Google Shape;8833;p14"/>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4" name="Google Shape;8834;p14"/>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5" name="Google Shape;8835;p14"/>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6" name="Google Shape;8836;p14"/>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7" name="Google Shape;8837;p14"/>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8" name="Google Shape;8838;p14"/>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9" name="Google Shape;8839;p14"/>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0" name="Google Shape;8840;p14"/>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1" name="Google Shape;8841;p14"/>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2" name="Google Shape;8842;p14"/>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3" name="Google Shape;8843;p14"/>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4" name="Google Shape;8844;p14"/>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5" name="Google Shape;8845;p14"/>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6" name="Google Shape;8846;p14"/>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7" name="Google Shape;8847;p14"/>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8" name="Google Shape;8848;p14"/>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9" name="Google Shape;8849;p14"/>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0" name="Google Shape;8850;p14"/>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1" name="Google Shape;8851;p14"/>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2" name="Google Shape;8852;p14"/>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3" name="Google Shape;8853;p14"/>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4" name="Google Shape;8854;p14"/>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5" name="Google Shape;8855;p14"/>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6" name="Google Shape;8856;p14"/>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7" name="Google Shape;8857;p14"/>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8" name="Google Shape;8858;p14"/>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9" name="Google Shape;8859;p14"/>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0" name="Google Shape;8860;p14"/>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1" name="Google Shape;8861;p14"/>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2" name="Google Shape;8862;p14"/>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3" name="Google Shape;8863;p14"/>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4" name="Google Shape;8864;p14"/>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5" name="Google Shape;8865;p14"/>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6" name="Google Shape;8866;p14"/>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7" name="Google Shape;8867;p14"/>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8" name="Google Shape;8868;p14"/>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9" name="Google Shape;8869;p14"/>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0" name="Google Shape;8870;p14"/>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1" name="Google Shape;8871;p14"/>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2" name="Google Shape;8872;p14"/>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3" name="Google Shape;8873;p14"/>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4" name="Google Shape;8874;p14"/>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5" name="Google Shape;8875;p14"/>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6" name="Google Shape;8876;p14"/>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7" name="Google Shape;8877;p14"/>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8" name="Google Shape;8878;p14"/>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9" name="Google Shape;8879;p14"/>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0" name="Google Shape;8880;p14"/>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1" name="Google Shape;8881;p14"/>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2" name="Google Shape;8882;p14"/>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3" name="Google Shape;8883;p14"/>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4" name="Google Shape;8884;p14"/>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5" name="Google Shape;8885;p14"/>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6" name="Google Shape;8886;p14"/>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7" name="Google Shape;8887;p14"/>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8" name="Google Shape;8888;p14"/>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9" name="Google Shape;8889;p14"/>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0" name="Google Shape;8890;p14"/>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1" name="Google Shape;8891;p14"/>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2" name="Google Shape;8892;p14"/>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3" name="Google Shape;8893;p14"/>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4" name="Google Shape;8894;p14"/>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5" name="Google Shape;8895;p14"/>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6" name="Google Shape;8896;p14"/>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7" name="Google Shape;8897;p14"/>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8" name="Google Shape;8898;p14"/>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9" name="Google Shape;8899;p14"/>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0" name="Google Shape;8900;p14"/>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1" name="Google Shape;8901;p14"/>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2" name="Google Shape;8902;p14"/>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3" name="Google Shape;8903;p14"/>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4" name="Google Shape;8904;p14"/>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5" name="Google Shape;8905;p14"/>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6" name="Google Shape;8906;p14"/>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7" name="Google Shape;8907;p14"/>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8" name="Google Shape;8908;p14"/>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9" name="Google Shape;8909;p14"/>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0" name="Google Shape;8910;p14"/>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1" name="Google Shape;8911;p14"/>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2" name="Google Shape;8912;p14"/>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3" name="Google Shape;8913;p14"/>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4" name="Google Shape;8914;p14"/>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5" name="Google Shape;8915;p14"/>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6" name="Google Shape;8916;p14"/>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7" name="Google Shape;8917;p14"/>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8" name="Google Shape;8918;p14"/>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9" name="Google Shape;8919;p14"/>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0" name="Google Shape;8920;p14"/>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1" name="Google Shape;8921;p14"/>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2" name="Google Shape;8922;p14"/>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3" name="Google Shape;8923;p14"/>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4" name="Google Shape;8924;p14"/>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5" name="Google Shape;8925;p14"/>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6" name="Google Shape;8926;p14"/>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7" name="Google Shape;8927;p14"/>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8" name="Google Shape;8928;p14"/>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9" name="Google Shape;8929;p14"/>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0" name="Google Shape;8930;p14"/>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1" name="Google Shape;8931;p14"/>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2" name="Google Shape;8932;p14"/>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3" name="Google Shape;8933;p14"/>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4" name="Google Shape;8934;p14"/>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5" name="Google Shape;8935;p14"/>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6" name="Google Shape;8936;p14"/>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7" name="Google Shape;8937;p14"/>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8" name="Google Shape;8938;p14"/>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9" name="Google Shape;8939;p14"/>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0" name="Google Shape;8940;p14"/>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1" name="Google Shape;8941;p14"/>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2" name="Google Shape;8942;p14"/>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3" name="Google Shape;8943;p14"/>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4" name="Google Shape;8944;p14"/>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5" name="Google Shape;8945;p14"/>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6" name="Google Shape;8946;p14"/>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7" name="Google Shape;8947;p14"/>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8" name="Google Shape;8948;p14"/>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9" name="Google Shape;8949;p14"/>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0" name="Google Shape;8950;p14"/>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1" name="Google Shape;8951;p14"/>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2" name="Google Shape;8952;p14"/>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3" name="Google Shape;8953;p14"/>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4" name="Google Shape;8954;p14"/>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5" name="Google Shape;8955;p14"/>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6" name="Google Shape;8956;p14"/>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7" name="Google Shape;8957;p14"/>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8" name="Google Shape;8958;p14"/>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9" name="Google Shape;8959;p14"/>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0" name="Google Shape;8960;p14"/>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1" name="Google Shape;8961;p14"/>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2" name="Google Shape;8962;p14"/>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3" name="Google Shape;8963;p14"/>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4" name="Google Shape;8964;p14"/>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5" name="Google Shape;8965;p14"/>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6" name="Google Shape;8966;p14"/>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7" name="Google Shape;8967;p14"/>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8" name="Google Shape;8968;p14"/>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9" name="Google Shape;8969;p14"/>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0" name="Google Shape;8970;p14"/>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1" name="Google Shape;8971;p14"/>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2" name="Google Shape;8972;p14"/>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3" name="Google Shape;8973;p14"/>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4" name="Google Shape;8974;p14"/>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5" name="Google Shape;8975;p14"/>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6" name="Google Shape;8976;p14"/>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7" name="Google Shape;8977;p14"/>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8" name="Google Shape;8978;p14"/>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9" name="Google Shape;8979;p14"/>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0" name="Google Shape;8980;p14"/>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1" name="Google Shape;8981;p14"/>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2" name="Google Shape;8982;p14"/>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3" name="Google Shape;8983;p14"/>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4" name="Google Shape;8984;p14"/>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5" name="Google Shape;8985;p14"/>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6" name="Google Shape;8986;p14"/>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7" name="Google Shape;8987;p14"/>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8" name="Google Shape;8988;p14"/>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9" name="Google Shape;8989;p14"/>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0" name="Google Shape;8990;p14"/>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1" name="Google Shape;8991;p14"/>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2" name="Google Shape;8992;p14"/>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3" name="Google Shape;8993;p14"/>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4" name="Google Shape;8994;p14"/>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5" name="Google Shape;8995;p14"/>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6" name="Google Shape;8996;p14"/>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7" name="Google Shape;8997;p14"/>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8" name="Google Shape;8998;p14"/>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9" name="Google Shape;8999;p14"/>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0" name="Google Shape;9000;p14"/>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1" name="Google Shape;9001;p14"/>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2" name="Google Shape;9002;p14"/>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3" name="Google Shape;9003;p14"/>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4" name="Google Shape;9004;p14"/>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5" name="Google Shape;9005;p14"/>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6" name="Google Shape;9006;p14"/>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7" name="Google Shape;9007;p14"/>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8" name="Google Shape;9008;p14"/>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9" name="Google Shape;9009;p14"/>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0" name="Google Shape;9010;p14"/>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1" name="Google Shape;9011;p14"/>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2" name="Google Shape;9012;p14"/>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3" name="Google Shape;9013;p14"/>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4" name="Google Shape;9014;p14"/>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5" name="Google Shape;9015;p14"/>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6" name="Google Shape;9016;p14"/>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7" name="Google Shape;9017;p14"/>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8" name="Google Shape;9018;p14"/>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9" name="Google Shape;9019;p14"/>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0" name="Google Shape;9020;p14"/>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1" name="Google Shape;9021;p14"/>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2" name="Google Shape;9022;p14"/>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3" name="Google Shape;9023;p14"/>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4" name="Google Shape;9024;p14"/>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5" name="Google Shape;9025;p14"/>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6" name="Google Shape;9026;p14"/>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7" name="Google Shape;9027;p14"/>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8" name="Google Shape;9028;p14"/>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9" name="Google Shape;9029;p14"/>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0" name="Google Shape;9030;p14"/>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1" name="Google Shape;9031;p14"/>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2" name="Google Shape;9032;p14"/>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3" name="Google Shape;9033;p14"/>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4" name="Google Shape;9034;p14"/>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5" name="Google Shape;9035;p14"/>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6" name="Google Shape;9036;p14"/>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7" name="Google Shape;9037;p14"/>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8" name="Google Shape;9038;p14"/>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9" name="Google Shape;9039;p14"/>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0" name="Google Shape;9040;p14"/>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1" name="Google Shape;9041;p14"/>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2" name="Google Shape;9042;p14"/>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3" name="Google Shape;9043;p14"/>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4" name="Google Shape;9044;p14"/>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5" name="Google Shape;9045;p14"/>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6" name="Google Shape;9046;p14"/>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7" name="Google Shape;9047;p14"/>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8" name="Google Shape;9048;p14"/>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9" name="Google Shape;9049;p14"/>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0" name="Google Shape;9050;p14"/>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1" name="Google Shape;9051;p14"/>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2" name="Google Shape;9052;p14"/>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3" name="Google Shape;9053;p14"/>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4" name="Google Shape;9054;p14"/>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5" name="Google Shape;9055;p14"/>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6" name="Google Shape;9056;p14"/>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7" name="Google Shape;9057;p14"/>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8" name="Google Shape;9058;p14"/>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9" name="Google Shape;9059;p14"/>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0" name="Google Shape;9060;p14"/>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1" name="Google Shape;9061;p14"/>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2" name="Google Shape;9062;p14"/>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3" name="Google Shape;9063;p14"/>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4" name="Google Shape;9064;p14"/>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5" name="Google Shape;9065;p14"/>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6" name="Google Shape;9066;p14"/>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7" name="Google Shape;9067;p14"/>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8" name="Google Shape;9068;p14"/>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9" name="Google Shape;9069;p14"/>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0" name="Google Shape;9070;p14"/>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1" name="Google Shape;9071;p14"/>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2" name="Google Shape;9072;p14"/>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3" name="Google Shape;9073;p14"/>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4" name="Google Shape;9074;p14"/>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5" name="Google Shape;9075;p14"/>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6" name="Google Shape;9076;p14"/>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7" name="Google Shape;9077;p14"/>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8" name="Google Shape;9078;p14"/>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9" name="Google Shape;9079;p14"/>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0" name="Google Shape;9080;p14"/>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1" name="Google Shape;9081;p14"/>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2" name="Google Shape;9082;p14"/>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3" name="Google Shape;9083;p14"/>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4" name="Google Shape;9084;p14"/>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5" name="Google Shape;9085;p14"/>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6" name="Google Shape;9086;p14"/>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7" name="Google Shape;9087;p14"/>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8" name="Google Shape;9088;p14"/>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9" name="Google Shape;9089;p14"/>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0" name="Google Shape;9090;p14"/>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1" name="Google Shape;9091;p14"/>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2" name="Google Shape;9092;p14"/>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3" name="Google Shape;9093;p14"/>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4" name="Google Shape;9094;p14"/>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5" name="Google Shape;9095;p14"/>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6" name="Google Shape;9096;p14"/>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7" name="Google Shape;9097;p14"/>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8" name="Google Shape;9098;p14"/>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9" name="Google Shape;9099;p14"/>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0" name="Google Shape;9100;p14"/>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1" name="Google Shape;9101;p14"/>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2" name="Google Shape;9102;p14"/>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3" name="Google Shape;9103;p14"/>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4" name="Google Shape;9104;p14"/>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5" name="Google Shape;9105;p14"/>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6" name="Google Shape;9106;p14"/>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7" name="Google Shape;9107;p14"/>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8" name="Google Shape;9108;p14"/>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9" name="Google Shape;9109;p14"/>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0" name="Google Shape;9110;p14"/>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1" name="Google Shape;9111;p14"/>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2" name="Google Shape;9112;p14"/>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3" name="Google Shape;9113;p14"/>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4" name="Google Shape;9114;p14"/>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5" name="Google Shape;9115;p14"/>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6" name="Google Shape;9116;p14"/>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7" name="Google Shape;9117;p14"/>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8" name="Google Shape;9118;p14"/>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9" name="Google Shape;9119;p14"/>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0" name="Google Shape;9120;p14"/>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1" name="Google Shape;9121;p14"/>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2" name="Google Shape;9122;p14"/>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3" name="Google Shape;9123;p14"/>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4" name="Google Shape;9124;p14"/>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5" name="Google Shape;9125;p14"/>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6" name="Google Shape;9126;p14"/>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7" name="Google Shape;9127;p14"/>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8" name="Google Shape;9128;p14"/>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9" name="Google Shape;9129;p14"/>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0" name="Google Shape;9130;p14"/>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1" name="Google Shape;9131;p14"/>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2" name="Google Shape;9132;p14"/>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3" name="Google Shape;9133;p14"/>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4" name="Google Shape;9134;p14"/>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5" name="Google Shape;9135;p14"/>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6" name="Google Shape;9136;p14"/>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7" name="Google Shape;9137;p14"/>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8" name="Google Shape;9138;p14"/>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9" name="Google Shape;9139;p14"/>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0" name="Google Shape;9140;p14"/>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1" name="Google Shape;9141;p14"/>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2" name="Google Shape;9142;p14"/>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3" name="Google Shape;9143;p14"/>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4" name="Google Shape;9144;p14"/>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5" name="Google Shape;9145;p14"/>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6" name="Google Shape;9146;p14"/>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7" name="Google Shape;9147;p14"/>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8" name="Google Shape;9148;p14"/>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9" name="Google Shape;9149;p14"/>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0" name="Google Shape;9150;p14"/>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1" name="Google Shape;9151;p14"/>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2" name="Google Shape;9152;p14"/>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3" name="Google Shape;9153;p14"/>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4" name="Google Shape;9154;p14"/>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5" name="Google Shape;9155;p14"/>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6" name="Google Shape;9156;p14"/>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7" name="Google Shape;9157;p14"/>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8" name="Google Shape;9158;p14"/>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9" name="Google Shape;9159;p14"/>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0" name="Google Shape;9160;p14"/>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1" name="Google Shape;9161;p14"/>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2" name="Google Shape;9162;p14"/>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3" name="Google Shape;9163;p14"/>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4" name="Google Shape;9164;p14"/>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5" name="Google Shape;9165;p14"/>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6" name="Google Shape;9166;p14"/>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7" name="Google Shape;9167;p14"/>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8" name="Google Shape;9168;p14"/>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9" name="Google Shape;9169;p14"/>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0" name="Google Shape;9170;p14"/>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1" name="Google Shape;9171;p14"/>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2" name="Google Shape;9172;p14"/>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3" name="Google Shape;9173;p14"/>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4" name="Google Shape;9174;p14"/>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5" name="Google Shape;9175;p14"/>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6" name="Google Shape;9176;p14"/>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7" name="Google Shape;9177;p14"/>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8" name="Google Shape;9178;p14"/>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9" name="Google Shape;9179;p14"/>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0" name="Google Shape;9180;p14"/>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1" name="Google Shape;9181;p14"/>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2" name="Google Shape;9182;p14"/>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3" name="Google Shape;9183;p14"/>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4" name="Google Shape;9184;p14"/>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5" name="Google Shape;9185;p14"/>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6" name="Google Shape;9186;p14"/>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7" name="Google Shape;9187;p14"/>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8" name="Google Shape;9188;p14"/>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9" name="Google Shape;9189;p14"/>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0" name="Google Shape;9190;p14"/>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1" name="Google Shape;9191;p14"/>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2" name="Google Shape;9192;p14"/>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3" name="Google Shape;9193;p14"/>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4" name="Google Shape;9194;p14"/>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5" name="Google Shape;9195;p14"/>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6" name="Google Shape;9196;p14"/>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7" name="Google Shape;9197;p14"/>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8" name="Google Shape;9198;p14"/>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9" name="Google Shape;9199;p14"/>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0" name="Google Shape;9200;p14"/>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1" name="Google Shape;9201;p14"/>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2" name="Google Shape;9202;p14"/>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3" name="Google Shape;9203;p14"/>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4" name="Google Shape;9204;p14"/>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5" name="Google Shape;9205;p14"/>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6" name="Google Shape;9206;p14"/>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7" name="Google Shape;9207;p14"/>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8" name="Google Shape;9208;p14"/>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9" name="Google Shape;9209;p14"/>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0" name="Google Shape;9210;p14"/>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1" name="Google Shape;9211;p14"/>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2" name="Google Shape;9212;p14"/>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3" name="Google Shape;9213;p14"/>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4" name="Google Shape;9214;p14"/>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5" name="Google Shape;9215;p14"/>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6" name="Google Shape;9216;p14"/>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7" name="Google Shape;9217;p14"/>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8" name="Google Shape;9218;p14"/>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9" name="Google Shape;9219;p14"/>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0" name="Google Shape;9220;p14"/>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1" name="Google Shape;9221;p14"/>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2" name="Google Shape;9222;p14"/>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3" name="Google Shape;9223;p14"/>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4" name="Google Shape;9224;p14"/>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5" name="Google Shape;9225;p14"/>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6" name="Google Shape;9226;p14"/>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7" name="Google Shape;9227;p14"/>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8" name="Google Shape;9228;p14"/>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9" name="Google Shape;9229;p14"/>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0" name="Google Shape;9230;p14"/>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1" name="Google Shape;9231;p14"/>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2" name="Google Shape;9232;p14"/>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3" name="Google Shape;9233;p14"/>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4" name="Google Shape;9234;p14"/>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5" name="Google Shape;9235;p14"/>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6" name="Google Shape;9236;p14"/>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7" name="Google Shape;9237;p14"/>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8" name="Google Shape;9238;p14"/>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9" name="Google Shape;9239;p14"/>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0" name="Google Shape;9240;p14"/>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1" name="Google Shape;9241;p14"/>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2" name="Google Shape;9242;p14"/>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3" name="Google Shape;9243;p14"/>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4" name="Google Shape;9244;p14"/>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5" name="Google Shape;9245;p14"/>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6" name="Google Shape;9246;p14"/>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7" name="Google Shape;9247;p14"/>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8" name="Google Shape;9248;p14"/>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9" name="Google Shape;9249;p14"/>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0" name="Google Shape;9250;p14"/>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1" name="Google Shape;9251;p14"/>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2" name="Google Shape;9252;p14"/>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3" name="Google Shape;9253;p14"/>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4" name="Google Shape;9254;p14"/>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5" name="Google Shape;9255;p14"/>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6" name="Google Shape;9256;p14"/>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7" name="Google Shape;9257;p14"/>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8" name="Google Shape;9258;p14"/>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9" name="Google Shape;9259;p14"/>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0" name="Google Shape;9260;p14"/>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1" name="Google Shape;9261;p14"/>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2" name="Google Shape;9262;p14"/>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3" name="Google Shape;9263;p14"/>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4" name="Google Shape;9264;p14"/>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5" name="Google Shape;9265;p14"/>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6" name="Google Shape;9266;p14"/>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7" name="Google Shape;9267;p14"/>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8" name="Google Shape;9268;p14"/>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9" name="Google Shape;9269;p14"/>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0" name="Google Shape;9270;p14"/>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1" name="Google Shape;9271;p14"/>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2" name="Google Shape;9272;p14"/>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3" name="Google Shape;9273;p14"/>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4" name="Google Shape;9274;p14"/>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5" name="Google Shape;9275;p14"/>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6" name="Google Shape;9276;p14"/>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7" name="Google Shape;9277;p14"/>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8" name="Google Shape;9278;p14"/>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9" name="Google Shape;9279;p14"/>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0" name="Google Shape;9280;p14"/>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1" name="Google Shape;9281;p14"/>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2" name="Google Shape;9282;p14"/>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3" name="Google Shape;9283;p14"/>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4" name="Google Shape;9284;p14"/>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5" name="Google Shape;9285;p14"/>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6" name="Google Shape;9286;p14"/>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7" name="Google Shape;9287;p14"/>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8" name="Google Shape;9288;p14"/>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9" name="Google Shape;9289;p14"/>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0" name="Google Shape;9290;p14"/>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1" name="Google Shape;9291;p14"/>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2" name="Google Shape;9292;p14"/>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3" name="Google Shape;9293;p14"/>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4" name="Google Shape;9294;p14"/>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5" name="Google Shape;9295;p14"/>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6" name="Google Shape;9296;p14"/>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7" name="Google Shape;9297;p14"/>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8" name="Google Shape;9298;p14"/>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9" name="Google Shape;9299;p14"/>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0" name="Google Shape;9300;p14"/>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1" name="Google Shape;9301;p14"/>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2" name="Google Shape;9302;p14"/>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3" name="Google Shape;9303;p14"/>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4" name="Google Shape;9304;p14"/>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5" name="Google Shape;9305;p14"/>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6" name="Google Shape;9306;p14"/>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7" name="Google Shape;9307;p14"/>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8" name="Google Shape;9308;p14"/>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9" name="Google Shape;9309;p14"/>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0" name="Google Shape;9310;p14"/>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1" name="Google Shape;9311;p14"/>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2" name="Google Shape;9312;p14"/>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3" name="Google Shape;9313;p14"/>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4" name="Google Shape;9314;p14"/>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5" name="Google Shape;9315;p14"/>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6" name="Google Shape;9316;p14"/>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7" name="Google Shape;9317;p14"/>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8" name="Google Shape;9318;p14"/>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19" name="Google Shape;9319;p14"/>
          <p:cNvSpPr txBox="1">
            <a:spLocks noGrp="1"/>
          </p:cNvSpPr>
          <p:nvPr>
            <p:ph type="subTitle" idx="1"/>
          </p:nvPr>
        </p:nvSpPr>
        <p:spPr>
          <a:xfrm rot="-303">
            <a:off x="1606751" y="1381795"/>
            <a:ext cx="9072800" cy="3212000"/>
          </a:xfrm>
          <a:prstGeom prst="rect">
            <a:avLst/>
          </a:prstGeom>
          <a:solidFill>
            <a:schemeClr val="lt2"/>
          </a:solidFill>
          <a:effectLst>
            <a:outerShdw dist="66675" dir="2760000" algn="bl" rotWithShape="0">
              <a:schemeClr val="dk1">
                <a:alpha val="15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4000"/>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9320" name="Google Shape;9320;p14"/>
          <p:cNvSpPr/>
          <p:nvPr/>
        </p:nvSpPr>
        <p:spPr>
          <a:xfrm rot="9002992">
            <a:off x="668647" y="1968714"/>
            <a:ext cx="96947"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1" name="Google Shape;9321;p14"/>
          <p:cNvSpPr/>
          <p:nvPr/>
        </p:nvSpPr>
        <p:spPr>
          <a:xfrm rot="6345070">
            <a:off x="865894" y="695417"/>
            <a:ext cx="97252" cy="194612"/>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2" name="Google Shape;9322;p14"/>
          <p:cNvSpPr/>
          <p:nvPr/>
        </p:nvSpPr>
        <p:spPr>
          <a:xfrm rot="6345070">
            <a:off x="10125961" y="6047450"/>
            <a:ext cx="97252" cy="194612"/>
          </a:xfrm>
          <a:prstGeom prst="roundRect">
            <a:avLst>
              <a:gd name="adj" fmla="val 50000"/>
            </a:avLst>
          </a:prstGeom>
          <a:solidFill>
            <a:schemeClr val="accent4"/>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3" name="Google Shape;9323;p14"/>
          <p:cNvSpPr/>
          <p:nvPr/>
        </p:nvSpPr>
        <p:spPr>
          <a:xfrm rot="9002992">
            <a:off x="11192547" y="4804281"/>
            <a:ext cx="96947"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4" name="Google Shape;9324;p14"/>
          <p:cNvSpPr/>
          <p:nvPr/>
        </p:nvSpPr>
        <p:spPr>
          <a:xfrm rot="-7197008">
            <a:off x="11448555" y="5883372"/>
            <a:ext cx="96947" cy="194785"/>
          </a:xfrm>
          <a:prstGeom prst="roundRect">
            <a:avLst>
              <a:gd name="adj" fmla="val 50000"/>
            </a:avLst>
          </a:prstGeom>
          <a:solidFill>
            <a:schemeClr val="accent5"/>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5" name="Google Shape;9325;p14"/>
          <p:cNvSpPr/>
          <p:nvPr/>
        </p:nvSpPr>
        <p:spPr>
          <a:xfrm rot="-7197008">
            <a:off x="2017921" y="695338"/>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26" name="Google Shape;9326;p14"/>
          <p:cNvSpPr txBox="1">
            <a:spLocks noGrp="1"/>
          </p:cNvSpPr>
          <p:nvPr>
            <p:ph type="title"/>
          </p:nvPr>
        </p:nvSpPr>
        <p:spPr>
          <a:xfrm rot="347388">
            <a:off x="7088541" y="4318191"/>
            <a:ext cx="3743095" cy="709183"/>
          </a:xfrm>
          <a:prstGeom prst="rect">
            <a:avLst/>
          </a:prstGeom>
          <a:solidFill>
            <a:schemeClr val="accent2"/>
          </a:solidFill>
          <a:effectLst>
            <a:outerShdw dist="66675" dir="2640000" algn="bl" rotWithShape="0">
              <a:schemeClr val="dk1">
                <a:alpha val="15000"/>
              </a:schemeClr>
            </a:outerShdw>
          </a:effectLst>
        </p:spPr>
        <p:txBody>
          <a:bodyPr spcFirstLastPara="1" wrap="square" lIns="91425" tIns="91425" rIns="91425" bIns="91425" anchor="ctr" anchorCtr="0">
            <a:noAutofit/>
          </a:bodyPr>
          <a:lstStyle>
            <a:lvl1pPr lvl="0"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57068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9327"/>
        <p:cNvGrpSpPr/>
        <p:nvPr/>
      </p:nvGrpSpPr>
      <p:grpSpPr>
        <a:xfrm>
          <a:off x="0" y="0"/>
          <a:ext cx="0" cy="0"/>
          <a:chOff x="0" y="0"/>
          <a:chExt cx="0" cy="0"/>
        </a:xfrm>
      </p:grpSpPr>
      <p:grpSp>
        <p:nvGrpSpPr>
          <p:cNvPr id="9328" name="Google Shape;9328;p15"/>
          <p:cNvGrpSpPr/>
          <p:nvPr/>
        </p:nvGrpSpPr>
        <p:grpSpPr>
          <a:xfrm>
            <a:off x="0" y="0"/>
            <a:ext cx="12205600" cy="7066400"/>
            <a:chOff x="0" y="0"/>
            <a:chExt cx="9154200" cy="5299800"/>
          </a:xfrm>
        </p:grpSpPr>
        <p:sp>
          <p:nvSpPr>
            <p:cNvPr id="9329" name="Google Shape;9329;p15"/>
            <p:cNvSpPr/>
            <p:nvPr/>
          </p:nvSpPr>
          <p:spPr>
            <a:xfrm>
              <a:off x="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0" name="Google Shape;9330;p15"/>
            <p:cNvSpPr/>
            <p:nvPr/>
          </p:nvSpPr>
          <p:spPr>
            <a:xfrm>
              <a:off x="240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1" name="Google Shape;9331;p15"/>
            <p:cNvSpPr/>
            <p:nvPr/>
          </p:nvSpPr>
          <p:spPr>
            <a:xfrm>
              <a:off x="481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2" name="Google Shape;9332;p15"/>
            <p:cNvSpPr/>
            <p:nvPr/>
          </p:nvSpPr>
          <p:spPr>
            <a:xfrm>
              <a:off x="722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3" name="Google Shape;9333;p15"/>
            <p:cNvSpPr/>
            <p:nvPr/>
          </p:nvSpPr>
          <p:spPr>
            <a:xfrm>
              <a:off x="963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4" name="Google Shape;9334;p15"/>
            <p:cNvSpPr/>
            <p:nvPr/>
          </p:nvSpPr>
          <p:spPr>
            <a:xfrm>
              <a:off x="1204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5" name="Google Shape;9335;p15"/>
            <p:cNvSpPr/>
            <p:nvPr/>
          </p:nvSpPr>
          <p:spPr>
            <a:xfrm>
              <a:off x="1445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6" name="Google Shape;9336;p15"/>
            <p:cNvSpPr/>
            <p:nvPr/>
          </p:nvSpPr>
          <p:spPr>
            <a:xfrm>
              <a:off x="1686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7" name="Google Shape;9337;p15"/>
            <p:cNvSpPr/>
            <p:nvPr/>
          </p:nvSpPr>
          <p:spPr>
            <a:xfrm>
              <a:off x="1927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8" name="Google Shape;9338;p15"/>
            <p:cNvSpPr/>
            <p:nvPr/>
          </p:nvSpPr>
          <p:spPr>
            <a:xfrm>
              <a:off x="2168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9" name="Google Shape;9339;p15"/>
            <p:cNvSpPr/>
            <p:nvPr/>
          </p:nvSpPr>
          <p:spPr>
            <a:xfrm>
              <a:off x="2409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0" name="Google Shape;9340;p15"/>
            <p:cNvSpPr/>
            <p:nvPr/>
          </p:nvSpPr>
          <p:spPr>
            <a:xfrm>
              <a:off x="2649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1" name="Google Shape;9341;p15"/>
            <p:cNvSpPr/>
            <p:nvPr/>
          </p:nvSpPr>
          <p:spPr>
            <a:xfrm>
              <a:off x="2890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2" name="Google Shape;9342;p15"/>
            <p:cNvSpPr/>
            <p:nvPr/>
          </p:nvSpPr>
          <p:spPr>
            <a:xfrm>
              <a:off x="3131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3" name="Google Shape;9343;p15"/>
            <p:cNvSpPr/>
            <p:nvPr/>
          </p:nvSpPr>
          <p:spPr>
            <a:xfrm>
              <a:off x="3372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4" name="Google Shape;9344;p15"/>
            <p:cNvSpPr/>
            <p:nvPr/>
          </p:nvSpPr>
          <p:spPr>
            <a:xfrm>
              <a:off x="3613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5" name="Google Shape;9345;p15"/>
            <p:cNvSpPr/>
            <p:nvPr/>
          </p:nvSpPr>
          <p:spPr>
            <a:xfrm>
              <a:off x="3854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6" name="Google Shape;9346;p15"/>
            <p:cNvSpPr/>
            <p:nvPr/>
          </p:nvSpPr>
          <p:spPr>
            <a:xfrm>
              <a:off x="4095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7" name="Google Shape;9347;p15"/>
            <p:cNvSpPr/>
            <p:nvPr/>
          </p:nvSpPr>
          <p:spPr>
            <a:xfrm>
              <a:off x="4336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8" name="Google Shape;9348;p15"/>
            <p:cNvSpPr/>
            <p:nvPr/>
          </p:nvSpPr>
          <p:spPr>
            <a:xfrm>
              <a:off x="4577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9" name="Google Shape;9349;p15"/>
            <p:cNvSpPr/>
            <p:nvPr/>
          </p:nvSpPr>
          <p:spPr>
            <a:xfrm>
              <a:off x="4818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0" name="Google Shape;9350;p15"/>
            <p:cNvSpPr/>
            <p:nvPr/>
          </p:nvSpPr>
          <p:spPr>
            <a:xfrm>
              <a:off x="5058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1" name="Google Shape;9351;p15"/>
            <p:cNvSpPr/>
            <p:nvPr/>
          </p:nvSpPr>
          <p:spPr>
            <a:xfrm>
              <a:off x="5299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2" name="Google Shape;9352;p15"/>
            <p:cNvSpPr/>
            <p:nvPr/>
          </p:nvSpPr>
          <p:spPr>
            <a:xfrm>
              <a:off x="5540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3" name="Google Shape;9353;p15"/>
            <p:cNvSpPr/>
            <p:nvPr/>
          </p:nvSpPr>
          <p:spPr>
            <a:xfrm>
              <a:off x="5781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4" name="Google Shape;9354;p15"/>
            <p:cNvSpPr/>
            <p:nvPr/>
          </p:nvSpPr>
          <p:spPr>
            <a:xfrm>
              <a:off x="6022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5" name="Google Shape;9355;p15"/>
            <p:cNvSpPr/>
            <p:nvPr/>
          </p:nvSpPr>
          <p:spPr>
            <a:xfrm>
              <a:off x="6263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6" name="Google Shape;9356;p15"/>
            <p:cNvSpPr/>
            <p:nvPr/>
          </p:nvSpPr>
          <p:spPr>
            <a:xfrm>
              <a:off x="6504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7" name="Google Shape;9357;p15"/>
            <p:cNvSpPr/>
            <p:nvPr/>
          </p:nvSpPr>
          <p:spPr>
            <a:xfrm>
              <a:off x="67452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8" name="Google Shape;9358;p15"/>
            <p:cNvSpPr/>
            <p:nvPr/>
          </p:nvSpPr>
          <p:spPr>
            <a:xfrm>
              <a:off x="69861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9" name="Google Shape;9359;p15"/>
            <p:cNvSpPr/>
            <p:nvPr/>
          </p:nvSpPr>
          <p:spPr>
            <a:xfrm>
              <a:off x="72270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0" name="Google Shape;9360;p15"/>
            <p:cNvSpPr/>
            <p:nvPr/>
          </p:nvSpPr>
          <p:spPr>
            <a:xfrm>
              <a:off x="74679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1" name="Google Shape;9361;p15"/>
            <p:cNvSpPr/>
            <p:nvPr/>
          </p:nvSpPr>
          <p:spPr>
            <a:xfrm>
              <a:off x="77088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2" name="Google Shape;9362;p15"/>
            <p:cNvSpPr/>
            <p:nvPr/>
          </p:nvSpPr>
          <p:spPr>
            <a:xfrm>
              <a:off x="79497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3" name="Google Shape;9363;p15"/>
            <p:cNvSpPr/>
            <p:nvPr/>
          </p:nvSpPr>
          <p:spPr>
            <a:xfrm>
              <a:off x="81906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4" name="Google Shape;9364;p15"/>
            <p:cNvSpPr/>
            <p:nvPr/>
          </p:nvSpPr>
          <p:spPr>
            <a:xfrm>
              <a:off x="84315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5" name="Google Shape;9365;p15"/>
            <p:cNvSpPr/>
            <p:nvPr/>
          </p:nvSpPr>
          <p:spPr>
            <a:xfrm>
              <a:off x="86724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6" name="Google Shape;9366;p15"/>
            <p:cNvSpPr/>
            <p:nvPr/>
          </p:nvSpPr>
          <p:spPr>
            <a:xfrm>
              <a:off x="8913300" y="240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7" name="Google Shape;9367;p15"/>
            <p:cNvSpPr/>
            <p:nvPr/>
          </p:nvSpPr>
          <p:spPr>
            <a:xfrm>
              <a:off x="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8" name="Google Shape;9368;p15"/>
            <p:cNvSpPr/>
            <p:nvPr/>
          </p:nvSpPr>
          <p:spPr>
            <a:xfrm>
              <a:off x="240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9" name="Google Shape;9369;p15"/>
            <p:cNvSpPr/>
            <p:nvPr/>
          </p:nvSpPr>
          <p:spPr>
            <a:xfrm>
              <a:off x="481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0" name="Google Shape;9370;p15"/>
            <p:cNvSpPr/>
            <p:nvPr/>
          </p:nvSpPr>
          <p:spPr>
            <a:xfrm>
              <a:off x="722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1" name="Google Shape;9371;p15"/>
            <p:cNvSpPr/>
            <p:nvPr/>
          </p:nvSpPr>
          <p:spPr>
            <a:xfrm>
              <a:off x="963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2" name="Google Shape;9372;p15"/>
            <p:cNvSpPr/>
            <p:nvPr/>
          </p:nvSpPr>
          <p:spPr>
            <a:xfrm>
              <a:off x="1204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3" name="Google Shape;9373;p15"/>
            <p:cNvSpPr/>
            <p:nvPr/>
          </p:nvSpPr>
          <p:spPr>
            <a:xfrm>
              <a:off x="1445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4" name="Google Shape;9374;p15"/>
            <p:cNvSpPr/>
            <p:nvPr/>
          </p:nvSpPr>
          <p:spPr>
            <a:xfrm>
              <a:off x="1686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5" name="Google Shape;9375;p15"/>
            <p:cNvSpPr/>
            <p:nvPr/>
          </p:nvSpPr>
          <p:spPr>
            <a:xfrm>
              <a:off x="1927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6" name="Google Shape;9376;p15"/>
            <p:cNvSpPr/>
            <p:nvPr/>
          </p:nvSpPr>
          <p:spPr>
            <a:xfrm>
              <a:off x="2168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7" name="Google Shape;9377;p15"/>
            <p:cNvSpPr/>
            <p:nvPr/>
          </p:nvSpPr>
          <p:spPr>
            <a:xfrm>
              <a:off x="2409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8" name="Google Shape;9378;p15"/>
            <p:cNvSpPr/>
            <p:nvPr/>
          </p:nvSpPr>
          <p:spPr>
            <a:xfrm>
              <a:off x="2649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9" name="Google Shape;9379;p15"/>
            <p:cNvSpPr/>
            <p:nvPr/>
          </p:nvSpPr>
          <p:spPr>
            <a:xfrm>
              <a:off x="2890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0" name="Google Shape;9380;p15"/>
            <p:cNvSpPr/>
            <p:nvPr/>
          </p:nvSpPr>
          <p:spPr>
            <a:xfrm>
              <a:off x="3131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1" name="Google Shape;9381;p15"/>
            <p:cNvSpPr/>
            <p:nvPr/>
          </p:nvSpPr>
          <p:spPr>
            <a:xfrm>
              <a:off x="3372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2" name="Google Shape;9382;p15"/>
            <p:cNvSpPr/>
            <p:nvPr/>
          </p:nvSpPr>
          <p:spPr>
            <a:xfrm>
              <a:off x="3613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3" name="Google Shape;9383;p15"/>
            <p:cNvSpPr/>
            <p:nvPr/>
          </p:nvSpPr>
          <p:spPr>
            <a:xfrm>
              <a:off x="3854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4" name="Google Shape;9384;p15"/>
            <p:cNvSpPr/>
            <p:nvPr/>
          </p:nvSpPr>
          <p:spPr>
            <a:xfrm>
              <a:off x="4095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5" name="Google Shape;9385;p15"/>
            <p:cNvSpPr/>
            <p:nvPr/>
          </p:nvSpPr>
          <p:spPr>
            <a:xfrm>
              <a:off x="4336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6" name="Google Shape;9386;p15"/>
            <p:cNvSpPr/>
            <p:nvPr/>
          </p:nvSpPr>
          <p:spPr>
            <a:xfrm>
              <a:off x="4577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7" name="Google Shape;9387;p15"/>
            <p:cNvSpPr/>
            <p:nvPr/>
          </p:nvSpPr>
          <p:spPr>
            <a:xfrm>
              <a:off x="4818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8" name="Google Shape;9388;p15"/>
            <p:cNvSpPr/>
            <p:nvPr/>
          </p:nvSpPr>
          <p:spPr>
            <a:xfrm>
              <a:off x="5058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9" name="Google Shape;9389;p15"/>
            <p:cNvSpPr/>
            <p:nvPr/>
          </p:nvSpPr>
          <p:spPr>
            <a:xfrm>
              <a:off x="5299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0" name="Google Shape;9390;p15"/>
            <p:cNvSpPr/>
            <p:nvPr/>
          </p:nvSpPr>
          <p:spPr>
            <a:xfrm>
              <a:off x="5540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1" name="Google Shape;9391;p15"/>
            <p:cNvSpPr/>
            <p:nvPr/>
          </p:nvSpPr>
          <p:spPr>
            <a:xfrm>
              <a:off x="5781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2" name="Google Shape;9392;p15"/>
            <p:cNvSpPr/>
            <p:nvPr/>
          </p:nvSpPr>
          <p:spPr>
            <a:xfrm>
              <a:off x="6022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3" name="Google Shape;9393;p15"/>
            <p:cNvSpPr/>
            <p:nvPr/>
          </p:nvSpPr>
          <p:spPr>
            <a:xfrm>
              <a:off x="6263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4" name="Google Shape;9394;p15"/>
            <p:cNvSpPr/>
            <p:nvPr/>
          </p:nvSpPr>
          <p:spPr>
            <a:xfrm>
              <a:off x="6504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5" name="Google Shape;9395;p15"/>
            <p:cNvSpPr/>
            <p:nvPr/>
          </p:nvSpPr>
          <p:spPr>
            <a:xfrm>
              <a:off x="67452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6" name="Google Shape;9396;p15"/>
            <p:cNvSpPr/>
            <p:nvPr/>
          </p:nvSpPr>
          <p:spPr>
            <a:xfrm>
              <a:off x="69861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7" name="Google Shape;9397;p15"/>
            <p:cNvSpPr/>
            <p:nvPr/>
          </p:nvSpPr>
          <p:spPr>
            <a:xfrm>
              <a:off x="72270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8" name="Google Shape;9398;p15"/>
            <p:cNvSpPr/>
            <p:nvPr/>
          </p:nvSpPr>
          <p:spPr>
            <a:xfrm>
              <a:off x="74679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9" name="Google Shape;9399;p15"/>
            <p:cNvSpPr/>
            <p:nvPr/>
          </p:nvSpPr>
          <p:spPr>
            <a:xfrm>
              <a:off x="77088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0" name="Google Shape;9400;p15"/>
            <p:cNvSpPr/>
            <p:nvPr/>
          </p:nvSpPr>
          <p:spPr>
            <a:xfrm>
              <a:off x="79497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1" name="Google Shape;9401;p15"/>
            <p:cNvSpPr/>
            <p:nvPr/>
          </p:nvSpPr>
          <p:spPr>
            <a:xfrm>
              <a:off x="81906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2" name="Google Shape;9402;p15"/>
            <p:cNvSpPr/>
            <p:nvPr/>
          </p:nvSpPr>
          <p:spPr>
            <a:xfrm>
              <a:off x="84315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3" name="Google Shape;9403;p15"/>
            <p:cNvSpPr/>
            <p:nvPr/>
          </p:nvSpPr>
          <p:spPr>
            <a:xfrm>
              <a:off x="86724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4" name="Google Shape;9404;p15"/>
            <p:cNvSpPr/>
            <p:nvPr/>
          </p:nvSpPr>
          <p:spPr>
            <a:xfrm>
              <a:off x="8913300" y="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5" name="Google Shape;9405;p15"/>
            <p:cNvSpPr/>
            <p:nvPr/>
          </p:nvSpPr>
          <p:spPr>
            <a:xfrm>
              <a:off x="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6" name="Google Shape;9406;p15"/>
            <p:cNvSpPr/>
            <p:nvPr/>
          </p:nvSpPr>
          <p:spPr>
            <a:xfrm>
              <a:off x="240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7" name="Google Shape;9407;p15"/>
            <p:cNvSpPr/>
            <p:nvPr/>
          </p:nvSpPr>
          <p:spPr>
            <a:xfrm>
              <a:off x="481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8" name="Google Shape;9408;p15"/>
            <p:cNvSpPr/>
            <p:nvPr/>
          </p:nvSpPr>
          <p:spPr>
            <a:xfrm>
              <a:off x="722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9" name="Google Shape;9409;p15"/>
            <p:cNvSpPr/>
            <p:nvPr/>
          </p:nvSpPr>
          <p:spPr>
            <a:xfrm>
              <a:off x="963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0" name="Google Shape;9410;p15"/>
            <p:cNvSpPr/>
            <p:nvPr/>
          </p:nvSpPr>
          <p:spPr>
            <a:xfrm>
              <a:off x="1204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1" name="Google Shape;9411;p15"/>
            <p:cNvSpPr/>
            <p:nvPr/>
          </p:nvSpPr>
          <p:spPr>
            <a:xfrm>
              <a:off x="1445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2" name="Google Shape;9412;p15"/>
            <p:cNvSpPr/>
            <p:nvPr/>
          </p:nvSpPr>
          <p:spPr>
            <a:xfrm>
              <a:off x="1686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3" name="Google Shape;9413;p15"/>
            <p:cNvSpPr/>
            <p:nvPr/>
          </p:nvSpPr>
          <p:spPr>
            <a:xfrm>
              <a:off x="1927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4" name="Google Shape;9414;p15"/>
            <p:cNvSpPr/>
            <p:nvPr/>
          </p:nvSpPr>
          <p:spPr>
            <a:xfrm>
              <a:off x="2168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5" name="Google Shape;9415;p15"/>
            <p:cNvSpPr/>
            <p:nvPr/>
          </p:nvSpPr>
          <p:spPr>
            <a:xfrm>
              <a:off x="2409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6" name="Google Shape;9416;p15"/>
            <p:cNvSpPr/>
            <p:nvPr/>
          </p:nvSpPr>
          <p:spPr>
            <a:xfrm>
              <a:off x="2649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7" name="Google Shape;9417;p15"/>
            <p:cNvSpPr/>
            <p:nvPr/>
          </p:nvSpPr>
          <p:spPr>
            <a:xfrm>
              <a:off x="2890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8" name="Google Shape;9418;p15"/>
            <p:cNvSpPr/>
            <p:nvPr/>
          </p:nvSpPr>
          <p:spPr>
            <a:xfrm>
              <a:off x="3131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9" name="Google Shape;9419;p15"/>
            <p:cNvSpPr/>
            <p:nvPr/>
          </p:nvSpPr>
          <p:spPr>
            <a:xfrm>
              <a:off x="3372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0" name="Google Shape;9420;p15"/>
            <p:cNvSpPr/>
            <p:nvPr/>
          </p:nvSpPr>
          <p:spPr>
            <a:xfrm>
              <a:off x="3613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1" name="Google Shape;9421;p15"/>
            <p:cNvSpPr/>
            <p:nvPr/>
          </p:nvSpPr>
          <p:spPr>
            <a:xfrm>
              <a:off x="3854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2" name="Google Shape;9422;p15"/>
            <p:cNvSpPr/>
            <p:nvPr/>
          </p:nvSpPr>
          <p:spPr>
            <a:xfrm>
              <a:off x="4095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3" name="Google Shape;9423;p15"/>
            <p:cNvSpPr/>
            <p:nvPr/>
          </p:nvSpPr>
          <p:spPr>
            <a:xfrm>
              <a:off x="4336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4" name="Google Shape;9424;p15"/>
            <p:cNvSpPr/>
            <p:nvPr/>
          </p:nvSpPr>
          <p:spPr>
            <a:xfrm>
              <a:off x="4577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5" name="Google Shape;9425;p15"/>
            <p:cNvSpPr/>
            <p:nvPr/>
          </p:nvSpPr>
          <p:spPr>
            <a:xfrm>
              <a:off x="4818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6" name="Google Shape;9426;p15"/>
            <p:cNvSpPr/>
            <p:nvPr/>
          </p:nvSpPr>
          <p:spPr>
            <a:xfrm>
              <a:off x="5058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7" name="Google Shape;9427;p15"/>
            <p:cNvSpPr/>
            <p:nvPr/>
          </p:nvSpPr>
          <p:spPr>
            <a:xfrm>
              <a:off x="5299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8" name="Google Shape;9428;p15"/>
            <p:cNvSpPr/>
            <p:nvPr/>
          </p:nvSpPr>
          <p:spPr>
            <a:xfrm>
              <a:off x="5540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9" name="Google Shape;9429;p15"/>
            <p:cNvSpPr/>
            <p:nvPr/>
          </p:nvSpPr>
          <p:spPr>
            <a:xfrm>
              <a:off x="5781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0" name="Google Shape;9430;p15"/>
            <p:cNvSpPr/>
            <p:nvPr/>
          </p:nvSpPr>
          <p:spPr>
            <a:xfrm>
              <a:off x="6022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1" name="Google Shape;9431;p15"/>
            <p:cNvSpPr/>
            <p:nvPr/>
          </p:nvSpPr>
          <p:spPr>
            <a:xfrm>
              <a:off x="6263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2" name="Google Shape;9432;p15"/>
            <p:cNvSpPr/>
            <p:nvPr/>
          </p:nvSpPr>
          <p:spPr>
            <a:xfrm>
              <a:off x="6504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3" name="Google Shape;9433;p15"/>
            <p:cNvSpPr/>
            <p:nvPr/>
          </p:nvSpPr>
          <p:spPr>
            <a:xfrm>
              <a:off x="67452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4" name="Google Shape;9434;p15"/>
            <p:cNvSpPr/>
            <p:nvPr/>
          </p:nvSpPr>
          <p:spPr>
            <a:xfrm>
              <a:off x="69861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5" name="Google Shape;9435;p15"/>
            <p:cNvSpPr/>
            <p:nvPr/>
          </p:nvSpPr>
          <p:spPr>
            <a:xfrm>
              <a:off x="72270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6" name="Google Shape;9436;p15"/>
            <p:cNvSpPr/>
            <p:nvPr/>
          </p:nvSpPr>
          <p:spPr>
            <a:xfrm>
              <a:off x="74679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7" name="Google Shape;9437;p15"/>
            <p:cNvSpPr/>
            <p:nvPr/>
          </p:nvSpPr>
          <p:spPr>
            <a:xfrm>
              <a:off x="77088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8" name="Google Shape;9438;p15"/>
            <p:cNvSpPr/>
            <p:nvPr/>
          </p:nvSpPr>
          <p:spPr>
            <a:xfrm>
              <a:off x="79497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9" name="Google Shape;9439;p15"/>
            <p:cNvSpPr/>
            <p:nvPr/>
          </p:nvSpPr>
          <p:spPr>
            <a:xfrm>
              <a:off x="81906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0" name="Google Shape;9440;p15"/>
            <p:cNvSpPr/>
            <p:nvPr/>
          </p:nvSpPr>
          <p:spPr>
            <a:xfrm>
              <a:off x="84315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1" name="Google Shape;9441;p15"/>
            <p:cNvSpPr/>
            <p:nvPr/>
          </p:nvSpPr>
          <p:spPr>
            <a:xfrm>
              <a:off x="86724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2" name="Google Shape;9442;p15"/>
            <p:cNvSpPr/>
            <p:nvPr/>
          </p:nvSpPr>
          <p:spPr>
            <a:xfrm>
              <a:off x="8913300" y="481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3" name="Google Shape;9443;p15"/>
            <p:cNvSpPr/>
            <p:nvPr/>
          </p:nvSpPr>
          <p:spPr>
            <a:xfrm>
              <a:off x="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4" name="Google Shape;9444;p15"/>
            <p:cNvSpPr/>
            <p:nvPr/>
          </p:nvSpPr>
          <p:spPr>
            <a:xfrm>
              <a:off x="240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5" name="Google Shape;9445;p15"/>
            <p:cNvSpPr/>
            <p:nvPr/>
          </p:nvSpPr>
          <p:spPr>
            <a:xfrm>
              <a:off x="481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6" name="Google Shape;9446;p15"/>
            <p:cNvSpPr/>
            <p:nvPr/>
          </p:nvSpPr>
          <p:spPr>
            <a:xfrm>
              <a:off x="722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7" name="Google Shape;9447;p15"/>
            <p:cNvSpPr/>
            <p:nvPr/>
          </p:nvSpPr>
          <p:spPr>
            <a:xfrm>
              <a:off x="963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8" name="Google Shape;9448;p15"/>
            <p:cNvSpPr/>
            <p:nvPr/>
          </p:nvSpPr>
          <p:spPr>
            <a:xfrm>
              <a:off x="1204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9" name="Google Shape;9449;p15"/>
            <p:cNvSpPr/>
            <p:nvPr/>
          </p:nvSpPr>
          <p:spPr>
            <a:xfrm>
              <a:off x="1445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0" name="Google Shape;9450;p15"/>
            <p:cNvSpPr/>
            <p:nvPr/>
          </p:nvSpPr>
          <p:spPr>
            <a:xfrm>
              <a:off x="1686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1" name="Google Shape;9451;p15"/>
            <p:cNvSpPr/>
            <p:nvPr/>
          </p:nvSpPr>
          <p:spPr>
            <a:xfrm>
              <a:off x="1927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2" name="Google Shape;9452;p15"/>
            <p:cNvSpPr/>
            <p:nvPr/>
          </p:nvSpPr>
          <p:spPr>
            <a:xfrm>
              <a:off x="2168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3" name="Google Shape;9453;p15"/>
            <p:cNvSpPr/>
            <p:nvPr/>
          </p:nvSpPr>
          <p:spPr>
            <a:xfrm>
              <a:off x="2409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4" name="Google Shape;9454;p15"/>
            <p:cNvSpPr/>
            <p:nvPr/>
          </p:nvSpPr>
          <p:spPr>
            <a:xfrm>
              <a:off x="2649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5" name="Google Shape;9455;p15"/>
            <p:cNvSpPr/>
            <p:nvPr/>
          </p:nvSpPr>
          <p:spPr>
            <a:xfrm>
              <a:off x="2890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6" name="Google Shape;9456;p15"/>
            <p:cNvSpPr/>
            <p:nvPr/>
          </p:nvSpPr>
          <p:spPr>
            <a:xfrm>
              <a:off x="3131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7" name="Google Shape;9457;p15"/>
            <p:cNvSpPr/>
            <p:nvPr/>
          </p:nvSpPr>
          <p:spPr>
            <a:xfrm>
              <a:off x="3372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8" name="Google Shape;9458;p15"/>
            <p:cNvSpPr/>
            <p:nvPr/>
          </p:nvSpPr>
          <p:spPr>
            <a:xfrm>
              <a:off x="3613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9" name="Google Shape;9459;p15"/>
            <p:cNvSpPr/>
            <p:nvPr/>
          </p:nvSpPr>
          <p:spPr>
            <a:xfrm>
              <a:off x="3854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0" name="Google Shape;9460;p15"/>
            <p:cNvSpPr/>
            <p:nvPr/>
          </p:nvSpPr>
          <p:spPr>
            <a:xfrm>
              <a:off x="4095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1" name="Google Shape;9461;p15"/>
            <p:cNvSpPr/>
            <p:nvPr/>
          </p:nvSpPr>
          <p:spPr>
            <a:xfrm>
              <a:off x="4336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2" name="Google Shape;9462;p15"/>
            <p:cNvSpPr/>
            <p:nvPr/>
          </p:nvSpPr>
          <p:spPr>
            <a:xfrm>
              <a:off x="4577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3" name="Google Shape;9463;p15"/>
            <p:cNvSpPr/>
            <p:nvPr/>
          </p:nvSpPr>
          <p:spPr>
            <a:xfrm>
              <a:off x="4818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4" name="Google Shape;9464;p15"/>
            <p:cNvSpPr/>
            <p:nvPr/>
          </p:nvSpPr>
          <p:spPr>
            <a:xfrm>
              <a:off x="5058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5" name="Google Shape;9465;p15"/>
            <p:cNvSpPr/>
            <p:nvPr/>
          </p:nvSpPr>
          <p:spPr>
            <a:xfrm>
              <a:off x="5299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6" name="Google Shape;9466;p15"/>
            <p:cNvSpPr/>
            <p:nvPr/>
          </p:nvSpPr>
          <p:spPr>
            <a:xfrm>
              <a:off x="5540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7" name="Google Shape;9467;p15"/>
            <p:cNvSpPr/>
            <p:nvPr/>
          </p:nvSpPr>
          <p:spPr>
            <a:xfrm>
              <a:off x="5781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8" name="Google Shape;9468;p15"/>
            <p:cNvSpPr/>
            <p:nvPr/>
          </p:nvSpPr>
          <p:spPr>
            <a:xfrm>
              <a:off x="6022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9" name="Google Shape;9469;p15"/>
            <p:cNvSpPr/>
            <p:nvPr/>
          </p:nvSpPr>
          <p:spPr>
            <a:xfrm>
              <a:off x="6263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0" name="Google Shape;9470;p15"/>
            <p:cNvSpPr/>
            <p:nvPr/>
          </p:nvSpPr>
          <p:spPr>
            <a:xfrm>
              <a:off x="6504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1" name="Google Shape;9471;p15"/>
            <p:cNvSpPr/>
            <p:nvPr/>
          </p:nvSpPr>
          <p:spPr>
            <a:xfrm>
              <a:off x="67452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2" name="Google Shape;9472;p15"/>
            <p:cNvSpPr/>
            <p:nvPr/>
          </p:nvSpPr>
          <p:spPr>
            <a:xfrm>
              <a:off x="69861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3" name="Google Shape;9473;p15"/>
            <p:cNvSpPr/>
            <p:nvPr/>
          </p:nvSpPr>
          <p:spPr>
            <a:xfrm>
              <a:off x="72270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4" name="Google Shape;9474;p15"/>
            <p:cNvSpPr/>
            <p:nvPr/>
          </p:nvSpPr>
          <p:spPr>
            <a:xfrm>
              <a:off x="74679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5" name="Google Shape;9475;p15"/>
            <p:cNvSpPr/>
            <p:nvPr/>
          </p:nvSpPr>
          <p:spPr>
            <a:xfrm>
              <a:off x="77088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6" name="Google Shape;9476;p15"/>
            <p:cNvSpPr/>
            <p:nvPr/>
          </p:nvSpPr>
          <p:spPr>
            <a:xfrm>
              <a:off x="79497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7" name="Google Shape;9477;p15"/>
            <p:cNvSpPr/>
            <p:nvPr/>
          </p:nvSpPr>
          <p:spPr>
            <a:xfrm>
              <a:off x="81906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8" name="Google Shape;9478;p15"/>
            <p:cNvSpPr/>
            <p:nvPr/>
          </p:nvSpPr>
          <p:spPr>
            <a:xfrm>
              <a:off x="84315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9" name="Google Shape;9479;p15"/>
            <p:cNvSpPr/>
            <p:nvPr/>
          </p:nvSpPr>
          <p:spPr>
            <a:xfrm>
              <a:off x="86724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0" name="Google Shape;9480;p15"/>
            <p:cNvSpPr/>
            <p:nvPr/>
          </p:nvSpPr>
          <p:spPr>
            <a:xfrm>
              <a:off x="8913300" y="722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1" name="Google Shape;9481;p15"/>
            <p:cNvSpPr/>
            <p:nvPr/>
          </p:nvSpPr>
          <p:spPr>
            <a:xfrm>
              <a:off x="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2" name="Google Shape;9482;p15"/>
            <p:cNvSpPr/>
            <p:nvPr/>
          </p:nvSpPr>
          <p:spPr>
            <a:xfrm>
              <a:off x="240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3" name="Google Shape;9483;p15"/>
            <p:cNvSpPr/>
            <p:nvPr/>
          </p:nvSpPr>
          <p:spPr>
            <a:xfrm>
              <a:off x="481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4" name="Google Shape;9484;p15"/>
            <p:cNvSpPr/>
            <p:nvPr/>
          </p:nvSpPr>
          <p:spPr>
            <a:xfrm>
              <a:off x="722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5" name="Google Shape;9485;p15"/>
            <p:cNvSpPr/>
            <p:nvPr/>
          </p:nvSpPr>
          <p:spPr>
            <a:xfrm>
              <a:off x="963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6" name="Google Shape;9486;p15"/>
            <p:cNvSpPr/>
            <p:nvPr/>
          </p:nvSpPr>
          <p:spPr>
            <a:xfrm>
              <a:off x="1204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7" name="Google Shape;9487;p15"/>
            <p:cNvSpPr/>
            <p:nvPr/>
          </p:nvSpPr>
          <p:spPr>
            <a:xfrm>
              <a:off x="1445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8" name="Google Shape;9488;p15"/>
            <p:cNvSpPr/>
            <p:nvPr/>
          </p:nvSpPr>
          <p:spPr>
            <a:xfrm>
              <a:off x="1686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9" name="Google Shape;9489;p15"/>
            <p:cNvSpPr/>
            <p:nvPr/>
          </p:nvSpPr>
          <p:spPr>
            <a:xfrm>
              <a:off x="1927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0" name="Google Shape;9490;p15"/>
            <p:cNvSpPr/>
            <p:nvPr/>
          </p:nvSpPr>
          <p:spPr>
            <a:xfrm>
              <a:off x="2168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1" name="Google Shape;9491;p15"/>
            <p:cNvSpPr/>
            <p:nvPr/>
          </p:nvSpPr>
          <p:spPr>
            <a:xfrm>
              <a:off x="2409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2" name="Google Shape;9492;p15"/>
            <p:cNvSpPr/>
            <p:nvPr/>
          </p:nvSpPr>
          <p:spPr>
            <a:xfrm>
              <a:off x="2649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3" name="Google Shape;9493;p15"/>
            <p:cNvSpPr/>
            <p:nvPr/>
          </p:nvSpPr>
          <p:spPr>
            <a:xfrm>
              <a:off x="2890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4" name="Google Shape;9494;p15"/>
            <p:cNvSpPr/>
            <p:nvPr/>
          </p:nvSpPr>
          <p:spPr>
            <a:xfrm>
              <a:off x="3131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5" name="Google Shape;9495;p15"/>
            <p:cNvSpPr/>
            <p:nvPr/>
          </p:nvSpPr>
          <p:spPr>
            <a:xfrm>
              <a:off x="3372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6" name="Google Shape;9496;p15"/>
            <p:cNvSpPr/>
            <p:nvPr/>
          </p:nvSpPr>
          <p:spPr>
            <a:xfrm>
              <a:off x="3613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7" name="Google Shape;9497;p15"/>
            <p:cNvSpPr/>
            <p:nvPr/>
          </p:nvSpPr>
          <p:spPr>
            <a:xfrm>
              <a:off x="3854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8" name="Google Shape;9498;p15"/>
            <p:cNvSpPr/>
            <p:nvPr/>
          </p:nvSpPr>
          <p:spPr>
            <a:xfrm>
              <a:off x="4095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9" name="Google Shape;9499;p15"/>
            <p:cNvSpPr/>
            <p:nvPr/>
          </p:nvSpPr>
          <p:spPr>
            <a:xfrm>
              <a:off x="4336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0" name="Google Shape;9500;p15"/>
            <p:cNvSpPr/>
            <p:nvPr/>
          </p:nvSpPr>
          <p:spPr>
            <a:xfrm>
              <a:off x="4577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1" name="Google Shape;9501;p15"/>
            <p:cNvSpPr/>
            <p:nvPr/>
          </p:nvSpPr>
          <p:spPr>
            <a:xfrm>
              <a:off x="4818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2" name="Google Shape;9502;p15"/>
            <p:cNvSpPr/>
            <p:nvPr/>
          </p:nvSpPr>
          <p:spPr>
            <a:xfrm>
              <a:off x="5058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3" name="Google Shape;9503;p15"/>
            <p:cNvSpPr/>
            <p:nvPr/>
          </p:nvSpPr>
          <p:spPr>
            <a:xfrm>
              <a:off x="5299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4" name="Google Shape;9504;p15"/>
            <p:cNvSpPr/>
            <p:nvPr/>
          </p:nvSpPr>
          <p:spPr>
            <a:xfrm>
              <a:off x="5540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5" name="Google Shape;9505;p15"/>
            <p:cNvSpPr/>
            <p:nvPr/>
          </p:nvSpPr>
          <p:spPr>
            <a:xfrm>
              <a:off x="5781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6" name="Google Shape;9506;p15"/>
            <p:cNvSpPr/>
            <p:nvPr/>
          </p:nvSpPr>
          <p:spPr>
            <a:xfrm>
              <a:off x="6022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7" name="Google Shape;9507;p15"/>
            <p:cNvSpPr/>
            <p:nvPr/>
          </p:nvSpPr>
          <p:spPr>
            <a:xfrm>
              <a:off x="6263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8" name="Google Shape;9508;p15"/>
            <p:cNvSpPr/>
            <p:nvPr/>
          </p:nvSpPr>
          <p:spPr>
            <a:xfrm>
              <a:off x="6504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9" name="Google Shape;9509;p15"/>
            <p:cNvSpPr/>
            <p:nvPr/>
          </p:nvSpPr>
          <p:spPr>
            <a:xfrm>
              <a:off x="67452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0" name="Google Shape;9510;p15"/>
            <p:cNvSpPr/>
            <p:nvPr/>
          </p:nvSpPr>
          <p:spPr>
            <a:xfrm>
              <a:off x="69861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1" name="Google Shape;9511;p15"/>
            <p:cNvSpPr/>
            <p:nvPr/>
          </p:nvSpPr>
          <p:spPr>
            <a:xfrm>
              <a:off x="72270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2" name="Google Shape;9512;p15"/>
            <p:cNvSpPr/>
            <p:nvPr/>
          </p:nvSpPr>
          <p:spPr>
            <a:xfrm>
              <a:off x="74679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3" name="Google Shape;9513;p15"/>
            <p:cNvSpPr/>
            <p:nvPr/>
          </p:nvSpPr>
          <p:spPr>
            <a:xfrm>
              <a:off x="77088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4" name="Google Shape;9514;p15"/>
            <p:cNvSpPr/>
            <p:nvPr/>
          </p:nvSpPr>
          <p:spPr>
            <a:xfrm>
              <a:off x="79497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5" name="Google Shape;9515;p15"/>
            <p:cNvSpPr/>
            <p:nvPr/>
          </p:nvSpPr>
          <p:spPr>
            <a:xfrm>
              <a:off x="81906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6" name="Google Shape;9516;p15"/>
            <p:cNvSpPr/>
            <p:nvPr/>
          </p:nvSpPr>
          <p:spPr>
            <a:xfrm>
              <a:off x="84315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7" name="Google Shape;9517;p15"/>
            <p:cNvSpPr/>
            <p:nvPr/>
          </p:nvSpPr>
          <p:spPr>
            <a:xfrm>
              <a:off x="86724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8" name="Google Shape;9518;p15"/>
            <p:cNvSpPr/>
            <p:nvPr/>
          </p:nvSpPr>
          <p:spPr>
            <a:xfrm>
              <a:off x="8913300" y="963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9" name="Google Shape;9519;p15"/>
            <p:cNvSpPr/>
            <p:nvPr/>
          </p:nvSpPr>
          <p:spPr>
            <a:xfrm>
              <a:off x="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0" name="Google Shape;9520;p15"/>
            <p:cNvSpPr/>
            <p:nvPr/>
          </p:nvSpPr>
          <p:spPr>
            <a:xfrm>
              <a:off x="240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1" name="Google Shape;9521;p15"/>
            <p:cNvSpPr/>
            <p:nvPr/>
          </p:nvSpPr>
          <p:spPr>
            <a:xfrm>
              <a:off x="481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2" name="Google Shape;9522;p15"/>
            <p:cNvSpPr/>
            <p:nvPr/>
          </p:nvSpPr>
          <p:spPr>
            <a:xfrm>
              <a:off x="722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3" name="Google Shape;9523;p15"/>
            <p:cNvSpPr/>
            <p:nvPr/>
          </p:nvSpPr>
          <p:spPr>
            <a:xfrm>
              <a:off x="963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4" name="Google Shape;9524;p15"/>
            <p:cNvSpPr/>
            <p:nvPr/>
          </p:nvSpPr>
          <p:spPr>
            <a:xfrm>
              <a:off x="1204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5" name="Google Shape;9525;p15"/>
            <p:cNvSpPr/>
            <p:nvPr/>
          </p:nvSpPr>
          <p:spPr>
            <a:xfrm>
              <a:off x="1445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6" name="Google Shape;9526;p15"/>
            <p:cNvSpPr/>
            <p:nvPr/>
          </p:nvSpPr>
          <p:spPr>
            <a:xfrm>
              <a:off x="1686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7" name="Google Shape;9527;p15"/>
            <p:cNvSpPr/>
            <p:nvPr/>
          </p:nvSpPr>
          <p:spPr>
            <a:xfrm>
              <a:off x="1927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8" name="Google Shape;9528;p15"/>
            <p:cNvSpPr/>
            <p:nvPr/>
          </p:nvSpPr>
          <p:spPr>
            <a:xfrm>
              <a:off x="2168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9" name="Google Shape;9529;p15"/>
            <p:cNvSpPr/>
            <p:nvPr/>
          </p:nvSpPr>
          <p:spPr>
            <a:xfrm>
              <a:off x="2409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0" name="Google Shape;9530;p15"/>
            <p:cNvSpPr/>
            <p:nvPr/>
          </p:nvSpPr>
          <p:spPr>
            <a:xfrm>
              <a:off x="2649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1" name="Google Shape;9531;p15"/>
            <p:cNvSpPr/>
            <p:nvPr/>
          </p:nvSpPr>
          <p:spPr>
            <a:xfrm>
              <a:off x="2890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2" name="Google Shape;9532;p15"/>
            <p:cNvSpPr/>
            <p:nvPr/>
          </p:nvSpPr>
          <p:spPr>
            <a:xfrm>
              <a:off x="3131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3" name="Google Shape;9533;p15"/>
            <p:cNvSpPr/>
            <p:nvPr/>
          </p:nvSpPr>
          <p:spPr>
            <a:xfrm>
              <a:off x="3372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4" name="Google Shape;9534;p15"/>
            <p:cNvSpPr/>
            <p:nvPr/>
          </p:nvSpPr>
          <p:spPr>
            <a:xfrm>
              <a:off x="3613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5" name="Google Shape;9535;p15"/>
            <p:cNvSpPr/>
            <p:nvPr/>
          </p:nvSpPr>
          <p:spPr>
            <a:xfrm>
              <a:off x="3854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6" name="Google Shape;9536;p15"/>
            <p:cNvSpPr/>
            <p:nvPr/>
          </p:nvSpPr>
          <p:spPr>
            <a:xfrm>
              <a:off x="4095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7" name="Google Shape;9537;p15"/>
            <p:cNvSpPr/>
            <p:nvPr/>
          </p:nvSpPr>
          <p:spPr>
            <a:xfrm>
              <a:off x="4336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8" name="Google Shape;9538;p15"/>
            <p:cNvSpPr/>
            <p:nvPr/>
          </p:nvSpPr>
          <p:spPr>
            <a:xfrm>
              <a:off x="4577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9" name="Google Shape;9539;p15"/>
            <p:cNvSpPr/>
            <p:nvPr/>
          </p:nvSpPr>
          <p:spPr>
            <a:xfrm>
              <a:off x="4818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0" name="Google Shape;9540;p15"/>
            <p:cNvSpPr/>
            <p:nvPr/>
          </p:nvSpPr>
          <p:spPr>
            <a:xfrm>
              <a:off x="5058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1" name="Google Shape;9541;p15"/>
            <p:cNvSpPr/>
            <p:nvPr/>
          </p:nvSpPr>
          <p:spPr>
            <a:xfrm>
              <a:off x="5299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2" name="Google Shape;9542;p15"/>
            <p:cNvSpPr/>
            <p:nvPr/>
          </p:nvSpPr>
          <p:spPr>
            <a:xfrm>
              <a:off x="5540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3" name="Google Shape;9543;p15"/>
            <p:cNvSpPr/>
            <p:nvPr/>
          </p:nvSpPr>
          <p:spPr>
            <a:xfrm>
              <a:off x="5781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4" name="Google Shape;9544;p15"/>
            <p:cNvSpPr/>
            <p:nvPr/>
          </p:nvSpPr>
          <p:spPr>
            <a:xfrm>
              <a:off x="6022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5" name="Google Shape;9545;p15"/>
            <p:cNvSpPr/>
            <p:nvPr/>
          </p:nvSpPr>
          <p:spPr>
            <a:xfrm>
              <a:off x="6263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6" name="Google Shape;9546;p15"/>
            <p:cNvSpPr/>
            <p:nvPr/>
          </p:nvSpPr>
          <p:spPr>
            <a:xfrm>
              <a:off x="6504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7" name="Google Shape;9547;p15"/>
            <p:cNvSpPr/>
            <p:nvPr/>
          </p:nvSpPr>
          <p:spPr>
            <a:xfrm>
              <a:off x="67452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8" name="Google Shape;9548;p15"/>
            <p:cNvSpPr/>
            <p:nvPr/>
          </p:nvSpPr>
          <p:spPr>
            <a:xfrm>
              <a:off x="69861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9" name="Google Shape;9549;p15"/>
            <p:cNvSpPr/>
            <p:nvPr/>
          </p:nvSpPr>
          <p:spPr>
            <a:xfrm>
              <a:off x="72270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0" name="Google Shape;9550;p15"/>
            <p:cNvSpPr/>
            <p:nvPr/>
          </p:nvSpPr>
          <p:spPr>
            <a:xfrm>
              <a:off x="74679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1" name="Google Shape;9551;p15"/>
            <p:cNvSpPr/>
            <p:nvPr/>
          </p:nvSpPr>
          <p:spPr>
            <a:xfrm>
              <a:off x="77088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2" name="Google Shape;9552;p15"/>
            <p:cNvSpPr/>
            <p:nvPr/>
          </p:nvSpPr>
          <p:spPr>
            <a:xfrm>
              <a:off x="79497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3" name="Google Shape;9553;p15"/>
            <p:cNvSpPr/>
            <p:nvPr/>
          </p:nvSpPr>
          <p:spPr>
            <a:xfrm>
              <a:off x="81906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4" name="Google Shape;9554;p15"/>
            <p:cNvSpPr/>
            <p:nvPr/>
          </p:nvSpPr>
          <p:spPr>
            <a:xfrm>
              <a:off x="84315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5" name="Google Shape;9555;p15"/>
            <p:cNvSpPr/>
            <p:nvPr/>
          </p:nvSpPr>
          <p:spPr>
            <a:xfrm>
              <a:off x="86724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6" name="Google Shape;9556;p15"/>
            <p:cNvSpPr/>
            <p:nvPr/>
          </p:nvSpPr>
          <p:spPr>
            <a:xfrm>
              <a:off x="8913300" y="1204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7" name="Google Shape;9557;p15"/>
            <p:cNvSpPr/>
            <p:nvPr/>
          </p:nvSpPr>
          <p:spPr>
            <a:xfrm>
              <a:off x="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8" name="Google Shape;9558;p15"/>
            <p:cNvSpPr/>
            <p:nvPr/>
          </p:nvSpPr>
          <p:spPr>
            <a:xfrm>
              <a:off x="240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9" name="Google Shape;9559;p15"/>
            <p:cNvSpPr/>
            <p:nvPr/>
          </p:nvSpPr>
          <p:spPr>
            <a:xfrm>
              <a:off x="481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0" name="Google Shape;9560;p15"/>
            <p:cNvSpPr/>
            <p:nvPr/>
          </p:nvSpPr>
          <p:spPr>
            <a:xfrm>
              <a:off x="722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1" name="Google Shape;9561;p15"/>
            <p:cNvSpPr/>
            <p:nvPr/>
          </p:nvSpPr>
          <p:spPr>
            <a:xfrm>
              <a:off x="963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2" name="Google Shape;9562;p15"/>
            <p:cNvSpPr/>
            <p:nvPr/>
          </p:nvSpPr>
          <p:spPr>
            <a:xfrm>
              <a:off x="1204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3" name="Google Shape;9563;p15"/>
            <p:cNvSpPr/>
            <p:nvPr/>
          </p:nvSpPr>
          <p:spPr>
            <a:xfrm>
              <a:off x="1445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4" name="Google Shape;9564;p15"/>
            <p:cNvSpPr/>
            <p:nvPr/>
          </p:nvSpPr>
          <p:spPr>
            <a:xfrm>
              <a:off x="1686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5" name="Google Shape;9565;p15"/>
            <p:cNvSpPr/>
            <p:nvPr/>
          </p:nvSpPr>
          <p:spPr>
            <a:xfrm>
              <a:off x="1927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6" name="Google Shape;9566;p15"/>
            <p:cNvSpPr/>
            <p:nvPr/>
          </p:nvSpPr>
          <p:spPr>
            <a:xfrm>
              <a:off x="2168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7" name="Google Shape;9567;p15"/>
            <p:cNvSpPr/>
            <p:nvPr/>
          </p:nvSpPr>
          <p:spPr>
            <a:xfrm>
              <a:off x="2409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8" name="Google Shape;9568;p15"/>
            <p:cNvSpPr/>
            <p:nvPr/>
          </p:nvSpPr>
          <p:spPr>
            <a:xfrm>
              <a:off x="2649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9" name="Google Shape;9569;p15"/>
            <p:cNvSpPr/>
            <p:nvPr/>
          </p:nvSpPr>
          <p:spPr>
            <a:xfrm>
              <a:off x="2890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0" name="Google Shape;9570;p15"/>
            <p:cNvSpPr/>
            <p:nvPr/>
          </p:nvSpPr>
          <p:spPr>
            <a:xfrm>
              <a:off x="3131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1" name="Google Shape;9571;p15"/>
            <p:cNvSpPr/>
            <p:nvPr/>
          </p:nvSpPr>
          <p:spPr>
            <a:xfrm>
              <a:off x="3372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2" name="Google Shape;9572;p15"/>
            <p:cNvSpPr/>
            <p:nvPr/>
          </p:nvSpPr>
          <p:spPr>
            <a:xfrm>
              <a:off x="3613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3" name="Google Shape;9573;p15"/>
            <p:cNvSpPr/>
            <p:nvPr/>
          </p:nvSpPr>
          <p:spPr>
            <a:xfrm>
              <a:off x="3854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4" name="Google Shape;9574;p15"/>
            <p:cNvSpPr/>
            <p:nvPr/>
          </p:nvSpPr>
          <p:spPr>
            <a:xfrm>
              <a:off x="4095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5" name="Google Shape;9575;p15"/>
            <p:cNvSpPr/>
            <p:nvPr/>
          </p:nvSpPr>
          <p:spPr>
            <a:xfrm>
              <a:off x="4336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6" name="Google Shape;9576;p15"/>
            <p:cNvSpPr/>
            <p:nvPr/>
          </p:nvSpPr>
          <p:spPr>
            <a:xfrm>
              <a:off x="4577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7" name="Google Shape;9577;p15"/>
            <p:cNvSpPr/>
            <p:nvPr/>
          </p:nvSpPr>
          <p:spPr>
            <a:xfrm>
              <a:off x="4818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8" name="Google Shape;9578;p15"/>
            <p:cNvSpPr/>
            <p:nvPr/>
          </p:nvSpPr>
          <p:spPr>
            <a:xfrm>
              <a:off x="5058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9" name="Google Shape;9579;p15"/>
            <p:cNvSpPr/>
            <p:nvPr/>
          </p:nvSpPr>
          <p:spPr>
            <a:xfrm>
              <a:off x="5299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0" name="Google Shape;9580;p15"/>
            <p:cNvSpPr/>
            <p:nvPr/>
          </p:nvSpPr>
          <p:spPr>
            <a:xfrm>
              <a:off x="5540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1" name="Google Shape;9581;p15"/>
            <p:cNvSpPr/>
            <p:nvPr/>
          </p:nvSpPr>
          <p:spPr>
            <a:xfrm>
              <a:off x="5781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2" name="Google Shape;9582;p15"/>
            <p:cNvSpPr/>
            <p:nvPr/>
          </p:nvSpPr>
          <p:spPr>
            <a:xfrm>
              <a:off x="6022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3" name="Google Shape;9583;p15"/>
            <p:cNvSpPr/>
            <p:nvPr/>
          </p:nvSpPr>
          <p:spPr>
            <a:xfrm>
              <a:off x="6263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4" name="Google Shape;9584;p15"/>
            <p:cNvSpPr/>
            <p:nvPr/>
          </p:nvSpPr>
          <p:spPr>
            <a:xfrm>
              <a:off x="6504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5" name="Google Shape;9585;p15"/>
            <p:cNvSpPr/>
            <p:nvPr/>
          </p:nvSpPr>
          <p:spPr>
            <a:xfrm>
              <a:off x="67452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6" name="Google Shape;9586;p15"/>
            <p:cNvSpPr/>
            <p:nvPr/>
          </p:nvSpPr>
          <p:spPr>
            <a:xfrm>
              <a:off x="69861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7" name="Google Shape;9587;p15"/>
            <p:cNvSpPr/>
            <p:nvPr/>
          </p:nvSpPr>
          <p:spPr>
            <a:xfrm>
              <a:off x="72270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8" name="Google Shape;9588;p15"/>
            <p:cNvSpPr/>
            <p:nvPr/>
          </p:nvSpPr>
          <p:spPr>
            <a:xfrm>
              <a:off x="74679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9" name="Google Shape;9589;p15"/>
            <p:cNvSpPr/>
            <p:nvPr/>
          </p:nvSpPr>
          <p:spPr>
            <a:xfrm>
              <a:off x="77088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0" name="Google Shape;9590;p15"/>
            <p:cNvSpPr/>
            <p:nvPr/>
          </p:nvSpPr>
          <p:spPr>
            <a:xfrm>
              <a:off x="79497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1" name="Google Shape;9591;p15"/>
            <p:cNvSpPr/>
            <p:nvPr/>
          </p:nvSpPr>
          <p:spPr>
            <a:xfrm>
              <a:off x="81906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2" name="Google Shape;9592;p15"/>
            <p:cNvSpPr/>
            <p:nvPr/>
          </p:nvSpPr>
          <p:spPr>
            <a:xfrm>
              <a:off x="84315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3" name="Google Shape;9593;p15"/>
            <p:cNvSpPr/>
            <p:nvPr/>
          </p:nvSpPr>
          <p:spPr>
            <a:xfrm>
              <a:off x="86724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4" name="Google Shape;9594;p15"/>
            <p:cNvSpPr/>
            <p:nvPr/>
          </p:nvSpPr>
          <p:spPr>
            <a:xfrm>
              <a:off x="8913300" y="1445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5" name="Google Shape;9595;p15"/>
            <p:cNvSpPr/>
            <p:nvPr/>
          </p:nvSpPr>
          <p:spPr>
            <a:xfrm>
              <a:off x="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6" name="Google Shape;9596;p15"/>
            <p:cNvSpPr/>
            <p:nvPr/>
          </p:nvSpPr>
          <p:spPr>
            <a:xfrm>
              <a:off x="240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7" name="Google Shape;9597;p15"/>
            <p:cNvSpPr/>
            <p:nvPr/>
          </p:nvSpPr>
          <p:spPr>
            <a:xfrm>
              <a:off x="481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8" name="Google Shape;9598;p15"/>
            <p:cNvSpPr/>
            <p:nvPr/>
          </p:nvSpPr>
          <p:spPr>
            <a:xfrm>
              <a:off x="722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9" name="Google Shape;9599;p15"/>
            <p:cNvSpPr/>
            <p:nvPr/>
          </p:nvSpPr>
          <p:spPr>
            <a:xfrm>
              <a:off x="963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0" name="Google Shape;9600;p15"/>
            <p:cNvSpPr/>
            <p:nvPr/>
          </p:nvSpPr>
          <p:spPr>
            <a:xfrm>
              <a:off x="1204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1" name="Google Shape;9601;p15"/>
            <p:cNvSpPr/>
            <p:nvPr/>
          </p:nvSpPr>
          <p:spPr>
            <a:xfrm>
              <a:off x="1445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2" name="Google Shape;9602;p15"/>
            <p:cNvSpPr/>
            <p:nvPr/>
          </p:nvSpPr>
          <p:spPr>
            <a:xfrm>
              <a:off x="1686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3" name="Google Shape;9603;p15"/>
            <p:cNvSpPr/>
            <p:nvPr/>
          </p:nvSpPr>
          <p:spPr>
            <a:xfrm>
              <a:off x="1927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4" name="Google Shape;9604;p15"/>
            <p:cNvSpPr/>
            <p:nvPr/>
          </p:nvSpPr>
          <p:spPr>
            <a:xfrm>
              <a:off x="2168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5" name="Google Shape;9605;p15"/>
            <p:cNvSpPr/>
            <p:nvPr/>
          </p:nvSpPr>
          <p:spPr>
            <a:xfrm>
              <a:off x="2409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6" name="Google Shape;9606;p15"/>
            <p:cNvSpPr/>
            <p:nvPr/>
          </p:nvSpPr>
          <p:spPr>
            <a:xfrm>
              <a:off x="2649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7" name="Google Shape;9607;p15"/>
            <p:cNvSpPr/>
            <p:nvPr/>
          </p:nvSpPr>
          <p:spPr>
            <a:xfrm>
              <a:off x="2890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8" name="Google Shape;9608;p15"/>
            <p:cNvSpPr/>
            <p:nvPr/>
          </p:nvSpPr>
          <p:spPr>
            <a:xfrm>
              <a:off x="3131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9" name="Google Shape;9609;p15"/>
            <p:cNvSpPr/>
            <p:nvPr/>
          </p:nvSpPr>
          <p:spPr>
            <a:xfrm>
              <a:off x="3372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0" name="Google Shape;9610;p15"/>
            <p:cNvSpPr/>
            <p:nvPr/>
          </p:nvSpPr>
          <p:spPr>
            <a:xfrm>
              <a:off x="3613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1" name="Google Shape;9611;p15"/>
            <p:cNvSpPr/>
            <p:nvPr/>
          </p:nvSpPr>
          <p:spPr>
            <a:xfrm>
              <a:off x="3854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2" name="Google Shape;9612;p15"/>
            <p:cNvSpPr/>
            <p:nvPr/>
          </p:nvSpPr>
          <p:spPr>
            <a:xfrm>
              <a:off x="4095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3" name="Google Shape;9613;p15"/>
            <p:cNvSpPr/>
            <p:nvPr/>
          </p:nvSpPr>
          <p:spPr>
            <a:xfrm>
              <a:off x="4336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4" name="Google Shape;9614;p15"/>
            <p:cNvSpPr/>
            <p:nvPr/>
          </p:nvSpPr>
          <p:spPr>
            <a:xfrm>
              <a:off x="4577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5" name="Google Shape;9615;p15"/>
            <p:cNvSpPr/>
            <p:nvPr/>
          </p:nvSpPr>
          <p:spPr>
            <a:xfrm>
              <a:off x="4818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6" name="Google Shape;9616;p15"/>
            <p:cNvSpPr/>
            <p:nvPr/>
          </p:nvSpPr>
          <p:spPr>
            <a:xfrm>
              <a:off x="5058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7" name="Google Shape;9617;p15"/>
            <p:cNvSpPr/>
            <p:nvPr/>
          </p:nvSpPr>
          <p:spPr>
            <a:xfrm>
              <a:off x="5299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8" name="Google Shape;9618;p15"/>
            <p:cNvSpPr/>
            <p:nvPr/>
          </p:nvSpPr>
          <p:spPr>
            <a:xfrm>
              <a:off x="5540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9" name="Google Shape;9619;p15"/>
            <p:cNvSpPr/>
            <p:nvPr/>
          </p:nvSpPr>
          <p:spPr>
            <a:xfrm>
              <a:off x="5781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0" name="Google Shape;9620;p15"/>
            <p:cNvSpPr/>
            <p:nvPr/>
          </p:nvSpPr>
          <p:spPr>
            <a:xfrm>
              <a:off x="6022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1" name="Google Shape;9621;p15"/>
            <p:cNvSpPr/>
            <p:nvPr/>
          </p:nvSpPr>
          <p:spPr>
            <a:xfrm>
              <a:off x="6263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2" name="Google Shape;9622;p15"/>
            <p:cNvSpPr/>
            <p:nvPr/>
          </p:nvSpPr>
          <p:spPr>
            <a:xfrm>
              <a:off x="6504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3" name="Google Shape;9623;p15"/>
            <p:cNvSpPr/>
            <p:nvPr/>
          </p:nvSpPr>
          <p:spPr>
            <a:xfrm>
              <a:off x="67452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4" name="Google Shape;9624;p15"/>
            <p:cNvSpPr/>
            <p:nvPr/>
          </p:nvSpPr>
          <p:spPr>
            <a:xfrm>
              <a:off x="69861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5" name="Google Shape;9625;p15"/>
            <p:cNvSpPr/>
            <p:nvPr/>
          </p:nvSpPr>
          <p:spPr>
            <a:xfrm>
              <a:off x="72270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6" name="Google Shape;9626;p15"/>
            <p:cNvSpPr/>
            <p:nvPr/>
          </p:nvSpPr>
          <p:spPr>
            <a:xfrm>
              <a:off x="74679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7" name="Google Shape;9627;p15"/>
            <p:cNvSpPr/>
            <p:nvPr/>
          </p:nvSpPr>
          <p:spPr>
            <a:xfrm>
              <a:off x="77088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8" name="Google Shape;9628;p15"/>
            <p:cNvSpPr/>
            <p:nvPr/>
          </p:nvSpPr>
          <p:spPr>
            <a:xfrm>
              <a:off x="79497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9" name="Google Shape;9629;p15"/>
            <p:cNvSpPr/>
            <p:nvPr/>
          </p:nvSpPr>
          <p:spPr>
            <a:xfrm>
              <a:off x="81906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0" name="Google Shape;9630;p15"/>
            <p:cNvSpPr/>
            <p:nvPr/>
          </p:nvSpPr>
          <p:spPr>
            <a:xfrm>
              <a:off x="84315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1" name="Google Shape;9631;p15"/>
            <p:cNvSpPr/>
            <p:nvPr/>
          </p:nvSpPr>
          <p:spPr>
            <a:xfrm>
              <a:off x="86724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2" name="Google Shape;9632;p15"/>
            <p:cNvSpPr/>
            <p:nvPr/>
          </p:nvSpPr>
          <p:spPr>
            <a:xfrm>
              <a:off x="8913300" y="1686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3" name="Google Shape;9633;p15"/>
            <p:cNvSpPr/>
            <p:nvPr/>
          </p:nvSpPr>
          <p:spPr>
            <a:xfrm>
              <a:off x="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4" name="Google Shape;9634;p15"/>
            <p:cNvSpPr/>
            <p:nvPr/>
          </p:nvSpPr>
          <p:spPr>
            <a:xfrm>
              <a:off x="240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5" name="Google Shape;9635;p15"/>
            <p:cNvSpPr/>
            <p:nvPr/>
          </p:nvSpPr>
          <p:spPr>
            <a:xfrm>
              <a:off x="481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6" name="Google Shape;9636;p15"/>
            <p:cNvSpPr/>
            <p:nvPr/>
          </p:nvSpPr>
          <p:spPr>
            <a:xfrm>
              <a:off x="722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7" name="Google Shape;9637;p15"/>
            <p:cNvSpPr/>
            <p:nvPr/>
          </p:nvSpPr>
          <p:spPr>
            <a:xfrm>
              <a:off x="963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8" name="Google Shape;9638;p15"/>
            <p:cNvSpPr/>
            <p:nvPr/>
          </p:nvSpPr>
          <p:spPr>
            <a:xfrm>
              <a:off x="1204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9" name="Google Shape;9639;p15"/>
            <p:cNvSpPr/>
            <p:nvPr/>
          </p:nvSpPr>
          <p:spPr>
            <a:xfrm>
              <a:off x="1445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0" name="Google Shape;9640;p15"/>
            <p:cNvSpPr/>
            <p:nvPr/>
          </p:nvSpPr>
          <p:spPr>
            <a:xfrm>
              <a:off x="1686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1" name="Google Shape;9641;p15"/>
            <p:cNvSpPr/>
            <p:nvPr/>
          </p:nvSpPr>
          <p:spPr>
            <a:xfrm>
              <a:off x="1927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2" name="Google Shape;9642;p15"/>
            <p:cNvSpPr/>
            <p:nvPr/>
          </p:nvSpPr>
          <p:spPr>
            <a:xfrm>
              <a:off x="2168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3" name="Google Shape;9643;p15"/>
            <p:cNvSpPr/>
            <p:nvPr/>
          </p:nvSpPr>
          <p:spPr>
            <a:xfrm>
              <a:off x="2409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4" name="Google Shape;9644;p15"/>
            <p:cNvSpPr/>
            <p:nvPr/>
          </p:nvSpPr>
          <p:spPr>
            <a:xfrm>
              <a:off x="2649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5" name="Google Shape;9645;p15"/>
            <p:cNvSpPr/>
            <p:nvPr/>
          </p:nvSpPr>
          <p:spPr>
            <a:xfrm>
              <a:off x="2890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6" name="Google Shape;9646;p15"/>
            <p:cNvSpPr/>
            <p:nvPr/>
          </p:nvSpPr>
          <p:spPr>
            <a:xfrm>
              <a:off x="3131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7" name="Google Shape;9647;p15"/>
            <p:cNvSpPr/>
            <p:nvPr/>
          </p:nvSpPr>
          <p:spPr>
            <a:xfrm>
              <a:off x="3372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8" name="Google Shape;9648;p15"/>
            <p:cNvSpPr/>
            <p:nvPr/>
          </p:nvSpPr>
          <p:spPr>
            <a:xfrm>
              <a:off x="3613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9" name="Google Shape;9649;p15"/>
            <p:cNvSpPr/>
            <p:nvPr/>
          </p:nvSpPr>
          <p:spPr>
            <a:xfrm>
              <a:off x="3854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0" name="Google Shape;9650;p15"/>
            <p:cNvSpPr/>
            <p:nvPr/>
          </p:nvSpPr>
          <p:spPr>
            <a:xfrm>
              <a:off x="4095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1" name="Google Shape;9651;p15"/>
            <p:cNvSpPr/>
            <p:nvPr/>
          </p:nvSpPr>
          <p:spPr>
            <a:xfrm>
              <a:off x="4336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2" name="Google Shape;9652;p15"/>
            <p:cNvSpPr/>
            <p:nvPr/>
          </p:nvSpPr>
          <p:spPr>
            <a:xfrm>
              <a:off x="4577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3" name="Google Shape;9653;p15"/>
            <p:cNvSpPr/>
            <p:nvPr/>
          </p:nvSpPr>
          <p:spPr>
            <a:xfrm>
              <a:off x="4818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4" name="Google Shape;9654;p15"/>
            <p:cNvSpPr/>
            <p:nvPr/>
          </p:nvSpPr>
          <p:spPr>
            <a:xfrm>
              <a:off x="5058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5" name="Google Shape;9655;p15"/>
            <p:cNvSpPr/>
            <p:nvPr/>
          </p:nvSpPr>
          <p:spPr>
            <a:xfrm>
              <a:off x="5299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6" name="Google Shape;9656;p15"/>
            <p:cNvSpPr/>
            <p:nvPr/>
          </p:nvSpPr>
          <p:spPr>
            <a:xfrm>
              <a:off x="5540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7" name="Google Shape;9657;p15"/>
            <p:cNvSpPr/>
            <p:nvPr/>
          </p:nvSpPr>
          <p:spPr>
            <a:xfrm>
              <a:off x="5781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8" name="Google Shape;9658;p15"/>
            <p:cNvSpPr/>
            <p:nvPr/>
          </p:nvSpPr>
          <p:spPr>
            <a:xfrm>
              <a:off x="6022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9" name="Google Shape;9659;p15"/>
            <p:cNvSpPr/>
            <p:nvPr/>
          </p:nvSpPr>
          <p:spPr>
            <a:xfrm>
              <a:off x="6263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0" name="Google Shape;9660;p15"/>
            <p:cNvSpPr/>
            <p:nvPr/>
          </p:nvSpPr>
          <p:spPr>
            <a:xfrm>
              <a:off x="6504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1" name="Google Shape;9661;p15"/>
            <p:cNvSpPr/>
            <p:nvPr/>
          </p:nvSpPr>
          <p:spPr>
            <a:xfrm>
              <a:off x="67452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2" name="Google Shape;9662;p15"/>
            <p:cNvSpPr/>
            <p:nvPr/>
          </p:nvSpPr>
          <p:spPr>
            <a:xfrm>
              <a:off x="69861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3" name="Google Shape;9663;p15"/>
            <p:cNvSpPr/>
            <p:nvPr/>
          </p:nvSpPr>
          <p:spPr>
            <a:xfrm>
              <a:off x="72270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4" name="Google Shape;9664;p15"/>
            <p:cNvSpPr/>
            <p:nvPr/>
          </p:nvSpPr>
          <p:spPr>
            <a:xfrm>
              <a:off x="74679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5" name="Google Shape;9665;p15"/>
            <p:cNvSpPr/>
            <p:nvPr/>
          </p:nvSpPr>
          <p:spPr>
            <a:xfrm>
              <a:off x="77088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6" name="Google Shape;9666;p15"/>
            <p:cNvSpPr/>
            <p:nvPr/>
          </p:nvSpPr>
          <p:spPr>
            <a:xfrm>
              <a:off x="79497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7" name="Google Shape;9667;p15"/>
            <p:cNvSpPr/>
            <p:nvPr/>
          </p:nvSpPr>
          <p:spPr>
            <a:xfrm>
              <a:off x="81906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8" name="Google Shape;9668;p15"/>
            <p:cNvSpPr/>
            <p:nvPr/>
          </p:nvSpPr>
          <p:spPr>
            <a:xfrm>
              <a:off x="84315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9" name="Google Shape;9669;p15"/>
            <p:cNvSpPr/>
            <p:nvPr/>
          </p:nvSpPr>
          <p:spPr>
            <a:xfrm>
              <a:off x="86724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0" name="Google Shape;9670;p15"/>
            <p:cNvSpPr/>
            <p:nvPr/>
          </p:nvSpPr>
          <p:spPr>
            <a:xfrm>
              <a:off x="8913300" y="1927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1" name="Google Shape;9671;p15"/>
            <p:cNvSpPr/>
            <p:nvPr/>
          </p:nvSpPr>
          <p:spPr>
            <a:xfrm>
              <a:off x="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2" name="Google Shape;9672;p15"/>
            <p:cNvSpPr/>
            <p:nvPr/>
          </p:nvSpPr>
          <p:spPr>
            <a:xfrm>
              <a:off x="240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3" name="Google Shape;9673;p15"/>
            <p:cNvSpPr/>
            <p:nvPr/>
          </p:nvSpPr>
          <p:spPr>
            <a:xfrm>
              <a:off x="481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4" name="Google Shape;9674;p15"/>
            <p:cNvSpPr/>
            <p:nvPr/>
          </p:nvSpPr>
          <p:spPr>
            <a:xfrm>
              <a:off x="722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5" name="Google Shape;9675;p15"/>
            <p:cNvSpPr/>
            <p:nvPr/>
          </p:nvSpPr>
          <p:spPr>
            <a:xfrm>
              <a:off x="963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6" name="Google Shape;9676;p15"/>
            <p:cNvSpPr/>
            <p:nvPr/>
          </p:nvSpPr>
          <p:spPr>
            <a:xfrm>
              <a:off x="1204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7" name="Google Shape;9677;p15"/>
            <p:cNvSpPr/>
            <p:nvPr/>
          </p:nvSpPr>
          <p:spPr>
            <a:xfrm>
              <a:off x="1445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8" name="Google Shape;9678;p15"/>
            <p:cNvSpPr/>
            <p:nvPr/>
          </p:nvSpPr>
          <p:spPr>
            <a:xfrm>
              <a:off x="1686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9" name="Google Shape;9679;p15"/>
            <p:cNvSpPr/>
            <p:nvPr/>
          </p:nvSpPr>
          <p:spPr>
            <a:xfrm>
              <a:off x="1927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0" name="Google Shape;9680;p15"/>
            <p:cNvSpPr/>
            <p:nvPr/>
          </p:nvSpPr>
          <p:spPr>
            <a:xfrm>
              <a:off x="2168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1" name="Google Shape;9681;p15"/>
            <p:cNvSpPr/>
            <p:nvPr/>
          </p:nvSpPr>
          <p:spPr>
            <a:xfrm>
              <a:off x="2409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2" name="Google Shape;9682;p15"/>
            <p:cNvSpPr/>
            <p:nvPr/>
          </p:nvSpPr>
          <p:spPr>
            <a:xfrm>
              <a:off x="2649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3" name="Google Shape;9683;p15"/>
            <p:cNvSpPr/>
            <p:nvPr/>
          </p:nvSpPr>
          <p:spPr>
            <a:xfrm>
              <a:off x="2890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4" name="Google Shape;9684;p15"/>
            <p:cNvSpPr/>
            <p:nvPr/>
          </p:nvSpPr>
          <p:spPr>
            <a:xfrm>
              <a:off x="3131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5" name="Google Shape;9685;p15"/>
            <p:cNvSpPr/>
            <p:nvPr/>
          </p:nvSpPr>
          <p:spPr>
            <a:xfrm>
              <a:off x="3372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6" name="Google Shape;9686;p15"/>
            <p:cNvSpPr/>
            <p:nvPr/>
          </p:nvSpPr>
          <p:spPr>
            <a:xfrm>
              <a:off x="3613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7" name="Google Shape;9687;p15"/>
            <p:cNvSpPr/>
            <p:nvPr/>
          </p:nvSpPr>
          <p:spPr>
            <a:xfrm>
              <a:off x="3854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8" name="Google Shape;9688;p15"/>
            <p:cNvSpPr/>
            <p:nvPr/>
          </p:nvSpPr>
          <p:spPr>
            <a:xfrm>
              <a:off x="4095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9" name="Google Shape;9689;p15"/>
            <p:cNvSpPr/>
            <p:nvPr/>
          </p:nvSpPr>
          <p:spPr>
            <a:xfrm>
              <a:off x="4336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0" name="Google Shape;9690;p15"/>
            <p:cNvSpPr/>
            <p:nvPr/>
          </p:nvSpPr>
          <p:spPr>
            <a:xfrm>
              <a:off x="4577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1" name="Google Shape;9691;p15"/>
            <p:cNvSpPr/>
            <p:nvPr/>
          </p:nvSpPr>
          <p:spPr>
            <a:xfrm>
              <a:off x="4818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2" name="Google Shape;9692;p15"/>
            <p:cNvSpPr/>
            <p:nvPr/>
          </p:nvSpPr>
          <p:spPr>
            <a:xfrm>
              <a:off x="5058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3" name="Google Shape;9693;p15"/>
            <p:cNvSpPr/>
            <p:nvPr/>
          </p:nvSpPr>
          <p:spPr>
            <a:xfrm>
              <a:off x="5299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4" name="Google Shape;9694;p15"/>
            <p:cNvSpPr/>
            <p:nvPr/>
          </p:nvSpPr>
          <p:spPr>
            <a:xfrm>
              <a:off x="5540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5" name="Google Shape;9695;p15"/>
            <p:cNvSpPr/>
            <p:nvPr/>
          </p:nvSpPr>
          <p:spPr>
            <a:xfrm>
              <a:off x="5781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6" name="Google Shape;9696;p15"/>
            <p:cNvSpPr/>
            <p:nvPr/>
          </p:nvSpPr>
          <p:spPr>
            <a:xfrm>
              <a:off x="6022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7" name="Google Shape;9697;p15"/>
            <p:cNvSpPr/>
            <p:nvPr/>
          </p:nvSpPr>
          <p:spPr>
            <a:xfrm>
              <a:off x="6263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8" name="Google Shape;9698;p15"/>
            <p:cNvSpPr/>
            <p:nvPr/>
          </p:nvSpPr>
          <p:spPr>
            <a:xfrm>
              <a:off x="6504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9" name="Google Shape;9699;p15"/>
            <p:cNvSpPr/>
            <p:nvPr/>
          </p:nvSpPr>
          <p:spPr>
            <a:xfrm>
              <a:off x="67452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0" name="Google Shape;9700;p15"/>
            <p:cNvSpPr/>
            <p:nvPr/>
          </p:nvSpPr>
          <p:spPr>
            <a:xfrm>
              <a:off x="69861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1" name="Google Shape;9701;p15"/>
            <p:cNvSpPr/>
            <p:nvPr/>
          </p:nvSpPr>
          <p:spPr>
            <a:xfrm>
              <a:off x="72270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2" name="Google Shape;9702;p15"/>
            <p:cNvSpPr/>
            <p:nvPr/>
          </p:nvSpPr>
          <p:spPr>
            <a:xfrm>
              <a:off x="74679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3" name="Google Shape;9703;p15"/>
            <p:cNvSpPr/>
            <p:nvPr/>
          </p:nvSpPr>
          <p:spPr>
            <a:xfrm>
              <a:off x="77088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4" name="Google Shape;9704;p15"/>
            <p:cNvSpPr/>
            <p:nvPr/>
          </p:nvSpPr>
          <p:spPr>
            <a:xfrm>
              <a:off x="79497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5" name="Google Shape;9705;p15"/>
            <p:cNvSpPr/>
            <p:nvPr/>
          </p:nvSpPr>
          <p:spPr>
            <a:xfrm>
              <a:off x="81906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6" name="Google Shape;9706;p15"/>
            <p:cNvSpPr/>
            <p:nvPr/>
          </p:nvSpPr>
          <p:spPr>
            <a:xfrm>
              <a:off x="84315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7" name="Google Shape;9707;p15"/>
            <p:cNvSpPr/>
            <p:nvPr/>
          </p:nvSpPr>
          <p:spPr>
            <a:xfrm>
              <a:off x="86724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8" name="Google Shape;9708;p15"/>
            <p:cNvSpPr/>
            <p:nvPr/>
          </p:nvSpPr>
          <p:spPr>
            <a:xfrm>
              <a:off x="8913300" y="2168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9" name="Google Shape;9709;p15"/>
            <p:cNvSpPr/>
            <p:nvPr/>
          </p:nvSpPr>
          <p:spPr>
            <a:xfrm>
              <a:off x="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0" name="Google Shape;9710;p15"/>
            <p:cNvSpPr/>
            <p:nvPr/>
          </p:nvSpPr>
          <p:spPr>
            <a:xfrm>
              <a:off x="240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1" name="Google Shape;9711;p15"/>
            <p:cNvSpPr/>
            <p:nvPr/>
          </p:nvSpPr>
          <p:spPr>
            <a:xfrm>
              <a:off x="481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2" name="Google Shape;9712;p15"/>
            <p:cNvSpPr/>
            <p:nvPr/>
          </p:nvSpPr>
          <p:spPr>
            <a:xfrm>
              <a:off x="722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3" name="Google Shape;9713;p15"/>
            <p:cNvSpPr/>
            <p:nvPr/>
          </p:nvSpPr>
          <p:spPr>
            <a:xfrm>
              <a:off x="963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4" name="Google Shape;9714;p15"/>
            <p:cNvSpPr/>
            <p:nvPr/>
          </p:nvSpPr>
          <p:spPr>
            <a:xfrm>
              <a:off x="1204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5" name="Google Shape;9715;p15"/>
            <p:cNvSpPr/>
            <p:nvPr/>
          </p:nvSpPr>
          <p:spPr>
            <a:xfrm>
              <a:off x="1445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6" name="Google Shape;9716;p15"/>
            <p:cNvSpPr/>
            <p:nvPr/>
          </p:nvSpPr>
          <p:spPr>
            <a:xfrm>
              <a:off x="1686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7" name="Google Shape;9717;p15"/>
            <p:cNvSpPr/>
            <p:nvPr/>
          </p:nvSpPr>
          <p:spPr>
            <a:xfrm>
              <a:off x="1927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8" name="Google Shape;9718;p15"/>
            <p:cNvSpPr/>
            <p:nvPr/>
          </p:nvSpPr>
          <p:spPr>
            <a:xfrm>
              <a:off x="2168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9" name="Google Shape;9719;p15"/>
            <p:cNvSpPr/>
            <p:nvPr/>
          </p:nvSpPr>
          <p:spPr>
            <a:xfrm>
              <a:off x="2409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0" name="Google Shape;9720;p15"/>
            <p:cNvSpPr/>
            <p:nvPr/>
          </p:nvSpPr>
          <p:spPr>
            <a:xfrm>
              <a:off x="2649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1" name="Google Shape;9721;p15"/>
            <p:cNvSpPr/>
            <p:nvPr/>
          </p:nvSpPr>
          <p:spPr>
            <a:xfrm>
              <a:off x="2890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2" name="Google Shape;9722;p15"/>
            <p:cNvSpPr/>
            <p:nvPr/>
          </p:nvSpPr>
          <p:spPr>
            <a:xfrm>
              <a:off x="3131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3" name="Google Shape;9723;p15"/>
            <p:cNvSpPr/>
            <p:nvPr/>
          </p:nvSpPr>
          <p:spPr>
            <a:xfrm>
              <a:off x="3372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4" name="Google Shape;9724;p15"/>
            <p:cNvSpPr/>
            <p:nvPr/>
          </p:nvSpPr>
          <p:spPr>
            <a:xfrm>
              <a:off x="3613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5" name="Google Shape;9725;p15"/>
            <p:cNvSpPr/>
            <p:nvPr/>
          </p:nvSpPr>
          <p:spPr>
            <a:xfrm>
              <a:off x="3854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6" name="Google Shape;9726;p15"/>
            <p:cNvSpPr/>
            <p:nvPr/>
          </p:nvSpPr>
          <p:spPr>
            <a:xfrm>
              <a:off x="4095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7" name="Google Shape;9727;p15"/>
            <p:cNvSpPr/>
            <p:nvPr/>
          </p:nvSpPr>
          <p:spPr>
            <a:xfrm>
              <a:off x="4336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8" name="Google Shape;9728;p15"/>
            <p:cNvSpPr/>
            <p:nvPr/>
          </p:nvSpPr>
          <p:spPr>
            <a:xfrm>
              <a:off x="4577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9" name="Google Shape;9729;p15"/>
            <p:cNvSpPr/>
            <p:nvPr/>
          </p:nvSpPr>
          <p:spPr>
            <a:xfrm>
              <a:off x="4818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0" name="Google Shape;9730;p15"/>
            <p:cNvSpPr/>
            <p:nvPr/>
          </p:nvSpPr>
          <p:spPr>
            <a:xfrm>
              <a:off x="5058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1" name="Google Shape;9731;p15"/>
            <p:cNvSpPr/>
            <p:nvPr/>
          </p:nvSpPr>
          <p:spPr>
            <a:xfrm>
              <a:off x="5299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2" name="Google Shape;9732;p15"/>
            <p:cNvSpPr/>
            <p:nvPr/>
          </p:nvSpPr>
          <p:spPr>
            <a:xfrm>
              <a:off x="5540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3" name="Google Shape;9733;p15"/>
            <p:cNvSpPr/>
            <p:nvPr/>
          </p:nvSpPr>
          <p:spPr>
            <a:xfrm>
              <a:off x="5781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4" name="Google Shape;9734;p15"/>
            <p:cNvSpPr/>
            <p:nvPr/>
          </p:nvSpPr>
          <p:spPr>
            <a:xfrm>
              <a:off x="6022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5" name="Google Shape;9735;p15"/>
            <p:cNvSpPr/>
            <p:nvPr/>
          </p:nvSpPr>
          <p:spPr>
            <a:xfrm>
              <a:off x="6263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6" name="Google Shape;9736;p15"/>
            <p:cNvSpPr/>
            <p:nvPr/>
          </p:nvSpPr>
          <p:spPr>
            <a:xfrm>
              <a:off x="6504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7" name="Google Shape;9737;p15"/>
            <p:cNvSpPr/>
            <p:nvPr/>
          </p:nvSpPr>
          <p:spPr>
            <a:xfrm>
              <a:off x="67452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8" name="Google Shape;9738;p15"/>
            <p:cNvSpPr/>
            <p:nvPr/>
          </p:nvSpPr>
          <p:spPr>
            <a:xfrm>
              <a:off x="69861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9" name="Google Shape;9739;p15"/>
            <p:cNvSpPr/>
            <p:nvPr/>
          </p:nvSpPr>
          <p:spPr>
            <a:xfrm>
              <a:off x="72270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0" name="Google Shape;9740;p15"/>
            <p:cNvSpPr/>
            <p:nvPr/>
          </p:nvSpPr>
          <p:spPr>
            <a:xfrm>
              <a:off x="74679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1" name="Google Shape;9741;p15"/>
            <p:cNvSpPr/>
            <p:nvPr/>
          </p:nvSpPr>
          <p:spPr>
            <a:xfrm>
              <a:off x="77088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2" name="Google Shape;9742;p15"/>
            <p:cNvSpPr/>
            <p:nvPr/>
          </p:nvSpPr>
          <p:spPr>
            <a:xfrm>
              <a:off x="79497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3" name="Google Shape;9743;p15"/>
            <p:cNvSpPr/>
            <p:nvPr/>
          </p:nvSpPr>
          <p:spPr>
            <a:xfrm>
              <a:off x="81906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4" name="Google Shape;9744;p15"/>
            <p:cNvSpPr/>
            <p:nvPr/>
          </p:nvSpPr>
          <p:spPr>
            <a:xfrm>
              <a:off x="84315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5" name="Google Shape;9745;p15"/>
            <p:cNvSpPr/>
            <p:nvPr/>
          </p:nvSpPr>
          <p:spPr>
            <a:xfrm>
              <a:off x="86724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6" name="Google Shape;9746;p15"/>
            <p:cNvSpPr/>
            <p:nvPr/>
          </p:nvSpPr>
          <p:spPr>
            <a:xfrm>
              <a:off x="8913300" y="2409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7" name="Google Shape;9747;p15"/>
            <p:cNvSpPr/>
            <p:nvPr/>
          </p:nvSpPr>
          <p:spPr>
            <a:xfrm>
              <a:off x="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8" name="Google Shape;9748;p15"/>
            <p:cNvSpPr/>
            <p:nvPr/>
          </p:nvSpPr>
          <p:spPr>
            <a:xfrm>
              <a:off x="240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9" name="Google Shape;9749;p15"/>
            <p:cNvSpPr/>
            <p:nvPr/>
          </p:nvSpPr>
          <p:spPr>
            <a:xfrm>
              <a:off x="481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0" name="Google Shape;9750;p15"/>
            <p:cNvSpPr/>
            <p:nvPr/>
          </p:nvSpPr>
          <p:spPr>
            <a:xfrm>
              <a:off x="722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1" name="Google Shape;9751;p15"/>
            <p:cNvSpPr/>
            <p:nvPr/>
          </p:nvSpPr>
          <p:spPr>
            <a:xfrm>
              <a:off x="963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2" name="Google Shape;9752;p15"/>
            <p:cNvSpPr/>
            <p:nvPr/>
          </p:nvSpPr>
          <p:spPr>
            <a:xfrm>
              <a:off x="1204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3" name="Google Shape;9753;p15"/>
            <p:cNvSpPr/>
            <p:nvPr/>
          </p:nvSpPr>
          <p:spPr>
            <a:xfrm>
              <a:off x="1445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4" name="Google Shape;9754;p15"/>
            <p:cNvSpPr/>
            <p:nvPr/>
          </p:nvSpPr>
          <p:spPr>
            <a:xfrm>
              <a:off x="1686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5" name="Google Shape;9755;p15"/>
            <p:cNvSpPr/>
            <p:nvPr/>
          </p:nvSpPr>
          <p:spPr>
            <a:xfrm>
              <a:off x="1927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6" name="Google Shape;9756;p15"/>
            <p:cNvSpPr/>
            <p:nvPr/>
          </p:nvSpPr>
          <p:spPr>
            <a:xfrm>
              <a:off x="2168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7" name="Google Shape;9757;p15"/>
            <p:cNvSpPr/>
            <p:nvPr/>
          </p:nvSpPr>
          <p:spPr>
            <a:xfrm>
              <a:off x="2409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8" name="Google Shape;9758;p15"/>
            <p:cNvSpPr/>
            <p:nvPr/>
          </p:nvSpPr>
          <p:spPr>
            <a:xfrm>
              <a:off x="2649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9" name="Google Shape;9759;p15"/>
            <p:cNvSpPr/>
            <p:nvPr/>
          </p:nvSpPr>
          <p:spPr>
            <a:xfrm>
              <a:off x="2890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0" name="Google Shape;9760;p15"/>
            <p:cNvSpPr/>
            <p:nvPr/>
          </p:nvSpPr>
          <p:spPr>
            <a:xfrm>
              <a:off x="3131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1" name="Google Shape;9761;p15"/>
            <p:cNvSpPr/>
            <p:nvPr/>
          </p:nvSpPr>
          <p:spPr>
            <a:xfrm>
              <a:off x="3372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2" name="Google Shape;9762;p15"/>
            <p:cNvSpPr/>
            <p:nvPr/>
          </p:nvSpPr>
          <p:spPr>
            <a:xfrm>
              <a:off x="3613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3" name="Google Shape;9763;p15"/>
            <p:cNvSpPr/>
            <p:nvPr/>
          </p:nvSpPr>
          <p:spPr>
            <a:xfrm>
              <a:off x="3854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4" name="Google Shape;9764;p15"/>
            <p:cNvSpPr/>
            <p:nvPr/>
          </p:nvSpPr>
          <p:spPr>
            <a:xfrm>
              <a:off x="4095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5" name="Google Shape;9765;p15"/>
            <p:cNvSpPr/>
            <p:nvPr/>
          </p:nvSpPr>
          <p:spPr>
            <a:xfrm>
              <a:off x="4336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6" name="Google Shape;9766;p15"/>
            <p:cNvSpPr/>
            <p:nvPr/>
          </p:nvSpPr>
          <p:spPr>
            <a:xfrm>
              <a:off x="4577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7" name="Google Shape;9767;p15"/>
            <p:cNvSpPr/>
            <p:nvPr/>
          </p:nvSpPr>
          <p:spPr>
            <a:xfrm>
              <a:off x="4818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8" name="Google Shape;9768;p15"/>
            <p:cNvSpPr/>
            <p:nvPr/>
          </p:nvSpPr>
          <p:spPr>
            <a:xfrm>
              <a:off x="5058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9" name="Google Shape;9769;p15"/>
            <p:cNvSpPr/>
            <p:nvPr/>
          </p:nvSpPr>
          <p:spPr>
            <a:xfrm>
              <a:off x="5299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0" name="Google Shape;9770;p15"/>
            <p:cNvSpPr/>
            <p:nvPr/>
          </p:nvSpPr>
          <p:spPr>
            <a:xfrm>
              <a:off x="5540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1" name="Google Shape;9771;p15"/>
            <p:cNvSpPr/>
            <p:nvPr/>
          </p:nvSpPr>
          <p:spPr>
            <a:xfrm>
              <a:off x="5781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2" name="Google Shape;9772;p15"/>
            <p:cNvSpPr/>
            <p:nvPr/>
          </p:nvSpPr>
          <p:spPr>
            <a:xfrm>
              <a:off x="6022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3" name="Google Shape;9773;p15"/>
            <p:cNvSpPr/>
            <p:nvPr/>
          </p:nvSpPr>
          <p:spPr>
            <a:xfrm>
              <a:off x="6263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4" name="Google Shape;9774;p15"/>
            <p:cNvSpPr/>
            <p:nvPr/>
          </p:nvSpPr>
          <p:spPr>
            <a:xfrm>
              <a:off x="6504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5" name="Google Shape;9775;p15"/>
            <p:cNvSpPr/>
            <p:nvPr/>
          </p:nvSpPr>
          <p:spPr>
            <a:xfrm>
              <a:off x="67452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6" name="Google Shape;9776;p15"/>
            <p:cNvSpPr/>
            <p:nvPr/>
          </p:nvSpPr>
          <p:spPr>
            <a:xfrm>
              <a:off x="69861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7" name="Google Shape;9777;p15"/>
            <p:cNvSpPr/>
            <p:nvPr/>
          </p:nvSpPr>
          <p:spPr>
            <a:xfrm>
              <a:off x="72270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8" name="Google Shape;9778;p15"/>
            <p:cNvSpPr/>
            <p:nvPr/>
          </p:nvSpPr>
          <p:spPr>
            <a:xfrm>
              <a:off x="74679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9" name="Google Shape;9779;p15"/>
            <p:cNvSpPr/>
            <p:nvPr/>
          </p:nvSpPr>
          <p:spPr>
            <a:xfrm>
              <a:off x="77088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0" name="Google Shape;9780;p15"/>
            <p:cNvSpPr/>
            <p:nvPr/>
          </p:nvSpPr>
          <p:spPr>
            <a:xfrm>
              <a:off x="79497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1" name="Google Shape;9781;p15"/>
            <p:cNvSpPr/>
            <p:nvPr/>
          </p:nvSpPr>
          <p:spPr>
            <a:xfrm>
              <a:off x="81906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2" name="Google Shape;9782;p15"/>
            <p:cNvSpPr/>
            <p:nvPr/>
          </p:nvSpPr>
          <p:spPr>
            <a:xfrm>
              <a:off x="84315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3" name="Google Shape;9783;p15"/>
            <p:cNvSpPr/>
            <p:nvPr/>
          </p:nvSpPr>
          <p:spPr>
            <a:xfrm>
              <a:off x="86724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4" name="Google Shape;9784;p15"/>
            <p:cNvSpPr/>
            <p:nvPr/>
          </p:nvSpPr>
          <p:spPr>
            <a:xfrm>
              <a:off x="8913300" y="2649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5" name="Google Shape;9785;p15"/>
            <p:cNvSpPr/>
            <p:nvPr/>
          </p:nvSpPr>
          <p:spPr>
            <a:xfrm>
              <a:off x="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6" name="Google Shape;9786;p15"/>
            <p:cNvSpPr/>
            <p:nvPr/>
          </p:nvSpPr>
          <p:spPr>
            <a:xfrm>
              <a:off x="240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7" name="Google Shape;9787;p15"/>
            <p:cNvSpPr/>
            <p:nvPr/>
          </p:nvSpPr>
          <p:spPr>
            <a:xfrm>
              <a:off x="481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8" name="Google Shape;9788;p15"/>
            <p:cNvSpPr/>
            <p:nvPr/>
          </p:nvSpPr>
          <p:spPr>
            <a:xfrm>
              <a:off x="722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9" name="Google Shape;9789;p15"/>
            <p:cNvSpPr/>
            <p:nvPr/>
          </p:nvSpPr>
          <p:spPr>
            <a:xfrm>
              <a:off x="963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0" name="Google Shape;9790;p15"/>
            <p:cNvSpPr/>
            <p:nvPr/>
          </p:nvSpPr>
          <p:spPr>
            <a:xfrm>
              <a:off x="1204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1" name="Google Shape;9791;p15"/>
            <p:cNvSpPr/>
            <p:nvPr/>
          </p:nvSpPr>
          <p:spPr>
            <a:xfrm>
              <a:off x="1445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2" name="Google Shape;9792;p15"/>
            <p:cNvSpPr/>
            <p:nvPr/>
          </p:nvSpPr>
          <p:spPr>
            <a:xfrm>
              <a:off x="1686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3" name="Google Shape;9793;p15"/>
            <p:cNvSpPr/>
            <p:nvPr/>
          </p:nvSpPr>
          <p:spPr>
            <a:xfrm>
              <a:off x="1927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4" name="Google Shape;9794;p15"/>
            <p:cNvSpPr/>
            <p:nvPr/>
          </p:nvSpPr>
          <p:spPr>
            <a:xfrm>
              <a:off x="2168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5" name="Google Shape;9795;p15"/>
            <p:cNvSpPr/>
            <p:nvPr/>
          </p:nvSpPr>
          <p:spPr>
            <a:xfrm>
              <a:off x="2409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6" name="Google Shape;9796;p15"/>
            <p:cNvSpPr/>
            <p:nvPr/>
          </p:nvSpPr>
          <p:spPr>
            <a:xfrm>
              <a:off x="2649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7" name="Google Shape;9797;p15"/>
            <p:cNvSpPr/>
            <p:nvPr/>
          </p:nvSpPr>
          <p:spPr>
            <a:xfrm>
              <a:off x="2890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8" name="Google Shape;9798;p15"/>
            <p:cNvSpPr/>
            <p:nvPr/>
          </p:nvSpPr>
          <p:spPr>
            <a:xfrm>
              <a:off x="3131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9" name="Google Shape;9799;p15"/>
            <p:cNvSpPr/>
            <p:nvPr/>
          </p:nvSpPr>
          <p:spPr>
            <a:xfrm>
              <a:off x="3372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0" name="Google Shape;9800;p15"/>
            <p:cNvSpPr/>
            <p:nvPr/>
          </p:nvSpPr>
          <p:spPr>
            <a:xfrm>
              <a:off x="3613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1" name="Google Shape;9801;p15"/>
            <p:cNvSpPr/>
            <p:nvPr/>
          </p:nvSpPr>
          <p:spPr>
            <a:xfrm>
              <a:off x="3854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2" name="Google Shape;9802;p15"/>
            <p:cNvSpPr/>
            <p:nvPr/>
          </p:nvSpPr>
          <p:spPr>
            <a:xfrm>
              <a:off x="4095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3" name="Google Shape;9803;p15"/>
            <p:cNvSpPr/>
            <p:nvPr/>
          </p:nvSpPr>
          <p:spPr>
            <a:xfrm>
              <a:off x="4336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4" name="Google Shape;9804;p15"/>
            <p:cNvSpPr/>
            <p:nvPr/>
          </p:nvSpPr>
          <p:spPr>
            <a:xfrm>
              <a:off x="4577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5" name="Google Shape;9805;p15"/>
            <p:cNvSpPr/>
            <p:nvPr/>
          </p:nvSpPr>
          <p:spPr>
            <a:xfrm>
              <a:off x="4818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6" name="Google Shape;9806;p15"/>
            <p:cNvSpPr/>
            <p:nvPr/>
          </p:nvSpPr>
          <p:spPr>
            <a:xfrm>
              <a:off x="5058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7" name="Google Shape;9807;p15"/>
            <p:cNvSpPr/>
            <p:nvPr/>
          </p:nvSpPr>
          <p:spPr>
            <a:xfrm>
              <a:off x="5299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8" name="Google Shape;9808;p15"/>
            <p:cNvSpPr/>
            <p:nvPr/>
          </p:nvSpPr>
          <p:spPr>
            <a:xfrm>
              <a:off x="5540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9" name="Google Shape;9809;p15"/>
            <p:cNvSpPr/>
            <p:nvPr/>
          </p:nvSpPr>
          <p:spPr>
            <a:xfrm>
              <a:off x="5781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0" name="Google Shape;9810;p15"/>
            <p:cNvSpPr/>
            <p:nvPr/>
          </p:nvSpPr>
          <p:spPr>
            <a:xfrm>
              <a:off x="6022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1" name="Google Shape;9811;p15"/>
            <p:cNvSpPr/>
            <p:nvPr/>
          </p:nvSpPr>
          <p:spPr>
            <a:xfrm>
              <a:off x="6263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2" name="Google Shape;9812;p15"/>
            <p:cNvSpPr/>
            <p:nvPr/>
          </p:nvSpPr>
          <p:spPr>
            <a:xfrm>
              <a:off x="6504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3" name="Google Shape;9813;p15"/>
            <p:cNvSpPr/>
            <p:nvPr/>
          </p:nvSpPr>
          <p:spPr>
            <a:xfrm>
              <a:off x="67452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4" name="Google Shape;9814;p15"/>
            <p:cNvSpPr/>
            <p:nvPr/>
          </p:nvSpPr>
          <p:spPr>
            <a:xfrm>
              <a:off x="69861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5" name="Google Shape;9815;p15"/>
            <p:cNvSpPr/>
            <p:nvPr/>
          </p:nvSpPr>
          <p:spPr>
            <a:xfrm>
              <a:off x="72270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6" name="Google Shape;9816;p15"/>
            <p:cNvSpPr/>
            <p:nvPr/>
          </p:nvSpPr>
          <p:spPr>
            <a:xfrm>
              <a:off x="74679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7" name="Google Shape;9817;p15"/>
            <p:cNvSpPr/>
            <p:nvPr/>
          </p:nvSpPr>
          <p:spPr>
            <a:xfrm>
              <a:off x="77088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8" name="Google Shape;9818;p15"/>
            <p:cNvSpPr/>
            <p:nvPr/>
          </p:nvSpPr>
          <p:spPr>
            <a:xfrm>
              <a:off x="79497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9" name="Google Shape;9819;p15"/>
            <p:cNvSpPr/>
            <p:nvPr/>
          </p:nvSpPr>
          <p:spPr>
            <a:xfrm>
              <a:off x="81906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0" name="Google Shape;9820;p15"/>
            <p:cNvSpPr/>
            <p:nvPr/>
          </p:nvSpPr>
          <p:spPr>
            <a:xfrm>
              <a:off x="84315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1" name="Google Shape;9821;p15"/>
            <p:cNvSpPr/>
            <p:nvPr/>
          </p:nvSpPr>
          <p:spPr>
            <a:xfrm>
              <a:off x="86724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2" name="Google Shape;9822;p15"/>
            <p:cNvSpPr/>
            <p:nvPr/>
          </p:nvSpPr>
          <p:spPr>
            <a:xfrm>
              <a:off x="8913300" y="28908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3" name="Google Shape;9823;p15"/>
            <p:cNvSpPr/>
            <p:nvPr/>
          </p:nvSpPr>
          <p:spPr>
            <a:xfrm>
              <a:off x="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4" name="Google Shape;9824;p15"/>
            <p:cNvSpPr/>
            <p:nvPr/>
          </p:nvSpPr>
          <p:spPr>
            <a:xfrm>
              <a:off x="240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5" name="Google Shape;9825;p15"/>
            <p:cNvSpPr/>
            <p:nvPr/>
          </p:nvSpPr>
          <p:spPr>
            <a:xfrm>
              <a:off x="481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6" name="Google Shape;9826;p15"/>
            <p:cNvSpPr/>
            <p:nvPr/>
          </p:nvSpPr>
          <p:spPr>
            <a:xfrm>
              <a:off x="722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7" name="Google Shape;9827;p15"/>
            <p:cNvSpPr/>
            <p:nvPr/>
          </p:nvSpPr>
          <p:spPr>
            <a:xfrm>
              <a:off x="963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8" name="Google Shape;9828;p15"/>
            <p:cNvSpPr/>
            <p:nvPr/>
          </p:nvSpPr>
          <p:spPr>
            <a:xfrm>
              <a:off x="1204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9" name="Google Shape;9829;p15"/>
            <p:cNvSpPr/>
            <p:nvPr/>
          </p:nvSpPr>
          <p:spPr>
            <a:xfrm>
              <a:off x="1445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0" name="Google Shape;9830;p15"/>
            <p:cNvSpPr/>
            <p:nvPr/>
          </p:nvSpPr>
          <p:spPr>
            <a:xfrm>
              <a:off x="1686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1" name="Google Shape;9831;p15"/>
            <p:cNvSpPr/>
            <p:nvPr/>
          </p:nvSpPr>
          <p:spPr>
            <a:xfrm>
              <a:off x="1927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2" name="Google Shape;9832;p15"/>
            <p:cNvSpPr/>
            <p:nvPr/>
          </p:nvSpPr>
          <p:spPr>
            <a:xfrm>
              <a:off x="2168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3" name="Google Shape;9833;p15"/>
            <p:cNvSpPr/>
            <p:nvPr/>
          </p:nvSpPr>
          <p:spPr>
            <a:xfrm>
              <a:off x="2409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4" name="Google Shape;9834;p15"/>
            <p:cNvSpPr/>
            <p:nvPr/>
          </p:nvSpPr>
          <p:spPr>
            <a:xfrm>
              <a:off x="2649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5" name="Google Shape;9835;p15"/>
            <p:cNvSpPr/>
            <p:nvPr/>
          </p:nvSpPr>
          <p:spPr>
            <a:xfrm>
              <a:off x="2890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6" name="Google Shape;9836;p15"/>
            <p:cNvSpPr/>
            <p:nvPr/>
          </p:nvSpPr>
          <p:spPr>
            <a:xfrm>
              <a:off x="3131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7" name="Google Shape;9837;p15"/>
            <p:cNvSpPr/>
            <p:nvPr/>
          </p:nvSpPr>
          <p:spPr>
            <a:xfrm>
              <a:off x="3372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8" name="Google Shape;9838;p15"/>
            <p:cNvSpPr/>
            <p:nvPr/>
          </p:nvSpPr>
          <p:spPr>
            <a:xfrm>
              <a:off x="3613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9" name="Google Shape;9839;p15"/>
            <p:cNvSpPr/>
            <p:nvPr/>
          </p:nvSpPr>
          <p:spPr>
            <a:xfrm>
              <a:off x="3854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0" name="Google Shape;9840;p15"/>
            <p:cNvSpPr/>
            <p:nvPr/>
          </p:nvSpPr>
          <p:spPr>
            <a:xfrm>
              <a:off x="4095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1" name="Google Shape;9841;p15"/>
            <p:cNvSpPr/>
            <p:nvPr/>
          </p:nvSpPr>
          <p:spPr>
            <a:xfrm>
              <a:off x="4336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2" name="Google Shape;9842;p15"/>
            <p:cNvSpPr/>
            <p:nvPr/>
          </p:nvSpPr>
          <p:spPr>
            <a:xfrm>
              <a:off x="4577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3" name="Google Shape;9843;p15"/>
            <p:cNvSpPr/>
            <p:nvPr/>
          </p:nvSpPr>
          <p:spPr>
            <a:xfrm>
              <a:off x="4818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4" name="Google Shape;9844;p15"/>
            <p:cNvSpPr/>
            <p:nvPr/>
          </p:nvSpPr>
          <p:spPr>
            <a:xfrm>
              <a:off x="5058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5" name="Google Shape;9845;p15"/>
            <p:cNvSpPr/>
            <p:nvPr/>
          </p:nvSpPr>
          <p:spPr>
            <a:xfrm>
              <a:off x="5299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6" name="Google Shape;9846;p15"/>
            <p:cNvSpPr/>
            <p:nvPr/>
          </p:nvSpPr>
          <p:spPr>
            <a:xfrm>
              <a:off x="5540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7" name="Google Shape;9847;p15"/>
            <p:cNvSpPr/>
            <p:nvPr/>
          </p:nvSpPr>
          <p:spPr>
            <a:xfrm>
              <a:off x="5781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8" name="Google Shape;9848;p15"/>
            <p:cNvSpPr/>
            <p:nvPr/>
          </p:nvSpPr>
          <p:spPr>
            <a:xfrm>
              <a:off x="6022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9" name="Google Shape;9849;p15"/>
            <p:cNvSpPr/>
            <p:nvPr/>
          </p:nvSpPr>
          <p:spPr>
            <a:xfrm>
              <a:off x="6263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0" name="Google Shape;9850;p15"/>
            <p:cNvSpPr/>
            <p:nvPr/>
          </p:nvSpPr>
          <p:spPr>
            <a:xfrm>
              <a:off x="6504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1" name="Google Shape;9851;p15"/>
            <p:cNvSpPr/>
            <p:nvPr/>
          </p:nvSpPr>
          <p:spPr>
            <a:xfrm>
              <a:off x="67452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2" name="Google Shape;9852;p15"/>
            <p:cNvSpPr/>
            <p:nvPr/>
          </p:nvSpPr>
          <p:spPr>
            <a:xfrm>
              <a:off x="69861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3" name="Google Shape;9853;p15"/>
            <p:cNvSpPr/>
            <p:nvPr/>
          </p:nvSpPr>
          <p:spPr>
            <a:xfrm>
              <a:off x="72270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4" name="Google Shape;9854;p15"/>
            <p:cNvSpPr/>
            <p:nvPr/>
          </p:nvSpPr>
          <p:spPr>
            <a:xfrm>
              <a:off x="74679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5" name="Google Shape;9855;p15"/>
            <p:cNvSpPr/>
            <p:nvPr/>
          </p:nvSpPr>
          <p:spPr>
            <a:xfrm>
              <a:off x="77088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6" name="Google Shape;9856;p15"/>
            <p:cNvSpPr/>
            <p:nvPr/>
          </p:nvSpPr>
          <p:spPr>
            <a:xfrm>
              <a:off x="79497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7" name="Google Shape;9857;p15"/>
            <p:cNvSpPr/>
            <p:nvPr/>
          </p:nvSpPr>
          <p:spPr>
            <a:xfrm>
              <a:off x="81906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8" name="Google Shape;9858;p15"/>
            <p:cNvSpPr/>
            <p:nvPr/>
          </p:nvSpPr>
          <p:spPr>
            <a:xfrm>
              <a:off x="84315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9" name="Google Shape;9859;p15"/>
            <p:cNvSpPr/>
            <p:nvPr/>
          </p:nvSpPr>
          <p:spPr>
            <a:xfrm>
              <a:off x="86724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0" name="Google Shape;9860;p15"/>
            <p:cNvSpPr/>
            <p:nvPr/>
          </p:nvSpPr>
          <p:spPr>
            <a:xfrm>
              <a:off x="8913300" y="31317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1" name="Google Shape;9861;p15"/>
            <p:cNvSpPr/>
            <p:nvPr/>
          </p:nvSpPr>
          <p:spPr>
            <a:xfrm>
              <a:off x="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2" name="Google Shape;9862;p15"/>
            <p:cNvSpPr/>
            <p:nvPr/>
          </p:nvSpPr>
          <p:spPr>
            <a:xfrm>
              <a:off x="240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3" name="Google Shape;9863;p15"/>
            <p:cNvSpPr/>
            <p:nvPr/>
          </p:nvSpPr>
          <p:spPr>
            <a:xfrm>
              <a:off x="481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4" name="Google Shape;9864;p15"/>
            <p:cNvSpPr/>
            <p:nvPr/>
          </p:nvSpPr>
          <p:spPr>
            <a:xfrm>
              <a:off x="722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5" name="Google Shape;9865;p15"/>
            <p:cNvSpPr/>
            <p:nvPr/>
          </p:nvSpPr>
          <p:spPr>
            <a:xfrm>
              <a:off x="963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6" name="Google Shape;9866;p15"/>
            <p:cNvSpPr/>
            <p:nvPr/>
          </p:nvSpPr>
          <p:spPr>
            <a:xfrm>
              <a:off x="1204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7" name="Google Shape;9867;p15"/>
            <p:cNvSpPr/>
            <p:nvPr/>
          </p:nvSpPr>
          <p:spPr>
            <a:xfrm>
              <a:off x="1445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8" name="Google Shape;9868;p15"/>
            <p:cNvSpPr/>
            <p:nvPr/>
          </p:nvSpPr>
          <p:spPr>
            <a:xfrm>
              <a:off x="1686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9" name="Google Shape;9869;p15"/>
            <p:cNvSpPr/>
            <p:nvPr/>
          </p:nvSpPr>
          <p:spPr>
            <a:xfrm>
              <a:off x="1927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0" name="Google Shape;9870;p15"/>
            <p:cNvSpPr/>
            <p:nvPr/>
          </p:nvSpPr>
          <p:spPr>
            <a:xfrm>
              <a:off x="2168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1" name="Google Shape;9871;p15"/>
            <p:cNvSpPr/>
            <p:nvPr/>
          </p:nvSpPr>
          <p:spPr>
            <a:xfrm>
              <a:off x="2409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2" name="Google Shape;9872;p15"/>
            <p:cNvSpPr/>
            <p:nvPr/>
          </p:nvSpPr>
          <p:spPr>
            <a:xfrm>
              <a:off x="2649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3" name="Google Shape;9873;p15"/>
            <p:cNvSpPr/>
            <p:nvPr/>
          </p:nvSpPr>
          <p:spPr>
            <a:xfrm>
              <a:off x="2890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4" name="Google Shape;9874;p15"/>
            <p:cNvSpPr/>
            <p:nvPr/>
          </p:nvSpPr>
          <p:spPr>
            <a:xfrm>
              <a:off x="3131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5" name="Google Shape;9875;p15"/>
            <p:cNvSpPr/>
            <p:nvPr/>
          </p:nvSpPr>
          <p:spPr>
            <a:xfrm>
              <a:off x="3372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6" name="Google Shape;9876;p15"/>
            <p:cNvSpPr/>
            <p:nvPr/>
          </p:nvSpPr>
          <p:spPr>
            <a:xfrm>
              <a:off x="3613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7" name="Google Shape;9877;p15"/>
            <p:cNvSpPr/>
            <p:nvPr/>
          </p:nvSpPr>
          <p:spPr>
            <a:xfrm>
              <a:off x="3854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8" name="Google Shape;9878;p15"/>
            <p:cNvSpPr/>
            <p:nvPr/>
          </p:nvSpPr>
          <p:spPr>
            <a:xfrm>
              <a:off x="4095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9" name="Google Shape;9879;p15"/>
            <p:cNvSpPr/>
            <p:nvPr/>
          </p:nvSpPr>
          <p:spPr>
            <a:xfrm>
              <a:off x="4336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0" name="Google Shape;9880;p15"/>
            <p:cNvSpPr/>
            <p:nvPr/>
          </p:nvSpPr>
          <p:spPr>
            <a:xfrm>
              <a:off x="4577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1" name="Google Shape;9881;p15"/>
            <p:cNvSpPr/>
            <p:nvPr/>
          </p:nvSpPr>
          <p:spPr>
            <a:xfrm>
              <a:off x="4818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2" name="Google Shape;9882;p15"/>
            <p:cNvSpPr/>
            <p:nvPr/>
          </p:nvSpPr>
          <p:spPr>
            <a:xfrm>
              <a:off x="5058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3" name="Google Shape;9883;p15"/>
            <p:cNvSpPr/>
            <p:nvPr/>
          </p:nvSpPr>
          <p:spPr>
            <a:xfrm>
              <a:off x="5299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4" name="Google Shape;9884;p15"/>
            <p:cNvSpPr/>
            <p:nvPr/>
          </p:nvSpPr>
          <p:spPr>
            <a:xfrm>
              <a:off x="5540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5" name="Google Shape;9885;p15"/>
            <p:cNvSpPr/>
            <p:nvPr/>
          </p:nvSpPr>
          <p:spPr>
            <a:xfrm>
              <a:off x="5781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6" name="Google Shape;9886;p15"/>
            <p:cNvSpPr/>
            <p:nvPr/>
          </p:nvSpPr>
          <p:spPr>
            <a:xfrm>
              <a:off x="6022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7" name="Google Shape;9887;p15"/>
            <p:cNvSpPr/>
            <p:nvPr/>
          </p:nvSpPr>
          <p:spPr>
            <a:xfrm>
              <a:off x="6263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8" name="Google Shape;9888;p15"/>
            <p:cNvSpPr/>
            <p:nvPr/>
          </p:nvSpPr>
          <p:spPr>
            <a:xfrm>
              <a:off x="6504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9" name="Google Shape;9889;p15"/>
            <p:cNvSpPr/>
            <p:nvPr/>
          </p:nvSpPr>
          <p:spPr>
            <a:xfrm>
              <a:off x="67452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0" name="Google Shape;9890;p15"/>
            <p:cNvSpPr/>
            <p:nvPr/>
          </p:nvSpPr>
          <p:spPr>
            <a:xfrm>
              <a:off x="69861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1" name="Google Shape;9891;p15"/>
            <p:cNvSpPr/>
            <p:nvPr/>
          </p:nvSpPr>
          <p:spPr>
            <a:xfrm>
              <a:off x="72270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2" name="Google Shape;9892;p15"/>
            <p:cNvSpPr/>
            <p:nvPr/>
          </p:nvSpPr>
          <p:spPr>
            <a:xfrm>
              <a:off x="74679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3" name="Google Shape;9893;p15"/>
            <p:cNvSpPr/>
            <p:nvPr/>
          </p:nvSpPr>
          <p:spPr>
            <a:xfrm>
              <a:off x="77088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4" name="Google Shape;9894;p15"/>
            <p:cNvSpPr/>
            <p:nvPr/>
          </p:nvSpPr>
          <p:spPr>
            <a:xfrm>
              <a:off x="79497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5" name="Google Shape;9895;p15"/>
            <p:cNvSpPr/>
            <p:nvPr/>
          </p:nvSpPr>
          <p:spPr>
            <a:xfrm>
              <a:off x="81906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6" name="Google Shape;9896;p15"/>
            <p:cNvSpPr/>
            <p:nvPr/>
          </p:nvSpPr>
          <p:spPr>
            <a:xfrm>
              <a:off x="84315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7" name="Google Shape;9897;p15"/>
            <p:cNvSpPr/>
            <p:nvPr/>
          </p:nvSpPr>
          <p:spPr>
            <a:xfrm>
              <a:off x="86724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8" name="Google Shape;9898;p15"/>
            <p:cNvSpPr/>
            <p:nvPr/>
          </p:nvSpPr>
          <p:spPr>
            <a:xfrm>
              <a:off x="8913300" y="33726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9" name="Google Shape;9899;p15"/>
            <p:cNvSpPr/>
            <p:nvPr/>
          </p:nvSpPr>
          <p:spPr>
            <a:xfrm>
              <a:off x="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0" name="Google Shape;9900;p15"/>
            <p:cNvSpPr/>
            <p:nvPr/>
          </p:nvSpPr>
          <p:spPr>
            <a:xfrm>
              <a:off x="240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1" name="Google Shape;9901;p15"/>
            <p:cNvSpPr/>
            <p:nvPr/>
          </p:nvSpPr>
          <p:spPr>
            <a:xfrm>
              <a:off x="481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2" name="Google Shape;9902;p15"/>
            <p:cNvSpPr/>
            <p:nvPr/>
          </p:nvSpPr>
          <p:spPr>
            <a:xfrm>
              <a:off x="722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3" name="Google Shape;9903;p15"/>
            <p:cNvSpPr/>
            <p:nvPr/>
          </p:nvSpPr>
          <p:spPr>
            <a:xfrm>
              <a:off x="963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4" name="Google Shape;9904;p15"/>
            <p:cNvSpPr/>
            <p:nvPr/>
          </p:nvSpPr>
          <p:spPr>
            <a:xfrm>
              <a:off x="1204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5" name="Google Shape;9905;p15"/>
            <p:cNvSpPr/>
            <p:nvPr/>
          </p:nvSpPr>
          <p:spPr>
            <a:xfrm>
              <a:off x="1445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6" name="Google Shape;9906;p15"/>
            <p:cNvSpPr/>
            <p:nvPr/>
          </p:nvSpPr>
          <p:spPr>
            <a:xfrm>
              <a:off x="1686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7" name="Google Shape;9907;p15"/>
            <p:cNvSpPr/>
            <p:nvPr/>
          </p:nvSpPr>
          <p:spPr>
            <a:xfrm>
              <a:off x="1927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8" name="Google Shape;9908;p15"/>
            <p:cNvSpPr/>
            <p:nvPr/>
          </p:nvSpPr>
          <p:spPr>
            <a:xfrm>
              <a:off x="2168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9" name="Google Shape;9909;p15"/>
            <p:cNvSpPr/>
            <p:nvPr/>
          </p:nvSpPr>
          <p:spPr>
            <a:xfrm>
              <a:off x="2409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0" name="Google Shape;9910;p15"/>
            <p:cNvSpPr/>
            <p:nvPr/>
          </p:nvSpPr>
          <p:spPr>
            <a:xfrm>
              <a:off x="2649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1" name="Google Shape;9911;p15"/>
            <p:cNvSpPr/>
            <p:nvPr/>
          </p:nvSpPr>
          <p:spPr>
            <a:xfrm>
              <a:off x="2890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2" name="Google Shape;9912;p15"/>
            <p:cNvSpPr/>
            <p:nvPr/>
          </p:nvSpPr>
          <p:spPr>
            <a:xfrm>
              <a:off x="3131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3" name="Google Shape;9913;p15"/>
            <p:cNvSpPr/>
            <p:nvPr/>
          </p:nvSpPr>
          <p:spPr>
            <a:xfrm>
              <a:off x="3372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4" name="Google Shape;9914;p15"/>
            <p:cNvSpPr/>
            <p:nvPr/>
          </p:nvSpPr>
          <p:spPr>
            <a:xfrm>
              <a:off x="3613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5" name="Google Shape;9915;p15"/>
            <p:cNvSpPr/>
            <p:nvPr/>
          </p:nvSpPr>
          <p:spPr>
            <a:xfrm>
              <a:off x="3854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6" name="Google Shape;9916;p15"/>
            <p:cNvSpPr/>
            <p:nvPr/>
          </p:nvSpPr>
          <p:spPr>
            <a:xfrm>
              <a:off x="4095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7" name="Google Shape;9917;p15"/>
            <p:cNvSpPr/>
            <p:nvPr/>
          </p:nvSpPr>
          <p:spPr>
            <a:xfrm>
              <a:off x="4336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8" name="Google Shape;9918;p15"/>
            <p:cNvSpPr/>
            <p:nvPr/>
          </p:nvSpPr>
          <p:spPr>
            <a:xfrm>
              <a:off x="4577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9" name="Google Shape;9919;p15"/>
            <p:cNvSpPr/>
            <p:nvPr/>
          </p:nvSpPr>
          <p:spPr>
            <a:xfrm>
              <a:off x="4818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0" name="Google Shape;9920;p15"/>
            <p:cNvSpPr/>
            <p:nvPr/>
          </p:nvSpPr>
          <p:spPr>
            <a:xfrm>
              <a:off x="5058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1" name="Google Shape;9921;p15"/>
            <p:cNvSpPr/>
            <p:nvPr/>
          </p:nvSpPr>
          <p:spPr>
            <a:xfrm>
              <a:off x="5299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2" name="Google Shape;9922;p15"/>
            <p:cNvSpPr/>
            <p:nvPr/>
          </p:nvSpPr>
          <p:spPr>
            <a:xfrm>
              <a:off x="5540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3" name="Google Shape;9923;p15"/>
            <p:cNvSpPr/>
            <p:nvPr/>
          </p:nvSpPr>
          <p:spPr>
            <a:xfrm>
              <a:off x="5781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4" name="Google Shape;9924;p15"/>
            <p:cNvSpPr/>
            <p:nvPr/>
          </p:nvSpPr>
          <p:spPr>
            <a:xfrm>
              <a:off x="6022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5" name="Google Shape;9925;p15"/>
            <p:cNvSpPr/>
            <p:nvPr/>
          </p:nvSpPr>
          <p:spPr>
            <a:xfrm>
              <a:off x="6263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6" name="Google Shape;9926;p15"/>
            <p:cNvSpPr/>
            <p:nvPr/>
          </p:nvSpPr>
          <p:spPr>
            <a:xfrm>
              <a:off x="6504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7" name="Google Shape;9927;p15"/>
            <p:cNvSpPr/>
            <p:nvPr/>
          </p:nvSpPr>
          <p:spPr>
            <a:xfrm>
              <a:off x="67452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8" name="Google Shape;9928;p15"/>
            <p:cNvSpPr/>
            <p:nvPr/>
          </p:nvSpPr>
          <p:spPr>
            <a:xfrm>
              <a:off x="69861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9" name="Google Shape;9929;p15"/>
            <p:cNvSpPr/>
            <p:nvPr/>
          </p:nvSpPr>
          <p:spPr>
            <a:xfrm>
              <a:off x="72270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0" name="Google Shape;9930;p15"/>
            <p:cNvSpPr/>
            <p:nvPr/>
          </p:nvSpPr>
          <p:spPr>
            <a:xfrm>
              <a:off x="74679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1" name="Google Shape;9931;p15"/>
            <p:cNvSpPr/>
            <p:nvPr/>
          </p:nvSpPr>
          <p:spPr>
            <a:xfrm>
              <a:off x="77088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2" name="Google Shape;9932;p15"/>
            <p:cNvSpPr/>
            <p:nvPr/>
          </p:nvSpPr>
          <p:spPr>
            <a:xfrm>
              <a:off x="79497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3" name="Google Shape;9933;p15"/>
            <p:cNvSpPr/>
            <p:nvPr/>
          </p:nvSpPr>
          <p:spPr>
            <a:xfrm>
              <a:off x="81906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4" name="Google Shape;9934;p15"/>
            <p:cNvSpPr/>
            <p:nvPr/>
          </p:nvSpPr>
          <p:spPr>
            <a:xfrm>
              <a:off x="84315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5" name="Google Shape;9935;p15"/>
            <p:cNvSpPr/>
            <p:nvPr/>
          </p:nvSpPr>
          <p:spPr>
            <a:xfrm>
              <a:off x="86724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6" name="Google Shape;9936;p15"/>
            <p:cNvSpPr/>
            <p:nvPr/>
          </p:nvSpPr>
          <p:spPr>
            <a:xfrm>
              <a:off x="8913300" y="36135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7" name="Google Shape;9937;p15"/>
            <p:cNvSpPr/>
            <p:nvPr/>
          </p:nvSpPr>
          <p:spPr>
            <a:xfrm>
              <a:off x="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8" name="Google Shape;9938;p15"/>
            <p:cNvSpPr/>
            <p:nvPr/>
          </p:nvSpPr>
          <p:spPr>
            <a:xfrm>
              <a:off x="240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9" name="Google Shape;9939;p15"/>
            <p:cNvSpPr/>
            <p:nvPr/>
          </p:nvSpPr>
          <p:spPr>
            <a:xfrm>
              <a:off x="481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0" name="Google Shape;9940;p15"/>
            <p:cNvSpPr/>
            <p:nvPr/>
          </p:nvSpPr>
          <p:spPr>
            <a:xfrm>
              <a:off x="722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1" name="Google Shape;9941;p15"/>
            <p:cNvSpPr/>
            <p:nvPr/>
          </p:nvSpPr>
          <p:spPr>
            <a:xfrm>
              <a:off x="963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2" name="Google Shape;9942;p15"/>
            <p:cNvSpPr/>
            <p:nvPr/>
          </p:nvSpPr>
          <p:spPr>
            <a:xfrm>
              <a:off x="1204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3" name="Google Shape;9943;p15"/>
            <p:cNvSpPr/>
            <p:nvPr/>
          </p:nvSpPr>
          <p:spPr>
            <a:xfrm>
              <a:off x="1445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4" name="Google Shape;9944;p15"/>
            <p:cNvSpPr/>
            <p:nvPr/>
          </p:nvSpPr>
          <p:spPr>
            <a:xfrm>
              <a:off x="1686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5" name="Google Shape;9945;p15"/>
            <p:cNvSpPr/>
            <p:nvPr/>
          </p:nvSpPr>
          <p:spPr>
            <a:xfrm>
              <a:off x="1927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6" name="Google Shape;9946;p15"/>
            <p:cNvSpPr/>
            <p:nvPr/>
          </p:nvSpPr>
          <p:spPr>
            <a:xfrm>
              <a:off x="2168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7" name="Google Shape;9947;p15"/>
            <p:cNvSpPr/>
            <p:nvPr/>
          </p:nvSpPr>
          <p:spPr>
            <a:xfrm>
              <a:off x="2409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8" name="Google Shape;9948;p15"/>
            <p:cNvSpPr/>
            <p:nvPr/>
          </p:nvSpPr>
          <p:spPr>
            <a:xfrm>
              <a:off x="2649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9" name="Google Shape;9949;p15"/>
            <p:cNvSpPr/>
            <p:nvPr/>
          </p:nvSpPr>
          <p:spPr>
            <a:xfrm>
              <a:off x="2890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0" name="Google Shape;9950;p15"/>
            <p:cNvSpPr/>
            <p:nvPr/>
          </p:nvSpPr>
          <p:spPr>
            <a:xfrm>
              <a:off x="3131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1" name="Google Shape;9951;p15"/>
            <p:cNvSpPr/>
            <p:nvPr/>
          </p:nvSpPr>
          <p:spPr>
            <a:xfrm>
              <a:off x="3372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2" name="Google Shape;9952;p15"/>
            <p:cNvSpPr/>
            <p:nvPr/>
          </p:nvSpPr>
          <p:spPr>
            <a:xfrm>
              <a:off x="3613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3" name="Google Shape;9953;p15"/>
            <p:cNvSpPr/>
            <p:nvPr/>
          </p:nvSpPr>
          <p:spPr>
            <a:xfrm>
              <a:off x="3854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4" name="Google Shape;9954;p15"/>
            <p:cNvSpPr/>
            <p:nvPr/>
          </p:nvSpPr>
          <p:spPr>
            <a:xfrm>
              <a:off x="4095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5" name="Google Shape;9955;p15"/>
            <p:cNvSpPr/>
            <p:nvPr/>
          </p:nvSpPr>
          <p:spPr>
            <a:xfrm>
              <a:off x="4336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6" name="Google Shape;9956;p15"/>
            <p:cNvSpPr/>
            <p:nvPr/>
          </p:nvSpPr>
          <p:spPr>
            <a:xfrm>
              <a:off x="4577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7" name="Google Shape;9957;p15"/>
            <p:cNvSpPr/>
            <p:nvPr/>
          </p:nvSpPr>
          <p:spPr>
            <a:xfrm>
              <a:off x="4818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8" name="Google Shape;9958;p15"/>
            <p:cNvSpPr/>
            <p:nvPr/>
          </p:nvSpPr>
          <p:spPr>
            <a:xfrm>
              <a:off x="5058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9" name="Google Shape;9959;p15"/>
            <p:cNvSpPr/>
            <p:nvPr/>
          </p:nvSpPr>
          <p:spPr>
            <a:xfrm>
              <a:off x="5299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0" name="Google Shape;9960;p15"/>
            <p:cNvSpPr/>
            <p:nvPr/>
          </p:nvSpPr>
          <p:spPr>
            <a:xfrm>
              <a:off x="5540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1" name="Google Shape;9961;p15"/>
            <p:cNvSpPr/>
            <p:nvPr/>
          </p:nvSpPr>
          <p:spPr>
            <a:xfrm>
              <a:off x="5781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2" name="Google Shape;9962;p15"/>
            <p:cNvSpPr/>
            <p:nvPr/>
          </p:nvSpPr>
          <p:spPr>
            <a:xfrm>
              <a:off x="6022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3" name="Google Shape;9963;p15"/>
            <p:cNvSpPr/>
            <p:nvPr/>
          </p:nvSpPr>
          <p:spPr>
            <a:xfrm>
              <a:off x="6263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4" name="Google Shape;9964;p15"/>
            <p:cNvSpPr/>
            <p:nvPr/>
          </p:nvSpPr>
          <p:spPr>
            <a:xfrm>
              <a:off x="6504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5" name="Google Shape;9965;p15"/>
            <p:cNvSpPr/>
            <p:nvPr/>
          </p:nvSpPr>
          <p:spPr>
            <a:xfrm>
              <a:off x="67452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6" name="Google Shape;9966;p15"/>
            <p:cNvSpPr/>
            <p:nvPr/>
          </p:nvSpPr>
          <p:spPr>
            <a:xfrm>
              <a:off x="69861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7" name="Google Shape;9967;p15"/>
            <p:cNvSpPr/>
            <p:nvPr/>
          </p:nvSpPr>
          <p:spPr>
            <a:xfrm>
              <a:off x="72270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8" name="Google Shape;9968;p15"/>
            <p:cNvSpPr/>
            <p:nvPr/>
          </p:nvSpPr>
          <p:spPr>
            <a:xfrm>
              <a:off x="74679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9" name="Google Shape;9969;p15"/>
            <p:cNvSpPr/>
            <p:nvPr/>
          </p:nvSpPr>
          <p:spPr>
            <a:xfrm>
              <a:off x="77088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0" name="Google Shape;9970;p15"/>
            <p:cNvSpPr/>
            <p:nvPr/>
          </p:nvSpPr>
          <p:spPr>
            <a:xfrm>
              <a:off x="79497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1" name="Google Shape;9971;p15"/>
            <p:cNvSpPr/>
            <p:nvPr/>
          </p:nvSpPr>
          <p:spPr>
            <a:xfrm>
              <a:off x="81906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2" name="Google Shape;9972;p15"/>
            <p:cNvSpPr/>
            <p:nvPr/>
          </p:nvSpPr>
          <p:spPr>
            <a:xfrm>
              <a:off x="84315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3" name="Google Shape;9973;p15"/>
            <p:cNvSpPr/>
            <p:nvPr/>
          </p:nvSpPr>
          <p:spPr>
            <a:xfrm>
              <a:off x="86724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4" name="Google Shape;9974;p15"/>
            <p:cNvSpPr/>
            <p:nvPr/>
          </p:nvSpPr>
          <p:spPr>
            <a:xfrm>
              <a:off x="8913300" y="38544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5" name="Google Shape;9975;p15"/>
            <p:cNvSpPr/>
            <p:nvPr/>
          </p:nvSpPr>
          <p:spPr>
            <a:xfrm>
              <a:off x="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6" name="Google Shape;9976;p15"/>
            <p:cNvSpPr/>
            <p:nvPr/>
          </p:nvSpPr>
          <p:spPr>
            <a:xfrm>
              <a:off x="240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7" name="Google Shape;9977;p15"/>
            <p:cNvSpPr/>
            <p:nvPr/>
          </p:nvSpPr>
          <p:spPr>
            <a:xfrm>
              <a:off x="481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8" name="Google Shape;9978;p15"/>
            <p:cNvSpPr/>
            <p:nvPr/>
          </p:nvSpPr>
          <p:spPr>
            <a:xfrm>
              <a:off x="722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9" name="Google Shape;9979;p15"/>
            <p:cNvSpPr/>
            <p:nvPr/>
          </p:nvSpPr>
          <p:spPr>
            <a:xfrm>
              <a:off x="963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0" name="Google Shape;9980;p15"/>
            <p:cNvSpPr/>
            <p:nvPr/>
          </p:nvSpPr>
          <p:spPr>
            <a:xfrm>
              <a:off x="1204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1" name="Google Shape;9981;p15"/>
            <p:cNvSpPr/>
            <p:nvPr/>
          </p:nvSpPr>
          <p:spPr>
            <a:xfrm>
              <a:off x="1445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2" name="Google Shape;9982;p15"/>
            <p:cNvSpPr/>
            <p:nvPr/>
          </p:nvSpPr>
          <p:spPr>
            <a:xfrm>
              <a:off x="1686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3" name="Google Shape;9983;p15"/>
            <p:cNvSpPr/>
            <p:nvPr/>
          </p:nvSpPr>
          <p:spPr>
            <a:xfrm>
              <a:off x="1927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4" name="Google Shape;9984;p15"/>
            <p:cNvSpPr/>
            <p:nvPr/>
          </p:nvSpPr>
          <p:spPr>
            <a:xfrm>
              <a:off x="2168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5" name="Google Shape;9985;p15"/>
            <p:cNvSpPr/>
            <p:nvPr/>
          </p:nvSpPr>
          <p:spPr>
            <a:xfrm>
              <a:off x="2409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6" name="Google Shape;9986;p15"/>
            <p:cNvSpPr/>
            <p:nvPr/>
          </p:nvSpPr>
          <p:spPr>
            <a:xfrm>
              <a:off x="2649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7" name="Google Shape;9987;p15"/>
            <p:cNvSpPr/>
            <p:nvPr/>
          </p:nvSpPr>
          <p:spPr>
            <a:xfrm>
              <a:off x="2890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8" name="Google Shape;9988;p15"/>
            <p:cNvSpPr/>
            <p:nvPr/>
          </p:nvSpPr>
          <p:spPr>
            <a:xfrm>
              <a:off x="3131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9" name="Google Shape;9989;p15"/>
            <p:cNvSpPr/>
            <p:nvPr/>
          </p:nvSpPr>
          <p:spPr>
            <a:xfrm>
              <a:off x="3372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0" name="Google Shape;9990;p15"/>
            <p:cNvSpPr/>
            <p:nvPr/>
          </p:nvSpPr>
          <p:spPr>
            <a:xfrm>
              <a:off x="3613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1" name="Google Shape;9991;p15"/>
            <p:cNvSpPr/>
            <p:nvPr/>
          </p:nvSpPr>
          <p:spPr>
            <a:xfrm>
              <a:off x="3854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2" name="Google Shape;9992;p15"/>
            <p:cNvSpPr/>
            <p:nvPr/>
          </p:nvSpPr>
          <p:spPr>
            <a:xfrm>
              <a:off x="4095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3" name="Google Shape;9993;p15"/>
            <p:cNvSpPr/>
            <p:nvPr/>
          </p:nvSpPr>
          <p:spPr>
            <a:xfrm>
              <a:off x="4336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4" name="Google Shape;9994;p15"/>
            <p:cNvSpPr/>
            <p:nvPr/>
          </p:nvSpPr>
          <p:spPr>
            <a:xfrm>
              <a:off x="4577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5" name="Google Shape;9995;p15"/>
            <p:cNvSpPr/>
            <p:nvPr/>
          </p:nvSpPr>
          <p:spPr>
            <a:xfrm>
              <a:off x="4818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6" name="Google Shape;9996;p15"/>
            <p:cNvSpPr/>
            <p:nvPr/>
          </p:nvSpPr>
          <p:spPr>
            <a:xfrm>
              <a:off x="5058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7" name="Google Shape;9997;p15"/>
            <p:cNvSpPr/>
            <p:nvPr/>
          </p:nvSpPr>
          <p:spPr>
            <a:xfrm>
              <a:off x="5299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8" name="Google Shape;9998;p15"/>
            <p:cNvSpPr/>
            <p:nvPr/>
          </p:nvSpPr>
          <p:spPr>
            <a:xfrm>
              <a:off x="5540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9" name="Google Shape;9999;p15"/>
            <p:cNvSpPr/>
            <p:nvPr/>
          </p:nvSpPr>
          <p:spPr>
            <a:xfrm>
              <a:off x="5781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0" name="Google Shape;10000;p15"/>
            <p:cNvSpPr/>
            <p:nvPr/>
          </p:nvSpPr>
          <p:spPr>
            <a:xfrm>
              <a:off x="6022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1" name="Google Shape;10001;p15"/>
            <p:cNvSpPr/>
            <p:nvPr/>
          </p:nvSpPr>
          <p:spPr>
            <a:xfrm>
              <a:off x="6263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2" name="Google Shape;10002;p15"/>
            <p:cNvSpPr/>
            <p:nvPr/>
          </p:nvSpPr>
          <p:spPr>
            <a:xfrm>
              <a:off x="6504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3" name="Google Shape;10003;p15"/>
            <p:cNvSpPr/>
            <p:nvPr/>
          </p:nvSpPr>
          <p:spPr>
            <a:xfrm>
              <a:off x="67452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4" name="Google Shape;10004;p15"/>
            <p:cNvSpPr/>
            <p:nvPr/>
          </p:nvSpPr>
          <p:spPr>
            <a:xfrm>
              <a:off x="69861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5" name="Google Shape;10005;p15"/>
            <p:cNvSpPr/>
            <p:nvPr/>
          </p:nvSpPr>
          <p:spPr>
            <a:xfrm>
              <a:off x="72270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6" name="Google Shape;10006;p15"/>
            <p:cNvSpPr/>
            <p:nvPr/>
          </p:nvSpPr>
          <p:spPr>
            <a:xfrm>
              <a:off x="74679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7" name="Google Shape;10007;p15"/>
            <p:cNvSpPr/>
            <p:nvPr/>
          </p:nvSpPr>
          <p:spPr>
            <a:xfrm>
              <a:off x="77088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8" name="Google Shape;10008;p15"/>
            <p:cNvSpPr/>
            <p:nvPr/>
          </p:nvSpPr>
          <p:spPr>
            <a:xfrm>
              <a:off x="79497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9" name="Google Shape;10009;p15"/>
            <p:cNvSpPr/>
            <p:nvPr/>
          </p:nvSpPr>
          <p:spPr>
            <a:xfrm>
              <a:off x="81906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0" name="Google Shape;10010;p15"/>
            <p:cNvSpPr/>
            <p:nvPr/>
          </p:nvSpPr>
          <p:spPr>
            <a:xfrm>
              <a:off x="84315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1" name="Google Shape;10011;p15"/>
            <p:cNvSpPr/>
            <p:nvPr/>
          </p:nvSpPr>
          <p:spPr>
            <a:xfrm>
              <a:off x="86724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2" name="Google Shape;10012;p15"/>
            <p:cNvSpPr/>
            <p:nvPr/>
          </p:nvSpPr>
          <p:spPr>
            <a:xfrm>
              <a:off x="8913300" y="40953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3" name="Google Shape;10013;p15"/>
            <p:cNvSpPr/>
            <p:nvPr/>
          </p:nvSpPr>
          <p:spPr>
            <a:xfrm>
              <a:off x="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4" name="Google Shape;10014;p15"/>
            <p:cNvSpPr/>
            <p:nvPr/>
          </p:nvSpPr>
          <p:spPr>
            <a:xfrm>
              <a:off x="240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5" name="Google Shape;10015;p15"/>
            <p:cNvSpPr/>
            <p:nvPr/>
          </p:nvSpPr>
          <p:spPr>
            <a:xfrm>
              <a:off x="481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6" name="Google Shape;10016;p15"/>
            <p:cNvSpPr/>
            <p:nvPr/>
          </p:nvSpPr>
          <p:spPr>
            <a:xfrm>
              <a:off x="722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7" name="Google Shape;10017;p15"/>
            <p:cNvSpPr/>
            <p:nvPr/>
          </p:nvSpPr>
          <p:spPr>
            <a:xfrm>
              <a:off x="963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8" name="Google Shape;10018;p15"/>
            <p:cNvSpPr/>
            <p:nvPr/>
          </p:nvSpPr>
          <p:spPr>
            <a:xfrm>
              <a:off x="1204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9" name="Google Shape;10019;p15"/>
            <p:cNvSpPr/>
            <p:nvPr/>
          </p:nvSpPr>
          <p:spPr>
            <a:xfrm>
              <a:off x="1445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0" name="Google Shape;10020;p15"/>
            <p:cNvSpPr/>
            <p:nvPr/>
          </p:nvSpPr>
          <p:spPr>
            <a:xfrm>
              <a:off x="1686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1" name="Google Shape;10021;p15"/>
            <p:cNvSpPr/>
            <p:nvPr/>
          </p:nvSpPr>
          <p:spPr>
            <a:xfrm>
              <a:off x="1927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2" name="Google Shape;10022;p15"/>
            <p:cNvSpPr/>
            <p:nvPr/>
          </p:nvSpPr>
          <p:spPr>
            <a:xfrm>
              <a:off x="2168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3" name="Google Shape;10023;p15"/>
            <p:cNvSpPr/>
            <p:nvPr/>
          </p:nvSpPr>
          <p:spPr>
            <a:xfrm>
              <a:off x="2409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4" name="Google Shape;10024;p15"/>
            <p:cNvSpPr/>
            <p:nvPr/>
          </p:nvSpPr>
          <p:spPr>
            <a:xfrm>
              <a:off x="2649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5" name="Google Shape;10025;p15"/>
            <p:cNvSpPr/>
            <p:nvPr/>
          </p:nvSpPr>
          <p:spPr>
            <a:xfrm>
              <a:off x="2890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6" name="Google Shape;10026;p15"/>
            <p:cNvSpPr/>
            <p:nvPr/>
          </p:nvSpPr>
          <p:spPr>
            <a:xfrm>
              <a:off x="3131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7" name="Google Shape;10027;p15"/>
            <p:cNvSpPr/>
            <p:nvPr/>
          </p:nvSpPr>
          <p:spPr>
            <a:xfrm>
              <a:off x="3372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8" name="Google Shape;10028;p15"/>
            <p:cNvSpPr/>
            <p:nvPr/>
          </p:nvSpPr>
          <p:spPr>
            <a:xfrm>
              <a:off x="3613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9" name="Google Shape;10029;p15"/>
            <p:cNvSpPr/>
            <p:nvPr/>
          </p:nvSpPr>
          <p:spPr>
            <a:xfrm>
              <a:off x="3854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0" name="Google Shape;10030;p15"/>
            <p:cNvSpPr/>
            <p:nvPr/>
          </p:nvSpPr>
          <p:spPr>
            <a:xfrm>
              <a:off x="4095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1" name="Google Shape;10031;p15"/>
            <p:cNvSpPr/>
            <p:nvPr/>
          </p:nvSpPr>
          <p:spPr>
            <a:xfrm>
              <a:off x="4336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2" name="Google Shape;10032;p15"/>
            <p:cNvSpPr/>
            <p:nvPr/>
          </p:nvSpPr>
          <p:spPr>
            <a:xfrm>
              <a:off x="4577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3" name="Google Shape;10033;p15"/>
            <p:cNvSpPr/>
            <p:nvPr/>
          </p:nvSpPr>
          <p:spPr>
            <a:xfrm>
              <a:off x="4818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4" name="Google Shape;10034;p15"/>
            <p:cNvSpPr/>
            <p:nvPr/>
          </p:nvSpPr>
          <p:spPr>
            <a:xfrm>
              <a:off x="5058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5" name="Google Shape;10035;p15"/>
            <p:cNvSpPr/>
            <p:nvPr/>
          </p:nvSpPr>
          <p:spPr>
            <a:xfrm>
              <a:off x="5299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6" name="Google Shape;10036;p15"/>
            <p:cNvSpPr/>
            <p:nvPr/>
          </p:nvSpPr>
          <p:spPr>
            <a:xfrm>
              <a:off x="5540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7" name="Google Shape;10037;p15"/>
            <p:cNvSpPr/>
            <p:nvPr/>
          </p:nvSpPr>
          <p:spPr>
            <a:xfrm>
              <a:off x="5781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8" name="Google Shape;10038;p15"/>
            <p:cNvSpPr/>
            <p:nvPr/>
          </p:nvSpPr>
          <p:spPr>
            <a:xfrm>
              <a:off x="6022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9" name="Google Shape;10039;p15"/>
            <p:cNvSpPr/>
            <p:nvPr/>
          </p:nvSpPr>
          <p:spPr>
            <a:xfrm>
              <a:off x="6263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0" name="Google Shape;10040;p15"/>
            <p:cNvSpPr/>
            <p:nvPr/>
          </p:nvSpPr>
          <p:spPr>
            <a:xfrm>
              <a:off x="6504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1" name="Google Shape;10041;p15"/>
            <p:cNvSpPr/>
            <p:nvPr/>
          </p:nvSpPr>
          <p:spPr>
            <a:xfrm>
              <a:off x="67452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2" name="Google Shape;10042;p15"/>
            <p:cNvSpPr/>
            <p:nvPr/>
          </p:nvSpPr>
          <p:spPr>
            <a:xfrm>
              <a:off x="69861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3" name="Google Shape;10043;p15"/>
            <p:cNvSpPr/>
            <p:nvPr/>
          </p:nvSpPr>
          <p:spPr>
            <a:xfrm>
              <a:off x="72270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4" name="Google Shape;10044;p15"/>
            <p:cNvSpPr/>
            <p:nvPr/>
          </p:nvSpPr>
          <p:spPr>
            <a:xfrm>
              <a:off x="74679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5" name="Google Shape;10045;p15"/>
            <p:cNvSpPr/>
            <p:nvPr/>
          </p:nvSpPr>
          <p:spPr>
            <a:xfrm>
              <a:off x="77088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6" name="Google Shape;10046;p15"/>
            <p:cNvSpPr/>
            <p:nvPr/>
          </p:nvSpPr>
          <p:spPr>
            <a:xfrm>
              <a:off x="79497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7" name="Google Shape;10047;p15"/>
            <p:cNvSpPr/>
            <p:nvPr/>
          </p:nvSpPr>
          <p:spPr>
            <a:xfrm>
              <a:off x="81906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8" name="Google Shape;10048;p15"/>
            <p:cNvSpPr/>
            <p:nvPr/>
          </p:nvSpPr>
          <p:spPr>
            <a:xfrm>
              <a:off x="84315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9" name="Google Shape;10049;p15"/>
            <p:cNvSpPr/>
            <p:nvPr/>
          </p:nvSpPr>
          <p:spPr>
            <a:xfrm>
              <a:off x="86724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0" name="Google Shape;10050;p15"/>
            <p:cNvSpPr/>
            <p:nvPr/>
          </p:nvSpPr>
          <p:spPr>
            <a:xfrm>
              <a:off x="8913300" y="43362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1" name="Google Shape;10051;p15"/>
            <p:cNvSpPr/>
            <p:nvPr/>
          </p:nvSpPr>
          <p:spPr>
            <a:xfrm>
              <a:off x="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2" name="Google Shape;10052;p15"/>
            <p:cNvSpPr/>
            <p:nvPr/>
          </p:nvSpPr>
          <p:spPr>
            <a:xfrm>
              <a:off x="240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3" name="Google Shape;10053;p15"/>
            <p:cNvSpPr/>
            <p:nvPr/>
          </p:nvSpPr>
          <p:spPr>
            <a:xfrm>
              <a:off x="481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4" name="Google Shape;10054;p15"/>
            <p:cNvSpPr/>
            <p:nvPr/>
          </p:nvSpPr>
          <p:spPr>
            <a:xfrm>
              <a:off x="722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5" name="Google Shape;10055;p15"/>
            <p:cNvSpPr/>
            <p:nvPr/>
          </p:nvSpPr>
          <p:spPr>
            <a:xfrm>
              <a:off x="963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6" name="Google Shape;10056;p15"/>
            <p:cNvSpPr/>
            <p:nvPr/>
          </p:nvSpPr>
          <p:spPr>
            <a:xfrm>
              <a:off x="1204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7" name="Google Shape;10057;p15"/>
            <p:cNvSpPr/>
            <p:nvPr/>
          </p:nvSpPr>
          <p:spPr>
            <a:xfrm>
              <a:off x="1445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8" name="Google Shape;10058;p15"/>
            <p:cNvSpPr/>
            <p:nvPr/>
          </p:nvSpPr>
          <p:spPr>
            <a:xfrm>
              <a:off x="1686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9" name="Google Shape;10059;p15"/>
            <p:cNvSpPr/>
            <p:nvPr/>
          </p:nvSpPr>
          <p:spPr>
            <a:xfrm>
              <a:off x="1927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0" name="Google Shape;10060;p15"/>
            <p:cNvSpPr/>
            <p:nvPr/>
          </p:nvSpPr>
          <p:spPr>
            <a:xfrm>
              <a:off x="2168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1" name="Google Shape;10061;p15"/>
            <p:cNvSpPr/>
            <p:nvPr/>
          </p:nvSpPr>
          <p:spPr>
            <a:xfrm>
              <a:off x="2409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2" name="Google Shape;10062;p15"/>
            <p:cNvSpPr/>
            <p:nvPr/>
          </p:nvSpPr>
          <p:spPr>
            <a:xfrm>
              <a:off x="2649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3" name="Google Shape;10063;p15"/>
            <p:cNvSpPr/>
            <p:nvPr/>
          </p:nvSpPr>
          <p:spPr>
            <a:xfrm>
              <a:off x="2890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4" name="Google Shape;10064;p15"/>
            <p:cNvSpPr/>
            <p:nvPr/>
          </p:nvSpPr>
          <p:spPr>
            <a:xfrm>
              <a:off x="3131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5" name="Google Shape;10065;p15"/>
            <p:cNvSpPr/>
            <p:nvPr/>
          </p:nvSpPr>
          <p:spPr>
            <a:xfrm>
              <a:off x="3372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6" name="Google Shape;10066;p15"/>
            <p:cNvSpPr/>
            <p:nvPr/>
          </p:nvSpPr>
          <p:spPr>
            <a:xfrm>
              <a:off x="3613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7" name="Google Shape;10067;p15"/>
            <p:cNvSpPr/>
            <p:nvPr/>
          </p:nvSpPr>
          <p:spPr>
            <a:xfrm>
              <a:off x="3854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8" name="Google Shape;10068;p15"/>
            <p:cNvSpPr/>
            <p:nvPr/>
          </p:nvSpPr>
          <p:spPr>
            <a:xfrm>
              <a:off x="4095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9" name="Google Shape;10069;p15"/>
            <p:cNvSpPr/>
            <p:nvPr/>
          </p:nvSpPr>
          <p:spPr>
            <a:xfrm>
              <a:off x="4336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0" name="Google Shape;10070;p15"/>
            <p:cNvSpPr/>
            <p:nvPr/>
          </p:nvSpPr>
          <p:spPr>
            <a:xfrm>
              <a:off x="4577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1" name="Google Shape;10071;p15"/>
            <p:cNvSpPr/>
            <p:nvPr/>
          </p:nvSpPr>
          <p:spPr>
            <a:xfrm>
              <a:off x="4818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2" name="Google Shape;10072;p15"/>
            <p:cNvSpPr/>
            <p:nvPr/>
          </p:nvSpPr>
          <p:spPr>
            <a:xfrm>
              <a:off x="5058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3" name="Google Shape;10073;p15"/>
            <p:cNvSpPr/>
            <p:nvPr/>
          </p:nvSpPr>
          <p:spPr>
            <a:xfrm>
              <a:off x="5299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4" name="Google Shape;10074;p15"/>
            <p:cNvSpPr/>
            <p:nvPr/>
          </p:nvSpPr>
          <p:spPr>
            <a:xfrm>
              <a:off x="5540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5" name="Google Shape;10075;p15"/>
            <p:cNvSpPr/>
            <p:nvPr/>
          </p:nvSpPr>
          <p:spPr>
            <a:xfrm>
              <a:off x="5781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6" name="Google Shape;10076;p15"/>
            <p:cNvSpPr/>
            <p:nvPr/>
          </p:nvSpPr>
          <p:spPr>
            <a:xfrm>
              <a:off x="6022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7" name="Google Shape;10077;p15"/>
            <p:cNvSpPr/>
            <p:nvPr/>
          </p:nvSpPr>
          <p:spPr>
            <a:xfrm>
              <a:off x="6263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8" name="Google Shape;10078;p15"/>
            <p:cNvSpPr/>
            <p:nvPr/>
          </p:nvSpPr>
          <p:spPr>
            <a:xfrm>
              <a:off x="6504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9" name="Google Shape;10079;p15"/>
            <p:cNvSpPr/>
            <p:nvPr/>
          </p:nvSpPr>
          <p:spPr>
            <a:xfrm>
              <a:off x="67452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0" name="Google Shape;10080;p15"/>
            <p:cNvSpPr/>
            <p:nvPr/>
          </p:nvSpPr>
          <p:spPr>
            <a:xfrm>
              <a:off x="69861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1" name="Google Shape;10081;p15"/>
            <p:cNvSpPr/>
            <p:nvPr/>
          </p:nvSpPr>
          <p:spPr>
            <a:xfrm>
              <a:off x="72270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2" name="Google Shape;10082;p15"/>
            <p:cNvSpPr/>
            <p:nvPr/>
          </p:nvSpPr>
          <p:spPr>
            <a:xfrm>
              <a:off x="74679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3" name="Google Shape;10083;p15"/>
            <p:cNvSpPr/>
            <p:nvPr/>
          </p:nvSpPr>
          <p:spPr>
            <a:xfrm>
              <a:off x="77088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4" name="Google Shape;10084;p15"/>
            <p:cNvSpPr/>
            <p:nvPr/>
          </p:nvSpPr>
          <p:spPr>
            <a:xfrm>
              <a:off x="79497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5" name="Google Shape;10085;p15"/>
            <p:cNvSpPr/>
            <p:nvPr/>
          </p:nvSpPr>
          <p:spPr>
            <a:xfrm>
              <a:off x="81906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6" name="Google Shape;10086;p15"/>
            <p:cNvSpPr/>
            <p:nvPr/>
          </p:nvSpPr>
          <p:spPr>
            <a:xfrm>
              <a:off x="84315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7" name="Google Shape;10087;p15"/>
            <p:cNvSpPr/>
            <p:nvPr/>
          </p:nvSpPr>
          <p:spPr>
            <a:xfrm>
              <a:off x="86724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8" name="Google Shape;10088;p15"/>
            <p:cNvSpPr/>
            <p:nvPr/>
          </p:nvSpPr>
          <p:spPr>
            <a:xfrm>
              <a:off x="8913300" y="45771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9" name="Google Shape;10089;p15"/>
            <p:cNvSpPr/>
            <p:nvPr/>
          </p:nvSpPr>
          <p:spPr>
            <a:xfrm>
              <a:off x="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0" name="Google Shape;10090;p15"/>
            <p:cNvSpPr/>
            <p:nvPr/>
          </p:nvSpPr>
          <p:spPr>
            <a:xfrm>
              <a:off x="240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1" name="Google Shape;10091;p15"/>
            <p:cNvSpPr/>
            <p:nvPr/>
          </p:nvSpPr>
          <p:spPr>
            <a:xfrm>
              <a:off x="481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2" name="Google Shape;10092;p15"/>
            <p:cNvSpPr/>
            <p:nvPr/>
          </p:nvSpPr>
          <p:spPr>
            <a:xfrm>
              <a:off x="722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3" name="Google Shape;10093;p15"/>
            <p:cNvSpPr/>
            <p:nvPr/>
          </p:nvSpPr>
          <p:spPr>
            <a:xfrm>
              <a:off x="963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4" name="Google Shape;10094;p15"/>
            <p:cNvSpPr/>
            <p:nvPr/>
          </p:nvSpPr>
          <p:spPr>
            <a:xfrm>
              <a:off x="1204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5" name="Google Shape;10095;p15"/>
            <p:cNvSpPr/>
            <p:nvPr/>
          </p:nvSpPr>
          <p:spPr>
            <a:xfrm>
              <a:off x="1445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6" name="Google Shape;10096;p15"/>
            <p:cNvSpPr/>
            <p:nvPr/>
          </p:nvSpPr>
          <p:spPr>
            <a:xfrm>
              <a:off x="1686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7" name="Google Shape;10097;p15"/>
            <p:cNvSpPr/>
            <p:nvPr/>
          </p:nvSpPr>
          <p:spPr>
            <a:xfrm>
              <a:off x="1927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8" name="Google Shape;10098;p15"/>
            <p:cNvSpPr/>
            <p:nvPr/>
          </p:nvSpPr>
          <p:spPr>
            <a:xfrm>
              <a:off x="2168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9" name="Google Shape;10099;p15"/>
            <p:cNvSpPr/>
            <p:nvPr/>
          </p:nvSpPr>
          <p:spPr>
            <a:xfrm>
              <a:off x="2409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0" name="Google Shape;10100;p15"/>
            <p:cNvSpPr/>
            <p:nvPr/>
          </p:nvSpPr>
          <p:spPr>
            <a:xfrm>
              <a:off x="2649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1" name="Google Shape;10101;p15"/>
            <p:cNvSpPr/>
            <p:nvPr/>
          </p:nvSpPr>
          <p:spPr>
            <a:xfrm>
              <a:off x="2890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2" name="Google Shape;10102;p15"/>
            <p:cNvSpPr/>
            <p:nvPr/>
          </p:nvSpPr>
          <p:spPr>
            <a:xfrm>
              <a:off x="3131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3" name="Google Shape;10103;p15"/>
            <p:cNvSpPr/>
            <p:nvPr/>
          </p:nvSpPr>
          <p:spPr>
            <a:xfrm>
              <a:off x="3372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4" name="Google Shape;10104;p15"/>
            <p:cNvSpPr/>
            <p:nvPr/>
          </p:nvSpPr>
          <p:spPr>
            <a:xfrm>
              <a:off x="3613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5" name="Google Shape;10105;p15"/>
            <p:cNvSpPr/>
            <p:nvPr/>
          </p:nvSpPr>
          <p:spPr>
            <a:xfrm>
              <a:off x="3854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6" name="Google Shape;10106;p15"/>
            <p:cNvSpPr/>
            <p:nvPr/>
          </p:nvSpPr>
          <p:spPr>
            <a:xfrm>
              <a:off x="4095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7" name="Google Shape;10107;p15"/>
            <p:cNvSpPr/>
            <p:nvPr/>
          </p:nvSpPr>
          <p:spPr>
            <a:xfrm>
              <a:off x="4336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8" name="Google Shape;10108;p15"/>
            <p:cNvSpPr/>
            <p:nvPr/>
          </p:nvSpPr>
          <p:spPr>
            <a:xfrm>
              <a:off x="4577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9" name="Google Shape;10109;p15"/>
            <p:cNvSpPr/>
            <p:nvPr/>
          </p:nvSpPr>
          <p:spPr>
            <a:xfrm>
              <a:off x="4818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0" name="Google Shape;10110;p15"/>
            <p:cNvSpPr/>
            <p:nvPr/>
          </p:nvSpPr>
          <p:spPr>
            <a:xfrm>
              <a:off x="5058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1" name="Google Shape;10111;p15"/>
            <p:cNvSpPr/>
            <p:nvPr/>
          </p:nvSpPr>
          <p:spPr>
            <a:xfrm>
              <a:off x="5299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2" name="Google Shape;10112;p15"/>
            <p:cNvSpPr/>
            <p:nvPr/>
          </p:nvSpPr>
          <p:spPr>
            <a:xfrm>
              <a:off x="5540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3" name="Google Shape;10113;p15"/>
            <p:cNvSpPr/>
            <p:nvPr/>
          </p:nvSpPr>
          <p:spPr>
            <a:xfrm>
              <a:off x="5781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4" name="Google Shape;10114;p15"/>
            <p:cNvSpPr/>
            <p:nvPr/>
          </p:nvSpPr>
          <p:spPr>
            <a:xfrm>
              <a:off x="6022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5" name="Google Shape;10115;p15"/>
            <p:cNvSpPr/>
            <p:nvPr/>
          </p:nvSpPr>
          <p:spPr>
            <a:xfrm>
              <a:off x="6263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6" name="Google Shape;10116;p15"/>
            <p:cNvSpPr/>
            <p:nvPr/>
          </p:nvSpPr>
          <p:spPr>
            <a:xfrm>
              <a:off x="6504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7" name="Google Shape;10117;p15"/>
            <p:cNvSpPr/>
            <p:nvPr/>
          </p:nvSpPr>
          <p:spPr>
            <a:xfrm>
              <a:off x="67452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8" name="Google Shape;10118;p15"/>
            <p:cNvSpPr/>
            <p:nvPr/>
          </p:nvSpPr>
          <p:spPr>
            <a:xfrm>
              <a:off x="69861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9" name="Google Shape;10119;p15"/>
            <p:cNvSpPr/>
            <p:nvPr/>
          </p:nvSpPr>
          <p:spPr>
            <a:xfrm>
              <a:off x="72270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0" name="Google Shape;10120;p15"/>
            <p:cNvSpPr/>
            <p:nvPr/>
          </p:nvSpPr>
          <p:spPr>
            <a:xfrm>
              <a:off x="74679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1" name="Google Shape;10121;p15"/>
            <p:cNvSpPr/>
            <p:nvPr/>
          </p:nvSpPr>
          <p:spPr>
            <a:xfrm>
              <a:off x="77088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2" name="Google Shape;10122;p15"/>
            <p:cNvSpPr/>
            <p:nvPr/>
          </p:nvSpPr>
          <p:spPr>
            <a:xfrm>
              <a:off x="79497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3" name="Google Shape;10123;p15"/>
            <p:cNvSpPr/>
            <p:nvPr/>
          </p:nvSpPr>
          <p:spPr>
            <a:xfrm>
              <a:off x="81906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4" name="Google Shape;10124;p15"/>
            <p:cNvSpPr/>
            <p:nvPr/>
          </p:nvSpPr>
          <p:spPr>
            <a:xfrm>
              <a:off x="84315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5" name="Google Shape;10125;p15"/>
            <p:cNvSpPr/>
            <p:nvPr/>
          </p:nvSpPr>
          <p:spPr>
            <a:xfrm>
              <a:off x="86724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6" name="Google Shape;10126;p15"/>
            <p:cNvSpPr/>
            <p:nvPr/>
          </p:nvSpPr>
          <p:spPr>
            <a:xfrm>
              <a:off x="8913300" y="48180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7" name="Google Shape;10127;p15"/>
            <p:cNvSpPr/>
            <p:nvPr/>
          </p:nvSpPr>
          <p:spPr>
            <a:xfrm>
              <a:off x="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8" name="Google Shape;10128;p15"/>
            <p:cNvSpPr/>
            <p:nvPr/>
          </p:nvSpPr>
          <p:spPr>
            <a:xfrm>
              <a:off x="240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9" name="Google Shape;10129;p15"/>
            <p:cNvSpPr/>
            <p:nvPr/>
          </p:nvSpPr>
          <p:spPr>
            <a:xfrm>
              <a:off x="481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0" name="Google Shape;10130;p15"/>
            <p:cNvSpPr/>
            <p:nvPr/>
          </p:nvSpPr>
          <p:spPr>
            <a:xfrm>
              <a:off x="722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1" name="Google Shape;10131;p15"/>
            <p:cNvSpPr/>
            <p:nvPr/>
          </p:nvSpPr>
          <p:spPr>
            <a:xfrm>
              <a:off x="963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2" name="Google Shape;10132;p15"/>
            <p:cNvSpPr/>
            <p:nvPr/>
          </p:nvSpPr>
          <p:spPr>
            <a:xfrm>
              <a:off x="1204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3" name="Google Shape;10133;p15"/>
            <p:cNvSpPr/>
            <p:nvPr/>
          </p:nvSpPr>
          <p:spPr>
            <a:xfrm>
              <a:off x="1445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4" name="Google Shape;10134;p15"/>
            <p:cNvSpPr/>
            <p:nvPr/>
          </p:nvSpPr>
          <p:spPr>
            <a:xfrm>
              <a:off x="1686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5" name="Google Shape;10135;p15"/>
            <p:cNvSpPr/>
            <p:nvPr/>
          </p:nvSpPr>
          <p:spPr>
            <a:xfrm>
              <a:off x="1927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6" name="Google Shape;10136;p15"/>
            <p:cNvSpPr/>
            <p:nvPr/>
          </p:nvSpPr>
          <p:spPr>
            <a:xfrm>
              <a:off x="2168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7" name="Google Shape;10137;p15"/>
            <p:cNvSpPr/>
            <p:nvPr/>
          </p:nvSpPr>
          <p:spPr>
            <a:xfrm>
              <a:off x="2409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8" name="Google Shape;10138;p15"/>
            <p:cNvSpPr/>
            <p:nvPr/>
          </p:nvSpPr>
          <p:spPr>
            <a:xfrm>
              <a:off x="2649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9" name="Google Shape;10139;p15"/>
            <p:cNvSpPr/>
            <p:nvPr/>
          </p:nvSpPr>
          <p:spPr>
            <a:xfrm>
              <a:off x="2890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0" name="Google Shape;10140;p15"/>
            <p:cNvSpPr/>
            <p:nvPr/>
          </p:nvSpPr>
          <p:spPr>
            <a:xfrm>
              <a:off x="3131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1" name="Google Shape;10141;p15"/>
            <p:cNvSpPr/>
            <p:nvPr/>
          </p:nvSpPr>
          <p:spPr>
            <a:xfrm>
              <a:off x="3372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2" name="Google Shape;10142;p15"/>
            <p:cNvSpPr/>
            <p:nvPr/>
          </p:nvSpPr>
          <p:spPr>
            <a:xfrm>
              <a:off x="3613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3" name="Google Shape;10143;p15"/>
            <p:cNvSpPr/>
            <p:nvPr/>
          </p:nvSpPr>
          <p:spPr>
            <a:xfrm>
              <a:off x="3854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4" name="Google Shape;10144;p15"/>
            <p:cNvSpPr/>
            <p:nvPr/>
          </p:nvSpPr>
          <p:spPr>
            <a:xfrm>
              <a:off x="4095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5" name="Google Shape;10145;p15"/>
            <p:cNvSpPr/>
            <p:nvPr/>
          </p:nvSpPr>
          <p:spPr>
            <a:xfrm>
              <a:off x="4336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6" name="Google Shape;10146;p15"/>
            <p:cNvSpPr/>
            <p:nvPr/>
          </p:nvSpPr>
          <p:spPr>
            <a:xfrm>
              <a:off x="4577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7" name="Google Shape;10147;p15"/>
            <p:cNvSpPr/>
            <p:nvPr/>
          </p:nvSpPr>
          <p:spPr>
            <a:xfrm>
              <a:off x="4818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8" name="Google Shape;10148;p15"/>
            <p:cNvSpPr/>
            <p:nvPr/>
          </p:nvSpPr>
          <p:spPr>
            <a:xfrm>
              <a:off x="5058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9" name="Google Shape;10149;p15"/>
            <p:cNvSpPr/>
            <p:nvPr/>
          </p:nvSpPr>
          <p:spPr>
            <a:xfrm>
              <a:off x="5299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0" name="Google Shape;10150;p15"/>
            <p:cNvSpPr/>
            <p:nvPr/>
          </p:nvSpPr>
          <p:spPr>
            <a:xfrm>
              <a:off x="5540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1" name="Google Shape;10151;p15"/>
            <p:cNvSpPr/>
            <p:nvPr/>
          </p:nvSpPr>
          <p:spPr>
            <a:xfrm>
              <a:off x="5781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2" name="Google Shape;10152;p15"/>
            <p:cNvSpPr/>
            <p:nvPr/>
          </p:nvSpPr>
          <p:spPr>
            <a:xfrm>
              <a:off x="6022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3" name="Google Shape;10153;p15"/>
            <p:cNvSpPr/>
            <p:nvPr/>
          </p:nvSpPr>
          <p:spPr>
            <a:xfrm>
              <a:off x="6263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4" name="Google Shape;10154;p15"/>
            <p:cNvSpPr/>
            <p:nvPr/>
          </p:nvSpPr>
          <p:spPr>
            <a:xfrm>
              <a:off x="6504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5" name="Google Shape;10155;p15"/>
            <p:cNvSpPr/>
            <p:nvPr/>
          </p:nvSpPr>
          <p:spPr>
            <a:xfrm>
              <a:off x="67452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6" name="Google Shape;10156;p15"/>
            <p:cNvSpPr/>
            <p:nvPr/>
          </p:nvSpPr>
          <p:spPr>
            <a:xfrm>
              <a:off x="69861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7" name="Google Shape;10157;p15"/>
            <p:cNvSpPr/>
            <p:nvPr/>
          </p:nvSpPr>
          <p:spPr>
            <a:xfrm>
              <a:off x="72270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8" name="Google Shape;10158;p15"/>
            <p:cNvSpPr/>
            <p:nvPr/>
          </p:nvSpPr>
          <p:spPr>
            <a:xfrm>
              <a:off x="74679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9" name="Google Shape;10159;p15"/>
            <p:cNvSpPr/>
            <p:nvPr/>
          </p:nvSpPr>
          <p:spPr>
            <a:xfrm>
              <a:off x="77088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0" name="Google Shape;10160;p15"/>
            <p:cNvSpPr/>
            <p:nvPr/>
          </p:nvSpPr>
          <p:spPr>
            <a:xfrm>
              <a:off x="79497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1" name="Google Shape;10161;p15"/>
            <p:cNvSpPr/>
            <p:nvPr/>
          </p:nvSpPr>
          <p:spPr>
            <a:xfrm>
              <a:off x="81906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2" name="Google Shape;10162;p15"/>
            <p:cNvSpPr/>
            <p:nvPr/>
          </p:nvSpPr>
          <p:spPr>
            <a:xfrm>
              <a:off x="84315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3" name="Google Shape;10163;p15"/>
            <p:cNvSpPr/>
            <p:nvPr/>
          </p:nvSpPr>
          <p:spPr>
            <a:xfrm>
              <a:off x="86724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4" name="Google Shape;10164;p15"/>
            <p:cNvSpPr/>
            <p:nvPr/>
          </p:nvSpPr>
          <p:spPr>
            <a:xfrm>
              <a:off x="8913300" y="5058900"/>
              <a:ext cx="240900" cy="240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65" name="Google Shape;10165;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166" name="Google Shape;10166;p15"/>
          <p:cNvSpPr/>
          <p:nvPr/>
        </p:nvSpPr>
        <p:spPr>
          <a:xfrm rot="1797008">
            <a:off x="1029883" y="964588"/>
            <a:ext cx="96947" cy="194785"/>
          </a:xfrm>
          <a:prstGeom prst="roundRect">
            <a:avLst>
              <a:gd name="adj" fmla="val 50000"/>
            </a:avLst>
          </a:prstGeom>
          <a:solidFill>
            <a:schemeClr val="accent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7" name="Google Shape;10167;p15"/>
          <p:cNvSpPr/>
          <p:nvPr/>
        </p:nvSpPr>
        <p:spPr>
          <a:xfrm rot="3602992">
            <a:off x="638897" y="405384"/>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8" name="Google Shape;10168;p15"/>
          <p:cNvSpPr/>
          <p:nvPr/>
        </p:nvSpPr>
        <p:spPr>
          <a:xfrm rot="773291">
            <a:off x="11283256" y="513373"/>
            <a:ext cx="96840" cy="194849"/>
          </a:xfrm>
          <a:prstGeom prst="roundRect">
            <a:avLst>
              <a:gd name="adj" fmla="val 50000"/>
            </a:avLst>
          </a:prstGeom>
          <a:solidFill>
            <a:schemeClr val="dk1"/>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9" name="Google Shape;10169;p15"/>
          <p:cNvSpPr/>
          <p:nvPr/>
        </p:nvSpPr>
        <p:spPr>
          <a:xfrm rot="3602992">
            <a:off x="11633364" y="1193917"/>
            <a:ext cx="96947" cy="194785"/>
          </a:xfrm>
          <a:prstGeom prst="roundRect">
            <a:avLst>
              <a:gd name="adj" fmla="val 50000"/>
            </a:avLst>
          </a:prstGeom>
          <a:solidFill>
            <a:schemeClr val="accent3"/>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0" name="Google Shape;10170;p15"/>
          <p:cNvSpPr/>
          <p:nvPr/>
        </p:nvSpPr>
        <p:spPr>
          <a:xfrm rot="-1797008">
            <a:off x="476767" y="1601269"/>
            <a:ext cx="96947" cy="194785"/>
          </a:xfrm>
          <a:prstGeom prst="roundRect">
            <a:avLst>
              <a:gd name="adj" fmla="val 50000"/>
            </a:avLst>
          </a:prstGeom>
          <a:solidFill>
            <a:schemeClr val="accent2"/>
          </a:solidFill>
          <a:ln>
            <a:noFill/>
          </a:ln>
          <a:effectLst>
            <a:outerShdw dist="28575" dir="2580000" algn="bl" rotWithShape="0">
              <a:schemeClr val="dk1">
                <a:alpha val="21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18858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4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Rum Raisin"/>
              <a:buNone/>
              <a:defRPr sz="3500">
                <a:solidFill>
                  <a:schemeClr val="dk1"/>
                </a:solidFill>
                <a:latin typeface="Rum Raisin"/>
                <a:ea typeface="Rum Raisin"/>
                <a:cs typeface="Rum Raisin"/>
                <a:sym typeface="Rum Raisin"/>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967" y="1536633"/>
            <a:ext cx="102424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90683591"/>
      </p:ext>
    </p:extLst>
  </p:cSld>
  <p:clrMap bg1="lt1" tx1="dk1" bg2="dk2" tx2="lt2" accent1="accent1" accent2="accent2" accent3="accent3" accent4="accent4" accent5="accent5" accent6="accent6" hlink="hlink" folHlink="folHlink"/>
  <p:sldLayoutIdLst>
    <p:sldLayoutId id="2147483747" r:id="rId1"/>
    <p:sldLayoutId id="2147483749" r:id="rId2"/>
    <p:sldLayoutId id="2147483750" r:id="rId3"/>
    <p:sldLayoutId id="2147483753" r:id="rId4"/>
    <p:sldLayoutId id="2147483755" r:id="rId5"/>
    <p:sldLayoutId id="2147483756" r:id="rId6"/>
    <p:sldLayoutId id="2147483758" r:id="rId7"/>
    <p:sldLayoutId id="2147483759" r:id="rId8"/>
    <p:sldLayoutId id="2147483760" r:id="rId9"/>
    <p:sldLayoutId id="2147483764" r:id="rId10"/>
    <p:sldLayoutId id="2147483765" r:id="rId11"/>
    <p:sldLayoutId id="2147483767" r:id="rId12"/>
    <p:sldLayoutId id="2147483768" r:id="rId13"/>
    <p:sldLayoutId id="2147483769" r:id="rId14"/>
    <p:sldLayoutId id="2147483770" r:id="rId15"/>
    <p:sldLayoutId id="2147483773" r:id="rId16"/>
    <p:sldLayoutId id="2147483774" r:id="rId17"/>
    <p:sldLayoutId id="2147483775" r:id="rId18"/>
    <p:sldLayoutId id="2147483804"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DBA32C21-FD13-4697-ADCD-F9E33DDFF06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2885D699-091F-4322-9983-565B97A178FD}"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078722313"/>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805" r:id="rId12"/>
    <p:sldLayoutId id="214748380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alpha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08ED132D-452A-49E5-B8CD-EA0C46A12A5F}" type="datetimeFigureOut">
              <a:rPr lang="vi-VN" smtClean="0">
                <a:solidFill>
                  <a:prstClr val="black">
                    <a:tint val="75000"/>
                  </a:prstClr>
                </a:solidFill>
              </a:rPr>
              <a:pPr defTabSz="914377">
                <a:defRPr/>
              </a:pPr>
              <a:t>08/10/2023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9CB03046-9975-4CD1-8163-35C299AA0868}" type="slidenum">
              <a:rPr lang="vi-VN" smtClean="0">
                <a:solidFill>
                  <a:prstClr val="black">
                    <a:tint val="75000"/>
                  </a:prstClr>
                </a:solidFill>
              </a:rPr>
              <a:pPr defTabSz="914377">
                <a:defRPr/>
              </a:pPr>
              <a:t>‹#›</a:t>
            </a:fld>
            <a:endParaRPr lang="vi-VN">
              <a:solidFill>
                <a:prstClr val="black">
                  <a:tint val="75000"/>
                </a:prstClr>
              </a:solidFill>
            </a:endParaRPr>
          </a:p>
        </p:txBody>
      </p:sp>
    </p:spTree>
    <p:extLst>
      <p:ext uri="{BB962C8B-B14F-4D97-AF65-F5344CB8AC3E}">
        <p14:creationId xmlns:p14="http://schemas.microsoft.com/office/powerpoint/2010/main" val="249673311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1.png"/><Relationship Id="rId1" Type="http://schemas.openxmlformats.org/officeDocument/2006/relationships/slideLayout" Target="../slideLayouts/slideLayout32.xml"/><Relationship Id="rId5" Type="http://schemas.microsoft.com/office/2007/relationships/hdphoto" Target="../media/hdphoto4.wdp"/><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slide" Target="slide24.xml"/><Relationship Id="rId13" Type="http://schemas.openxmlformats.org/officeDocument/2006/relationships/image" Target="../media/image28.gif"/><Relationship Id="rId3" Type="http://schemas.openxmlformats.org/officeDocument/2006/relationships/slideLayout" Target="../slideLayouts/slideLayout21.xml"/><Relationship Id="rId7" Type="http://schemas.openxmlformats.org/officeDocument/2006/relationships/slide" Target="slide23.xml"/><Relationship Id="rId12" Type="http://schemas.openxmlformats.org/officeDocument/2006/relationships/image" Target="../media/image27.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22.xml"/><Relationship Id="rId11" Type="http://schemas.openxmlformats.org/officeDocument/2006/relationships/slide" Target="slide27.xml"/><Relationship Id="rId5" Type="http://schemas.openxmlformats.org/officeDocument/2006/relationships/image" Target="../media/image26.png"/><Relationship Id="rId15" Type="http://schemas.openxmlformats.org/officeDocument/2006/relationships/image" Target="../media/image30.png"/><Relationship Id="rId10" Type="http://schemas.openxmlformats.org/officeDocument/2006/relationships/slide" Target="slide26.xml"/><Relationship Id="rId4" Type="http://schemas.openxmlformats.org/officeDocument/2006/relationships/notesSlide" Target="../notesSlides/notesSlide4.xml"/><Relationship Id="rId9" Type="http://schemas.openxmlformats.org/officeDocument/2006/relationships/slide" Target="slide25.xml"/><Relationship Id="rId14" Type="http://schemas.openxmlformats.org/officeDocument/2006/relationships/image" Target="../media/image29.gif"/></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6.pn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5.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33.png"/><Relationship Id="rId14"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5.wdp"/><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slide" Target="slide21.xml"/></Relationships>
</file>

<file path=ppt/slides/_rels/slide24.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1.xml"/><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33.xml"/><Relationship Id="rId6" Type="http://schemas.microsoft.com/office/2007/relationships/hdphoto" Target="../media/hdphoto5.wdp"/><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slide" Target="slide21.xm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5.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7.wdp"/><Relationship Id="rId4" Type="http://schemas.openxmlformats.org/officeDocument/2006/relationships/audio" Target="../media/audio3.wav"/><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5.wdp"/><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slide" Target="slide21.xml"/></Relationships>
</file>

<file path=ppt/slides/_rels/slide2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7.png"/><Relationship Id="rId3" Type="http://schemas.openxmlformats.org/officeDocument/2006/relationships/audio" Target="../media/audio3.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33.xml"/><Relationship Id="rId6" Type="http://schemas.microsoft.com/office/2007/relationships/hdphoto" Target="../media/hdphoto5.wdp"/><Relationship Id="rId11" Type="http://schemas.openxmlformats.org/officeDocument/2006/relationships/image" Target="../media/image36.png"/><Relationship Id="rId5" Type="http://schemas.openxmlformats.org/officeDocument/2006/relationships/image" Target="../media/image31.png"/><Relationship Id="rId10" Type="http://schemas.microsoft.com/office/2007/relationships/hdphoto" Target="../media/hdphoto7.wdp"/><Relationship Id="rId4" Type="http://schemas.openxmlformats.org/officeDocument/2006/relationships/audio" Target="../media/audio2.wav"/><Relationship Id="rId9" Type="http://schemas.openxmlformats.org/officeDocument/2006/relationships/image" Target="../media/image33.png"/><Relationship Id="rId14" Type="http://schemas.openxmlformats.org/officeDocument/2006/relationships/slide" Target="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860"/>
        <p:cNvGrpSpPr/>
        <p:nvPr/>
      </p:nvGrpSpPr>
      <p:grpSpPr>
        <a:xfrm>
          <a:off x="0" y="0"/>
          <a:ext cx="0" cy="0"/>
          <a:chOff x="0" y="0"/>
          <a:chExt cx="0" cy="0"/>
        </a:xfrm>
      </p:grpSpPr>
      <p:pic>
        <p:nvPicPr>
          <p:cNvPr id="55" name="Picture 54" descr="Download Cute Kids Student Teachers Png Clipart - free transparent png  images - pngaa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573967" y="-466583"/>
            <a:ext cx="8574374" cy="353956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3880321" y="1431163"/>
            <a:ext cx="4631396" cy="584775"/>
          </a:xfrm>
          <a:prstGeom prst="rect">
            <a:avLst/>
          </a:prstGeom>
        </p:spPr>
        <p:txBody>
          <a:bodyPr wrap="none">
            <a:spAutoFit/>
          </a:bodyPr>
          <a:lstStyle/>
          <a:p>
            <a:pPr algn="ctr">
              <a:defRPr/>
            </a:pPr>
            <a:r>
              <a:rPr lang="en-US" altLang="zh-CN" sz="3200" b="1" dirty="0">
                <a:solidFill>
                  <a:srgbClr val="B14D01"/>
                </a:solidFill>
                <a:latin typeface="Times New Roman" panose="02020603050405020304" pitchFamily="18" charset="0"/>
                <a:ea typeface="微软雅黑" pitchFamily="34" charset="-122"/>
                <a:cs typeface="Times New Roman" pitchFamily="18" charset="0"/>
              </a:rPr>
              <a:t>RUNG CHUÔNG VÀNG</a:t>
            </a:r>
          </a:p>
        </p:txBody>
      </p:sp>
      <p:sp>
        <p:nvSpPr>
          <p:cNvPr id="59" name="Google Shape;23907;p39"/>
          <p:cNvSpPr/>
          <p:nvPr/>
        </p:nvSpPr>
        <p:spPr>
          <a:xfrm>
            <a:off x="2262349" y="2826175"/>
            <a:ext cx="8254568" cy="3552139"/>
          </a:xfrm>
          <a:prstGeom prst="rect">
            <a:avLst/>
          </a:prstGeom>
          <a:solidFill>
            <a:schemeClr val="lt2"/>
          </a:solidFill>
          <a:ln>
            <a:noFill/>
          </a:ln>
          <a:effectLst>
            <a:outerShdw dist="66675" dir="2640000" algn="bl" rotWithShape="0">
              <a:schemeClr val="dk1">
                <a:alpha val="1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17" name="Google Shape;23913;p39"/>
          <p:cNvGrpSpPr/>
          <p:nvPr/>
        </p:nvGrpSpPr>
        <p:grpSpPr>
          <a:xfrm>
            <a:off x="10060743" y="1800141"/>
            <a:ext cx="1733200" cy="1733200"/>
            <a:chOff x="7390500" y="987900"/>
            <a:chExt cx="1299900" cy="1299900"/>
          </a:xfrm>
        </p:grpSpPr>
        <p:sp>
          <p:nvSpPr>
            <p:cNvPr id="18" name="Google Shape;23914;p39"/>
            <p:cNvSpPr/>
            <p:nvPr/>
          </p:nvSpPr>
          <p:spPr>
            <a:xfrm>
              <a:off x="7390500" y="987900"/>
              <a:ext cx="1299900" cy="1299900"/>
            </a:xfrm>
            <a:prstGeom prst="ellipse">
              <a:avLst/>
            </a:prstGeom>
            <a:solidFill>
              <a:schemeClr val="accent3"/>
            </a:solidFill>
            <a:ln>
              <a:noFill/>
            </a:ln>
            <a:effectLst>
              <a:outerShdw dist="57150" dir="3600000" algn="bl" rotWithShape="0">
                <a:schemeClr val="dk1">
                  <a:alpha val="19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19" name="Google Shape;23915;p39"/>
            <p:cNvGrpSpPr/>
            <p:nvPr/>
          </p:nvGrpSpPr>
          <p:grpSpPr>
            <a:xfrm>
              <a:off x="7510811" y="1345919"/>
              <a:ext cx="1059281" cy="619125"/>
              <a:chOff x="6988025" y="1317150"/>
              <a:chExt cx="1816325" cy="1061600"/>
            </a:xfrm>
          </p:grpSpPr>
          <p:sp>
            <p:nvSpPr>
              <p:cNvPr id="20" name="Google Shape;23916;p39"/>
              <p:cNvSpPr/>
              <p:nvPr/>
            </p:nvSpPr>
            <p:spPr>
              <a:xfrm>
                <a:off x="6988025" y="1317150"/>
                <a:ext cx="1816325" cy="1061600"/>
              </a:xfrm>
              <a:custGeom>
                <a:avLst/>
                <a:gdLst/>
                <a:ahLst/>
                <a:cxnLst/>
                <a:rect l="l" t="t" r="r" b="b"/>
                <a:pathLst>
                  <a:path w="72653" h="42464" extrusionOk="0">
                    <a:moveTo>
                      <a:pt x="40541" y="1"/>
                    </a:moveTo>
                    <a:cubicBezTo>
                      <a:pt x="37021" y="1"/>
                      <a:pt x="32031" y="702"/>
                      <a:pt x="29040" y="4552"/>
                    </a:cubicBezTo>
                    <a:cubicBezTo>
                      <a:pt x="26932" y="7243"/>
                      <a:pt x="24182" y="9339"/>
                      <a:pt x="21039" y="10660"/>
                    </a:cubicBezTo>
                    <a:cubicBezTo>
                      <a:pt x="18193" y="11851"/>
                      <a:pt x="15026" y="11875"/>
                      <a:pt x="11942" y="12125"/>
                    </a:cubicBezTo>
                    <a:cubicBezTo>
                      <a:pt x="8870" y="12375"/>
                      <a:pt x="5644" y="12934"/>
                      <a:pt x="3298" y="14935"/>
                    </a:cubicBezTo>
                    <a:cubicBezTo>
                      <a:pt x="965" y="16947"/>
                      <a:pt x="0" y="20828"/>
                      <a:pt x="2024" y="23150"/>
                    </a:cubicBezTo>
                    <a:cubicBezTo>
                      <a:pt x="3242" y="24542"/>
                      <a:pt x="5183" y="25041"/>
                      <a:pt x="7066" y="25041"/>
                    </a:cubicBezTo>
                    <a:cubicBezTo>
                      <a:pt x="7356" y="25041"/>
                      <a:pt x="7645" y="25029"/>
                      <a:pt x="7930" y="25007"/>
                    </a:cubicBezTo>
                    <a:cubicBezTo>
                      <a:pt x="10073" y="24852"/>
                      <a:pt x="12168" y="24233"/>
                      <a:pt x="14312" y="24221"/>
                    </a:cubicBezTo>
                    <a:cubicBezTo>
                      <a:pt x="16455" y="24221"/>
                      <a:pt x="18800" y="24983"/>
                      <a:pt x="19836" y="26865"/>
                    </a:cubicBezTo>
                    <a:cubicBezTo>
                      <a:pt x="22110" y="30960"/>
                      <a:pt x="16681" y="36437"/>
                      <a:pt x="19110" y="40438"/>
                    </a:cubicBezTo>
                    <a:cubicBezTo>
                      <a:pt x="19961" y="41836"/>
                      <a:pt x="21531" y="42463"/>
                      <a:pt x="23178" y="42463"/>
                    </a:cubicBezTo>
                    <a:cubicBezTo>
                      <a:pt x="24504" y="42463"/>
                      <a:pt x="25879" y="42057"/>
                      <a:pt x="26968" y="41319"/>
                    </a:cubicBezTo>
                    <a:cubicBezTo>
                      <a:pt x="29421" y="39664"/>
                      <a:pt x="30826" y="36902"/>
                      <a:pt x="32314" y="34354"/>
                    </a:cubicBezTo>
                    <a:cubicBezTo>
                      <a:pt x="33802" y="31818"/>
                      <a:pt x="35683" y="29210"/>
                      <a:pt x="38493" y="28317"/>
                    </a:cubicBezTo>
                    <a:cubicBezTo>
                      <a:pt x="39281" y="28066"/>
                      <a:pt x="40088" y="27963"/>
                      <a:pt x="40902" y="27963"/>
                    </a:cubicBezTo>
                    <a:cubicBezTo>
                      <a:pt x="42672" y="27963"/>
                      <a:pt x="44476" y="28447"/>
                      <a:pt x="46196" y="28936"/>
                    </a:cubicBezTo>
                    <a:lnTo>
                      <a:pt x="56114" y="31722"/>
                    </a:lnTo>
                    <a:cubicBezTo>
                      <a:pt x="57839" y="32216"/>
                      <a:pt x="59631" y="32703"/>
                      <a:pt x="61409" y="32703"/>
                    </a:cubicBezTo>
                    <a:cubicBezTo>
                      <a:pt x="61988" y="32703"/>
                      <a:pt x="62566" y="32652"/>
                      <a:pt x="63139" y="32532"/>
                    </a:cubicBezTo>
                    <a:cubicBezTo>
                      <a:pt x="65461" y="32032"/>
                      <a:pt x="67652" y="29996"/>
                      <a:pt x="67449" y="27627"/>
                    </a:cubicBezTo>
                    <a:cubicBezTo>
                      <a:pt x="67211" y="24840"/>
                      <a:pt x="63949" y="22912"/>
                      <a:pt x="63996" y="20114"/>
                    </a:cubicBezTo>
                    <a:cubicBezTo>
                      <a:pt x="64044" y="17935"/>
                      <a:pt x="66056" y="16387"/>
                      <a:pt x="67925" y="15256"/>
                    </a:cubicBezTo>
                    <a:cubicBezTo>
                      <a:pt x="69783" y="14125"/>
                      <a:pt x="71878" y="12803"/>
                      <a:pt x="72259" y="10660"/>
                    </a:cubicBezTo>
                    <a:cubicBezTo>
                      <a:pt x="72652" y="8481"/>
                      <a:pt x="70926" y="6338"/>
                      <a:pt x="68830" y="5648"/>
                    </a:cubicBezTo>
                    <a:cubicBezTo>
                      <a:pt x="68118" y="5413"/>
                      <a:pt x="67380" y="5312"/>
                      <a:pt x="66636" y="5312"/>
                    </a:cubicBezTo>
                    <a:cubicBezTo>
                      <a:pt x="65192" y="5312"/>
                      <a:pt x="63724" y="5693"/>
                      <a:pt x="62365" y="6219"/>
                    </a:cubicBezTo>
                    <a:cubicBezTo>
                      <a:pt x="60305" y="7017"/>
                      <a:pt x="58377" y="8136"/>
                      <a:pt x="56281" y="8827"/>
                    </a:cubicBezTo>
                    <a:cubicBezTo>
                      <a:pt x="55478" y="9091"/>
                      <a:pt x="54580" y="9260"/>
                      <a:pt x="53713" y="9260"/>
                    </a:cubicBezTo>
                    <a:cubicBezTo>
                      <a:pt x="52356" y="9260"/>
                      <a:pt x="51073" y="8847"/>
                      <a:pt x="50340" y="7743"/>
                    </a:cubicBezTo>
                    <a:cubicBezTo>
                      <a:pt x="49518" y="6529"/>
                      <a:pt x="49697" y="4921"/>
                      <a:pt x="49173" y="3552"/>
                    </a:cubicBezTo>
                    <a:cubicBezTo>
                      <a:pt x="48423" y="1564"/>
                      <a:pt x="46244" y="397"/>
                      <a:pt x="44113" y="207"/>
                    </a:cubicBezTo>
                    <a:cubicBezTo>
                      <a:pt x="43449" y="147"/>
                      <a:pt x="42148" y="1"/>
                      <a:pt x="4054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nvGrpSpPr>
              <p:cNvPr id="21" name="Google Shape;23917;p39"/>
              <p:cNvGrpSpPr/>
              <p:nvPr/>
            </p:nvGrpSpPr>
            <p:grpSpPr>
              <a:xfrm rot="-520328">
                <a:off x="7526392" y="1652040"/>
                <a:ext cx="835154" cy="196765"/>
                <a:chOff x="121667" y="3206569"/>
                <a:chExt cx="999402" cy="235462"/>
              </a:xfrm>
            </p:grpSpPr>
            <p:sp>
              <p:nvSpPr>
                <p:cNvPr id="22" name="Google Shape;23918;p39"/>
                <p:cNvSpPr/>
                <p:nvPr/>
              </p:nvSpPr>
              <p:spPr>
                <a:xfrm>
                  <a:off x="306076" y="3206569"/>
                  <a:ext cx="88149" cy="87882"/>
                </a:xfrm>
                <a:custGeom>
                  <a:avLst/>
                  <a:gdLst/>
                  <a:ahLst/>
                  <a:cxnLst/>
                  <a:rect l="l" t="t" r="r" b="b"/>
                  <a:pathLst>
                    <a:path w="5926" h="5908" extrusionOk="0">
                      <a:moveTo>
                        <a:pt x="2954" y="1"/>
                      </a:moveTo>
                      <a:cubicBezTo>
                        <a:pt x="1327" y="1"/>
                        <a:pt x="0" y="1309"/>
                        <a:pt x="0" y="2954"/>
                      </a:cubicBezTo>
                      <a:cubicBezTo>
                        <a:pt x="0" y="4581"/>
                        <a:pt x="1327" y="5908"/>
                        <a:pt x="2954" y="5908"/>
                      </a:cubicBezTo>
                      <a:cubicBezTo>
                        <a:pt x="4599" y="5908"/>
                        <a:pt x="5925" y="4581"/>
                        <a:pt x="5925" y="2954"/>
                      </a:cubicBezTo>
                      <a:cubicBezTo>
                        <a:pt x="5925" y="1309"/>
                        <a:pt x="4599" y="1"/>
                        <a:pt x="29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3" name="Google Shape;23919;p39"/>
                <p:cNvSpPr/>
                <p:nvPr/>
              </p:nvSpPr>
              <p:spPr>
                <a:xfrm>
                  <a:off x="850871" y="3206569"/>
                  <a:ext cx="87882" cy="87882"/>
                </a:xfrm>
                <a:custGeom>
                  <a:avLst/>
                  <a:gdLst/>
                  <a:ahLst/>
                  <a:cxnLst/>
                  <a:rect l="l" t="t" r="r" b="b"/>
                  <a:pathLst>
                    <a:path w="5908" h="5908" extrusionOk="0">
                      <a:moveTo>
                        <a:pt x="2954" y="1"/>
                      </a:moveTo>
                      <a:cubicBezTo>
                        <a:pt x="1327" y="1"/>
                        <a:pt x="1" y="1309"/>
                        <a:pt x="1" y="2954"/>
                      </a:cubicBezTo>
                      <a:cubicBezTo>
                        <a:pt x="1" y="4581"/>
                        <a:pt x="1327" y="5908"/>
                        <a:pt x="2954" y="5908"/>
                      </a:cubicBezTo>
                      <a:cubicBezTo>
                        <a:pt x="4581" y="5908"/>
                        <a:pt x="5908" y="4581"/>
                        <a:pt x="5908" y="2954"/>
                      </a:cubicBezTo>
                      <a:cubicBezTo>
                        <a:pt x="5908" y="1309"/>
                        <a:pt x="4581" y="1"/>
                        <a:pt x="29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4" name="Google Shape;23920;p39"/>
                <p:cNvSpPr/>
                <p:nvPr/>
              </p:nvSpPr>
              <p:spPr>
                <a:xfrm>
                  <a:off x="549149" y="3357572"/>
                  <a:ext cx="175748" cy="84460"/>
                </a:xfrm>
                <a:custGeom>
                  <a:avLst/>
                  <a:gdLst/>
                  <a:ahLst/>
                  <a:cxnLst/>
                  <a:rect l="l" t="t" r="r" b="b"/>
                  <a:pathLst>
                    <a:path w="11815" h="5678" fill="none" extrusionOk="0">
                      <a:moveTo>
                        <a:pt x="11814" y="0"/>
                      </a:moveTo>
                      <a:cubicBezTo>
                        <a:pt x="11814" y="3131"/>
                        <a:pt x="9161" y="5677"/>
                        <a:pt x="5907" y="5677"/>
                      </a:cubicBezTo>
                      <a:cubicBezTo>
                        <a:pt x="2653" y="5677"/>
                        <a:pt x="0" y="3131"/>
                        <a:pt x="0" y="0"/>
                      </a:cubicBezTo>
                    </a:path>
                  </a:pathLst>
                </a:custGeom>
                <a:noFill/>
                <a:ln w="7525" cap="rnd" cmpd="sng">
                  <a:solidFill>
                    <a:srgbClr val="67463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5" name="Google Shape;23921;p39"/>
                <p:cNvSpPr/>
                <p:nvPr/>
              </p:nvSpPr>
              <p:spPr>
                <a:xfrm>
                  <a:off x="121667" y="3262080"/>
                  <a:ext cx="158121" cy="158121"/>
                </a:xfrm>
                <a:custGeom>
                  <a:avLst/>
                  <a:gdLst/>
                  <a:ahLst/>
                  <a:cxnLst/>
                  <a:rect l="l" t="t" r="r" b="b"/>
                  <a:pathLst>
                    <a:path w="10630" h="10630" extrusionOk="0">
                      <a:moveTo>
                        <a:pt x="5324" y="0"/>
                      </a:moveTo>
                      <a:cubicBezTo>
                        <a:pt x="2388" y="0"/>
                        <a:pt x="1" y="2388"/>
                        <a:pt x="1" y="5324"/>
                      </a:cubicBezTo>
                      <a:cubicBezTo>
                        <a:pt x="1" y="8260"/>
                        <a:pt x="2388" y="10629"/>
                        <a:pt x="5324" y="10629"/>
                      </a:cubicBezTo>
                      <a:cubicBezTo>
                        <a:pt x="8260" y="10629"/>
                        <a:pt x="10630" y="8260"/>
                        <a:pt x="10630" y="5324"/>
                      </a:cubicBezTo>
                      <a:cubicBezTo>
                        <a:pt x="10630" y="2388"/>
                        <a:pt x="8260" y="0"/>
                        <a:pt x="532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sp>
              <p:nvSpPr>
                <p:cNvPr id="26" name="Google Shape;23922;p39"/>
                <p:cNvSpPr/>
                <p:nvPr/>
              </p:nvSpPr>
              <p:spPr>
                <a:xfrm>
                  <a:off x="962933" y="3262080"/>
                  <a:ext cx="158136" cy="158121"/>
                </a:xfrm>
                <a:custGeom>
                  <a:avLst/>
                  <a:gdLst/>
                  <a:ahLst/>
                  <a:cxnLst/>
                  <a:rect l="l" t="t" r="r" b="b"/>
                  <a:pathLst>
                    <a:path w="10631" h="10630" extrusionOk="0">
                      <a:moveTo>
                        <a:pt x="5307" y="0"/>
                      </a:moveTo>
                      <a:cubicBezTo>
                        <a:pt x="2371" y="0"/>
                        <a:pt x="1" y="2388"/>
                        <a:pt x="1" y="5324"/>
                      </a:cubicBezTo>
                      <a:cubicBezTo>
                        <a:pt x="1" y="8260"/>
                        <a:pt x="2371" y="10629"/>
                        <a:pt x="5307" y="10629"/>
                      </a:cubicBezTo>
                      <a:cubicBezTo>
                        <a:pt x="8242" y="10629"/>
                        <a:pt x="10630" y="8260"/>
                        <a:pt x="10630" y="5324"/>
                      </a:cubicBezTo>
                      <a:cubicBezTo>
                        <a:pt x="10630" y="2388"/>
                        <a:pt x="8242" y="0"/>
                        <a:pt x="530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Times New Roman" panose="02020603050405020304" pitchFamily="18" charset="0"/>
                    <a:cs typeface="Times New Roman" panose="02020603050405020304" pitchFamily="18" charset="0"/>
                    <a:sym typeface="Arial"/>
                  </a:endParaRPr>
                </a:p>
              </p:txBody>
            </p:sp>
          </p:grpSp>
        </p:grpSp>
      </p:grpSp>
      <p:sp>
        <p:nvSpPr>
          <p:cNvPr id="27" name="Rectangle 26"/>
          <p:cNvSpPr/>
          <p:nvPr/>
        </p:nvSpPr>
        <p:spPr>
          <a:xfrm>
            <a:off x="2217822" y="3077734"/>
            <a:ext cx="8120624" cy="3453253"/>
          </a:xfrm>
          <a:prstGeom prst="rect">
            <a:avLst/>
          </a:prstGeom>
        </p:spPr>
        <p:txBody>
          <a:bodyPr wrap="square">
            <a:spAutoFit/>
          </a:bodyPr>
          <a:lstStyle/>
          <a:p>
            <a:pPr algn="just">
              <a:lnSpc>
                <a:spcPct val="130000"/>
              </a:lnSpc>
              <a:defRPr/>
            </a:pP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Hoạt động </a:t>
            </a:r>
            <a:r>
              <a:rPr lang="en-US" sz="2400" b="1" dirty="0" err="1">
                <a:solidFill>
                  <a:srgbClr val="9D3A00"/>
                </a:solidFill>
                <a:latin typeface="Times New Roman" panose="02020603050405020304" pitchFamily="18" charset="0"/>
                <a:ea typeface="#9Slide03 Roboto Condensed" panose="02000000000000000000" pitchFamily="2" charset="0"/>
                <a:cs typeface="Times New Roman" panose="02020603050405020304" pitchFamily="18" charset="0"/>
              </a:rPr>
              <a:t>cá</a:t>
            </a:r>
            <a:r>
              <a:rPr lang="en-US" sz="2400" b="1" dirty="0">
                <a:solidFill>
                  <a:srgbClr val="9D3A00"/>
                </a:solidFill>
                <a:latin typeface="Times New Roman" panose="02020603050405020304" pitchFamily="18" charset="0"/>
                <a:ea typeface="#9Slide03 Roboto Condensed" panose="02000000000000000000" pitchFamily="2" charset="0"/>
                <a:cs typeface="Times New Roman" panose="02020603050405020304" pitchFamily="18" charset="0"/>
              </a:rPr>
              <a:t> nhân</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a:t>
            </a:r>
          </a:p>
          <a:p>
            <a:pPr algn="just">
              <a:lnSpc>
                <a:spcPct val="130000"/>
              </a:lnSpc>
              <a:defRPr/>
            </a:pP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Có </a:t>
            </a:r>
            <a:r>
              <a:rPr lang="en-US" sz="2400" b="1" dirty="0">
                <a:solidFill>
                  <a:srgbClr val="9D3A00"/>
                </a:solidFill>
                <a:latin typeface="Times New Roman" panose="02020603050405020304" pitchFamily="18" charset="0"/>
                <a:ea typeface="#9Slide03 Roboto Condensed" panose="02000000000000000000" pitchFamily="2" charset="0"/>
                <a:cs typeface="Times New Roman" panose="02020603050405020304" pitchFamily="18" charset="0"/>
              </a:rPr>
              <a:t>5</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câu hỏi, GV </a:t>
            </a:r>
            <a:r>
              <a:rPr lang="en-US" sz="2400" dirty="0" err="1">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lần</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lượt</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dirty="0" err="1">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đọc</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5 câu hỏi.</a:t>
            </a:r>
          </a:p>
          <a:p>
            <a:pPr algn="just">
              <a:lnSpc>
                <a:spcPct val="130000"/>
              </a:lnSpc>
              <a:defRPr/>
            </a:pP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HS lắng </a:t>
            </a:r>
            <a:r>
              <a:rPr lang="en-US" sz="2400" dirty="0" err="1">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nghe</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và</a:t>
            </a:r>
            <a:r>
              <a:rPr lang="en-US" sz="2400" b="1" dirty="0"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lựa</a:t>
            </a:r>
            <a:r>
              <a:rPr lang="en-US" sz="2400" b="1" dirty="0"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chọn</a:t>
            </a:r>
            <a:r>
              <a:rPr lang="en-US" sz="2400" b="1" dirty="0"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đáp</a:t>
            </a:r>
            <a:r>
              <a:rPr lang="en-US" sz="2400" b="1" dirty="0"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án</a:t>
            </a:r>
            <a:r>
              <a:rPr lang="en-US" sz="2400" b="1" dirty="0"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từ</a:t>
            </a:r>
            <a:r>
              <a:rPr lang="en-US" sz="2400" b="1" dirty="0"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hoa</a:t>
            </a:r>
            <a:r>
              <a:rPr lang="en-US" sz="2400" b="1" dirty="0"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xoay</a:t>
            </a:r>
            <a:r>
              <a:rPr lang="en-US" sz="2400" b="1" dirty="0"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đáp</a:t>
            </a:r>
            <a:r>
              <a:rPr lang="en-US" sz="2400" b="1" dirty="0"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b="1" dirty="0" err="1" smtClean="0">
                <a:solidFill>
                  <a:srgbClr val="9E3B01"/>
                </a:solidFill>
                <a:latin typeface="Times New Roman" panose="02020603050405020304" pitchFamily="18" charset="0"/>
                <a:ea typeface="#9Slide03 Roboto Condensed" panose="02000000000000000000" pitchFamily="2" charset="0"/>
                <a:cs typeface="Times New Roman" panose="02020603050405020304" pitchFamily="18" charset="0"/>
              </a:rPr>
              <a:t>án</a:t>
            </a:r>
            <a:endPar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endParaRPr>
          </a:p>
          <a:p>
            <a:pPr algn="just">
              <a:lnSpc>
                <a:spcPct val="130000"/>
              </a:lnSpc>
              <a:defRPr/>
            </a:pP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Sau 10 giây tất cả đồng loạt </a:t>
            </a:r>
            <a:r>
              <a:rPr lang="en-US" sz="2400" dirty="0" err="1">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giơ</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dirty="0" err="1" smtClean="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đáp</a:t>
            </a:r>
            <a:r>
              <a:rPr lang="en-US" sz="2400" dirty="0" smtClean="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dirty="0" err="1" smtClean="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án</a:t>
            </a:r>
            <a:r>
              <a:rPr lang="en-US" sz="2400" dirty="0" smtClean="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HS nào trả lời đúng tiếp tục trả lời câ tiếp theo, HS trả lời sai dừng cuộc chơi. HS trả lời </a:t>
            </a:r>
            <a:r>
              <a:rPr lang="en-US" sz="2400" dirty="0" err="1">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đúng</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dirty="0" smtClean="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3 </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câu được 8 điểm, </a:t>
            </a:r>
            <a:r>
              <a:rPr lang="en-US" sz="2400" dirty="0" err="1">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đúng</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dirty="0" smtClean="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4 </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câu được 9 điểm, </a:t>
            </a:r>
            <a:r>
              <a:rPr lang="en-US" sz="2400" dirty="0" err="1">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đúng</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5</a:t>
            </a:r>
            <a:r>
              <a:rPr lang="en-US" sz="2400" dirty="0" smtClean="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400" dirty="0">
                <a:solidFill>
                  <a:schemeClr val="bg2">
                    <a:lumMod val="1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câu được 10 điểm.</a:t>
            </a:r>
          </a:p>
        </p:txBody>
      </p:sp>
    </p:spTree>
    <p:extLst>
      <p:ext uri="{BB962C8B-B14F-4D97-AF65-F5344CB8AC3E}">
        <p14:creationId xmlns:p14="http://schemas.microsoft.com/office/powerpoint/2010/main" val="919283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950967" y="593366"/>
            <a:ext cx="10290000" cy="1055551"/>
          </a:xfrm>
        </p:spPr>
        <p:txBody>
          <a:bodyPr/>
          <a:lstStyle/>
          <a:p>
            <a:pPr algn="ctr" eaLnBrk="1" hangingPunct="1"/>
            <a:r>
              <a:rPr lang="en-US" sz="3200" dirty="0">
                <a:latin typeface="Times New Roman" pitchFamily="18" charset="0"/>
                <a:cs typeface="Times New Roman" pitchFamily="18" charset="0"/>
              </a:rPr>
              <a:t>Một số quốc gia có số dân đông ở châu Á năm 2022</a:t>
            </a:r>
          </a:p>
        </p:txBody>
      </p:sp>
      <p:graphicFrame>
        <p:nvGraphicFramePr>
          <p:cNvPr id="4" name="Content Placeholder 3"/>
          <p:cNvGraphicFramePr>
            <a:graphicFrameLocks noGrp="1"/>
          </p:cNvGraphicFramePr>
          <p:nvPr>
            <p:ph idx="1"/>
          </p:nvPr>
        </p:nvGraphicFramePr>
        <p:xfrm>
          <a:off x="508000" y="2057400"/>
          <a:ext cx="10764604" cy="4114800"/>
        </p:xfrm>
        <a:graphic>
          <a:graphicData uri="http://schemas.openxmlformats.org/drawingml/2006/table">
            <a:tbl>
              <a:tblPr firstRow="1" bandRow="1">
                <a:tableStyleId>{5C22544A-7EE6-4342-B048-85BDC9FD1C3A}</a:tableStyleId>
              </a:tblPr>
              <a:tblGrid>
                <a:gridCol w="5382302">
                  <a:extLst>
                    <a:ext uri="{9D8B030D-6E8A-4147-A177-3AD203B41FA5}">
                      <a16:colId xmlns:a16="http://schemas.microsoft.com/office/drawing/2014/main" val="20000"/>
                    </a:ext>
                  </a:extLst>
                </a:gridCol>
                <a:gridCol w="5382302">
                  <a:extLst>
                    <a:ext uri="{9D8B030D-6E8A-4147-A177-3AD203B41FA5}">
                      <a16:colId xmlns:a16="http://schemas.microsoft.com/office/drawing/2014/main" val="20001"/>
                    </a:ext>
                  </a:extLst>
                </a:gridCol>
              </a:tblGrid>
              <a:tr h="685800">
                <a:tc>
                  <a:txBody>
                    <a:bodyPr/>
                    <a:lstStyle/>
                    <a:p>
                      <a:pPr algn="ctr"/>
                      <a:r>
                        <a:rPr lang="en-US" sz="2400" dirty="0">
                          <a:solidFill>
                            <a:schemeClr val="tx1"/>
                          </a:solidFill>
                          <a:latin typeface="Times New Roman" pitchFamily="18" charset="0"/>
                          <a:cs typeface="Times New Roman" pitchFamily="18" charset="0"/>
                        </a:rPr>
                        <a:t>Tên</a:t>
                      </a:r>
                      <a:r>
                        <a:rPr lang="en-US" sz="2400" baseline="0" dirty="0">
                          <a:solidFill>
                            <a:schemeClr val="tx1"/>
                          </a:solidFill>
                          <a:latin typeface="Times New Roman" pitchFamily="18" charset="0"/>
                          <a:cs typeface="Times New Roman" pitchFamily="18" charset="0"/>
                        </a:rPr>
                        <a:t> nước</a:t>
                      </a:r>
                      <a:endParaRPr lang="en-US" sz="2400" dirty="0">
                        <a:solidFill>
                          <a:schemeClr val="tx1"/>
                        </a:solidFill>
                        <a:latin typeface="Times New Roman" pitchFamily="18" charset="0"/>
                        <a:cs typeface="Times New Roman" pitchFamily="18" charset="0"/>
                      </a:endParaRPr>
                    </a:p>
                  </a:txBody>
                  <a:tcPr marL="121920" marR="121920"/>
                </a:tc>
                <a:tc>
                  <a:txBody>
                    <a:bodyPr/>
                    <a:lstStyle/>
                    <a:p>
                      <a:pPr algn="ctr"/>
                      <a:r>
                        <a:rPr lang="en-US" sz="2400" b="1" dirty="0">
                          <a:solidFill>
                            <a:schemeClr val="tx1"/>
                          </a:solidFill>
                          <a:latin typeface="Times New Roman" pitchFamily="18" charset="0"/>
                          <a:cs typeface="Times New Roman" pitchFamily="18" charset="0"/>
                        </a:rPr>
                        <a:t>Số</a:t>
                      </a:r>
                      <a:r>
                        <a:rPr lang="en-US" sz="2400" b="1" baseline="0" dirty="0">
                          <a:solidFill>
                            <a:schemeClr val="tx1"/>
                          </a:solidFill>
                          <a:latin typeface="Times New Roman" pitchFamily="18" charset="0"/>
                          <a:cs typeface="Times New Roman" pitchFamily="18" charset="0"/>
                        </a:rPr>
                        <a:t> dân </a:t>
                      </a:r>
                      <a:r>
                        <a:rPr lang="en-US" sz="2400" b="1" dirty="0">
                          <a:solidFill>
                            <a:schemeClr val="tx1"/>
                          </a:solidFill>
                          <a:latin typeface="Times New Roman" pitchFamily="18" charset="0"/>
                          <a:cs typeface="Times New Roman" pitchFamily="18" charset="0"/>
                        </a:rPr>
                        <a:t>(triệu người)</a:t>
                      </a:r>
                    </a:p>
                  </a:txBody>
                  <a:tcPr marL="121920" marR="121920"/>
                </a:tc>
                <a:extLst>
                  <a:ext uri="{0D108BD9-81ED-4DB2-BD59-A6C34878D82A}">
                    <a16:rowId xmlns:a16="http://schemas.microsoft.com/office/drawing/2014/main" val="10000"/>
                  </a:ext>
                </a:extLst>
              </a:tr>
              <a:tr h="685800">
                <a:tc>
                  <a:txBody>
                    <a:bodyPr/>
                    <a:lstStyle/>
                    <a:p>
                      <a:pPr algn="ctr"/>
                      <a:r>
                        <a:rPr lang="en-US" sz="2400" b="1" dirty="0">
                          <a:latin typeface="Times New Roman" pitchFamily="18" charset="0"/>
                          <a:cs typeface="Times New Roman" pitchFamily="18" charset="0"/>
                        </a:rPr>
                        <a:t>Trung Quốc</a:t>
                      </a:r>
                    </a:p>
                  </a:txBody>
                  <a:tcPr marL="121920" marR="121920"/>
                </a:tc>
                <a:tc>
                  <a:txBody>
                    <a:bodyPr/>
                    <a:lstStyle/>
                    <a:p>
                      <a:pPr algn="ctr"/>
                      <a:r>
                        <a:rPr lang="en-US" sz="2400" b="1" dirty="0">
                          <a:latin typeface="Times New Roman" pitchFamily="18" charset="0"/>
                          <a:cs typeface="Times New Roman" pitchFamily="18" charset="0"/>
                        </a:rPr>
                        <a:t>1449 triệu</a:t>
                      </a:r>
                    </a:p>
                  </a:txBody>
                  <a:tcPr marL="121920" marR="121920"/>
                </a:tc>
                <a:extLst>
                  <a:ext uri="{0D108BD9-81ED-4DB2-BD59-A6C34878D82A}">
                    <a16:rowId xmlns:a16="http://schemas.microsoft.com/office/drawing/2014/main" val="10001"/>
                  </a:ext>
                </a:extLst>
              </a:tr>
              <a:tr h="685800">
                <a:tc>
                  <a:txBody>
                    <a:bodyPr/>
                    <a:lstStyle/>
                    <a:p>
                      <a:pPr algn="ctr"/>
                      <a:r>
                        <a:rPr lang="en-US" sz="2400" b="1" dirty="0">
                          <a:latin typeface="Times New Roman" pitchFamily="18" charset="0"/>
                          <a:cs typeface="Times New Roman" pitchFamily="18" charset="0"/>
                        </a:rPr>
                        <a:t>Ấn</a:t>
                      </a:r>
                      <a:r>
                        <a:rPr lang="en-US" sz="2400" b="1" baseline="0" dirty="0">
                          <a:latin typeface="Times New Roman" pitchFamily="18" charset="0"/>
                          <a:cs typeface="Times New Roman" pitchFamily="18" charset="0"/>
                        </a:rPr>
                        <a:t> Độ</a:t>
                      </a:r>
                      <a:endParaRPr lang="en-US" sz="2400" b="1" dirty="0">
                        <a:latin typeface="Times New Roman" pitchFamily="18" charset="0"/>
                        <a:cs typeface="Times New Roman" pitchFamily="18" charset="0"/>
                      </a:endParaRPr>
                    </a:p>
                  </a:txBody>
                  <a:tcPr marL="121920" marR="121920"/>
                </a:tc>
                <a:tc>
                  <a:txBody>
                    <a:bodyPr/>
                    <a:lstStyle/>
                    <a:p>
                      <a:pPr algn="ctr"/>
                      <a:r>
                        <a:rPr lang="en-US" sz="2400" b="1" dirty="0">
                          <a:latin typeface="Times New Roman" pitchFamily="18" charset="0"/>
                          <a:cs typeface="Times New Roman" pitchFamily="18" charset="0"/>
                        </a:rPr>
                        <a:t>1409 triệu</a:t>
                      </a:r>
                    </a:p>
                  </a:txBody>
                  <a:tcPr marL="121920" marR="121920"/>
                </a:tc>
                <a:extLst>
                  <a:ext uri="{0D108BD9-81ED-4DB2-BD59-A6C34878D82A}">
                    <a16:rowId xmlns:a16="http://schemas.microsoft.com/office/drawing/2014/main" val="10002"/>
                  </a:ext>
                </a:extLst>
              </a:tr>
              <a:tr h="685800">
                <a:tc>
                  <a:txBody>
                    <a:bodyPr/>
                    <a:lstStyle/>
                    <a:p>
                      <a:pPr algn="ctr"/>
                      <a:r>
                        <a:rPr lang="en-US" sz="2400" b="1" dirty="0">
                          <a:latin typeface="Times New Roman" pitchFamily="18" charset="0"/>
                          <a:cs typeface="Times New Roman" pitchFamily="18" charset="0"/>
                        </a:rPr>
                        <a:t>In-đô-nê-xi-a</a:t>
                      </a:r>
                    </a:p>
                  </a:txBody>
                  <a:tcPr marL="121920" marR="121920"/>
                </a:tc>
                <a:tc>
                  <a:txBody>
                    <a:bodyPr/>
                    <a:lstStyle/>
                    <a:p>
                      <a:pPr algn="ctr"/>
                      <a:r>
                        <a:rPr lang="en-US" sz="2400" b="1" dirty="0">
                          <a:latin typeface="Times New Roman" pitchFamily="18" charset="0"/>
                          <a:cs typeface="Times New Roman" pitchFamily="18" charset="0"/>
                        </a:rPr>
                        <a:t>279 triệu</a:t>
                      </a:r>
                    </a:p>
                  </a:txBody>
                  <a:tcPr marL="121920" marR="121920"/>
                </a:tc>
                <a:extLst>
                  <a:ext uri="{0D108BD9-81ED-4DB2-BD59-A6C34878D82A}">
                    <a16:rowId xmlns:a16="http://schemas.microsoft.com/office/drawing/2014/main" val="10003"/>
                  </a:ext>
                </a:extLst>
              </a:tr>
              <a:tr h="685800">
                <a:tc>
                  <a:txBody>
                    <a:bodyPr/>
                    <a:lstStyle/>
                    <a:p>
                      <a:pPr algn="ctr"/>
                      <a:r>
                        <a:rPr lang="en-US" sz="2400" b="1" dirty="0">
                          <a:latin typeface="Times New Roman" pitchFamily="18" charset="0"/>
                          <a:cs typeface="Times New Roman" pitchFamily="18" charset="0"/>
                        </a:rPr>
                        <a:t>Nhật</a:t>
                      </a:r>
                      <a:r>
                        <a:rPr lang="en-US" sz="2400" b="1" baseline="0" dirty="0">
                          <a:latin typeface="Times New Roman" pitchFamily="18" charset="0"/>
                          <a:cs typeface="Times New Roman" pitchFamily="18" charset="0"/>
                        </a:rPr>
                        <a:t> Bản</a:t>
                      </a:r>
                      <a:endParaRPr lang="en-US" sz="2400" b="1" dirty="0">
                        <a:latin typeface="Times New Roman" pitchFamily="18" charset="0"/>
                        <a:cs typeface="Times New Roman" pitchFamily="18" charset="0"/>
                      </a:endParaRPr>
                    </a:p>
                  </a:txBody>
                  <a:tcPr marL="121920" marR="121920"/>
                </a:tc>
                <a:tc>
                  <a:txBody>
                    <a:bodyPr/>
                    <a:lstStyle/>
                    <a:p>
                      <a:pPr algn="ctr"/>
                      <a:r>
                        <a:rPr lang="en-US" sz="2400" b="1" dirty="0">
                          <a:latin typeface="Times New Roman" pitchFamily="18" charset="0"/>
                          <a:cs typeface="Times New Roman" pitchFamily="18" charset="0"/>
                        </a:rPr>
                        <a:t>125,93 triệu</a:t>
                      </a:r>
                    </a:p>
                  </a:txBody>
                  <a:tcPr marL="121920" marR="121920"/>
                </a:tc>
                <a:extLst>
                  <a:ext uri="{0D108BD9-81ED-4DB2-BD59-A6C34878D82A}">
                    <a16:rowId xmlns:a16="http://schemas.microsoft.com/office/drawing/2014/main" val="10004"/>
                  </a:ext>
                </a:extLst>
              </a:tr>
              <a:tr h="685800">
                <a:tc>
                  <a:txBody>
                    <a:bodyPr/>
                    <a:lstStyle/>
                    <a:p>
                      <a:pPr algn="ctr"/>
                      <a:r>
                        <a:rPr lang="en-US" sz="2400" b="1" dirty="0">
                          <a:latin typeface="Times New Roman" pitchFamily="18" charset="0"/>
                          <a:cs typeface="Times New Roman" pitchFamily="18" charset="0"/>
                        </a:rPr>
                        <a:t>Việt</a:t>
                      </a:r>
                      <a:r>
                        <a:rPr lang="en-US" sz="2400" b="1" baseline="0" dirty="0">
                          <a:latin typeface="Times New Roman" pitchFamily="18" charset="0"/>
                          <a:cs typeface="Times New Roman" pitchFamily="18" charset="0"/>
                        </a:rPr>
                        <a:t> Nam</a:t>
                      </a:r>
                      <a:endParaRPr lang="en-US" sz="2400" b="1" dirty="0">
                        <a:latin typeface="Times New Roman" pitchFamily="18" charset="0"/>
                        <a:cs typeface="Times New Roman" pitchFamily="18" charset="0"/>
                      </a:endParaRPr>
                    </a:p>
                  </a:txBody>
                  <a:tcPr marL="121920" marR="121920"/>
                </a:tc>
                <a:tc>
                  <a:txBody>
                    <a:bodyPr/>
                    <a:lstStyle/>
                    <a:p>
                      <a:pPr algn="ctr"/>
                      <a:r>
                        <a:rPr lang="en-US" sz="2400" b="1" dirty="0">
                          <a:latin typeface="Times New Roman" pitchFamily="18" charset="0"/>
                          <a:cs typeface="Times New Roman" pitchFamily="18" charset="0"/>
                        </a:rPr>
                        <a:t>98,9 triệu</a:t>
                      </a:r>
                      <a:r>
                        <a:rPr lang="en-US" sz="2400" b="1" baseline="0"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a:txBody>
                  <a:tcPr marL="121920" marR="121920"/>
                </a:tc>
                <a:extLst>
                  <a:ext uri="{0D108BD9-81ED-4DB2-BD59-A6C34878D82A}">
                    <a16:rowId xmlns:a16="http://schemas.microsoft.com/office/drawing/2014/main" val="10005"/>
                  </a:ext>
                </a:extLst>
              </a:tr>
            </a:tbl>
          </a:graphicData>
        </a:graphic>
      </p:graphicFrame>
    </p:spTree>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458063278"/>
              </p:ext>
            </p:extLst>
          </p:nvPr>
        </p:nvGraphicFramePr>
        <p:xfrm>
          <a:off x="957650" y="4135368"/>
          <a:ext cx="10512228" cy="1901952"/>
        </p:xfrm>
        <a:graphic>
          <a:graphicData uri="http://schemas.openxmlformats.org/drawingml/2006/table">
            <a:tbl>
              <a:tblPr/>
              <a:tblGrid>
                <a:gridCol w="2628057">
                  <a:extLst>
                    <a:ext uri="{9D8B030D-6E8A-4147-A177-3AD203B41FA5}">
                      <a16:colId xmlns:a16="http://schemas.microsoft.com/office/drawing/2014/main" val="20000"/>
                    </a:ext>
                  </a:extLst>
                </a:gridCol>
                <a:gridCol w="2628057">
                  <a:extLst>
                    <a:ext uri="{9D8B030D-6E8A-4147-A177-3AD203B41FA5}">
                      <a16:colId xmlns:a16="http://schemas.microsoft.com/office/drawing/2014/main" val="20001"/>
                    </a:ext>
                  </a:extLst>
                </a:gridCol>
                <a:gridCol w="2628057">
                  <a:extLst>
                    <a:ext uri="{9D8B030D-6E8A-4147-A177-3AD203B41FA5}">
                      <a16:colId xmlns:a16="http://schemas.microsoft.com/office/drawing/2014/main" val="20002"/>
                    </a:ext>
                  </a:extLst>
                </a:gridCol>
                <a:gridCol w="2628057">
                  <a:extLst>
                    <a:ext uri="{9D8B030D-6E8A-4147-A177-3AD203B41FA5}">
                      <a16:colId xmlns:a16="http://schemas.microsoft.com/office/drawing/2014/main" val="20003"/>
                    </a:ext>
                  </a:extLst>
                </a:gridCol>
              </a:tblGrid>
              <a:tr h="337722">
                <a:tc>
                  <a:txBody>
                    <a:bodyPr/>
                    <a:lstStyle/>
                    <a:p>
                      <a:pPr>
                        <a:lnSpc>
                          <a:spcPct val="130000"/>
                        </a:lnSpc>
                        <a:spcAft>
                          <a:spcPts val="0"/>
                        </a:spcAft>
                      </a:pPr>
                      <a:r>
                        <a:rPr lang="vi-VN" sz="2400" b="1" dirty="0">
                          <a:latin typeface="Times New Roman"/>
                          <a:ea typeface="Calibri"/>
                          <a:cs typeface="Times New Roman"/>
                        </a:rPr>
                        <a:t>Nhóm tuổi</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b="1" dirty="0">
                          <a:latin typeface="Times New Roman"/>
                          <a:ea typeface="Calibri"/>
                          <a:cs typeface="Times New Roman"/>
                        </a:rPr>
                        <a:t>Năm 1970</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b="1" dirty="0">
                          <a:latin typeface="Times New Roman"/>
                          <a:ea typeface="Calibri"/>
                          <a:cs typeface="Times New Roman"/>
                        </a:rPr>
                        <a:t>Năm 2011</a:t>
                      </a:r>
                      <a:endParaRPr lang="en-US" sz="24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b="1">
                          <a:latin typeface="Times New Roman"/>
                          <a:ea typeface="Calibri"/>
                          <a:cs typeface="Times New Roman"/>
                        </a:rPr>
                        <a:t>Năm 2019</a:t>
                      </a:r>
                      <a:endParaRPr lang="en-US" sz="24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extLst>
                  <a:ext uri="{0D108BD9-81ED-4DB2-BD59-A6C34878D82A}">
                    <a16:rowId xmlns:a16="http://schemas.microsoft.com/office/drawing/2014/main" val="10000"/>
                  </a:ext>
                </a:extLst>
              </a:tr>
              <a:tr h="461910">
                <a:tc>
                  <a:txBody>
                    <a:bodyPr/>
                    <a:lstStyle/>
                    <a:p>
                      <a:pPr>
                        <a:lnSpc>
                          <a:spcPct val="130000"/>
                        </a:lnSpc>
                        <a:spcAft>
                          <a:spcPts val="0"/>
                        </a:spcAft>
                      </a:pPr>
                      <a:r>
                        <a:rPr lang="vi-VN" sz="2400" b="1" dirty="0">
                          <a:latin typeface="Times New Roman"/>
                          <a:ea typeface="Calibri"/>
                          <a:cs typeface="Times New Roman"/>
                        </a:rPr>
                        <a:t>0 – 14 tuổi</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dirty="0">
                          <a:latin typeface="Times New Roman"/>
                          <a:ea typeface="Calibri"/>
                          <a:cs typeface="Times New Roman"/>
                        </a:rPr>
                        <a:t>40</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dirty="0">
                          <a:latin typeface="Times New Roman"/>
                          <a:ea typeface="Calibri"/>
                          <a:cs typeface="Times New Roman"/>
                        </a:rPr>
                        <a:t>25</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dirty="0">
                          <a:latin typeface="Times New Roman"/>
                          <a:ea typeface="Calibri"/>
                          <a:cs typeface="Times New Roman"/>
                        </a:rPr>
                        <a:t>24</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extLst>
                  <a:ext uri="{0D108BD9-81ED-4DB2-BD59-A6C34878D82A}">
                    <a16:rowId xmlns:a16="http://schemas.microsoft.com/office/drawing/2014/main" val="10001"/>
                  </a:ext>
                </a:extLst>
              </a:tr>
              <a:tr h="461910">
                <a:tc>
                  <a:txBody>
                    <a:bodyPr/>
                    <a:lstStyle/>
                    <a:p>
                      <a:pPr>
                        <a:lnSpc>
                          <a:spcPct val="130000"/>
                        </a:lnSpc>
                        <a:spcAft>
                          <a:spcPts val="0"/>
                        </a:spcAft>
                      </a:pPr>
                      <a:r>
                        <a:rPr lang="vi-VN" sz="2400" b="1" dirty="0">
                          <a:latin typeface="Times New Roman"/>
                          <a:ea typeface="Calibri"/>
                          <a:cs typeface="Times New Roman"/>
                        </a:rPr>
                        <a:t>15 – 64 tuổi</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a:latin typeface="Times New Roman"/>
                          <a:ea typeface="Calibri"/>
                          <a:cs typeface="Times New Roman"/>
                        </a:rPr>
                        <a:t>56</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a:latin typeface="Times New Roman"/>
                          <a:ea typeface="Calibri"/>
                          <a:cs typeface="Times New Roman"/>
                        </a:rPr>
                        <a:t>68</a:t>
                      </a:r>
                      <a:endParaRPr lang="en-US" sz="240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dirty="0">
                          <a:latin typeface="Times New Roman"/>
                          <a:ea typeface="Calibri"/>
                          <a:cs typeface="Times New Roman"/>
                        </a:rPr>
                        <a:t>67</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extLst>
                  <a:ext uri="{0D108BD9-81ED-4DB2-BD59-A6C34878D82A}">
                    <a16:rowId xmlns:a16="http://schemas.microsoft.com/office/drawing/2014/main" val="10002"/>
                  </a:ext>
                </a:extLst>
              </a:tr>
              <a:tr h="461910">
                <a:tc>
                  <a:txBody>
                    <a:bodyPr/>
                    <a:lstStyle/>
                    <a:p>
                      <a:pPr>
                        <a:lnSpc>
                          <a:spcPct val="130000"/>
                        </a:lnSpc>
                        <a:spcAft>
                          <a:spcPts val="0"/>
                        </a:spcAft>
                      </a:pPr>
                      <a:r>
                        <a:rPr lang="vi-VN" sz="2400" b="1" dirty="0">
                          <a:latin typeface="Times New Roman"/>
                          <a:ea typeface="Calibri"/>
                          <a:cs typeface="Times New Roman"/>
                        </a:rPr>
                        <a:t>Từ 65 tuổi trở lên</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dirty="0">
                          <a:latin typeface="Times New Roman"/>
                          <a:ea typeface="Calibri"/>
                          <a:cs typeface="Times New Roman"/>
                        </a:rPr>
                        <a:t>4</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dirty="0">
                          <a:latin typeface="Times New Roman"/>
                          <a:ea typeface="Calibri"/>
                          <a:cs typeface="Times New Roman"/>
                        </a:rPr>
                        <a:t>7</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tc>
                  <a:txBody>
                    <a:bodyPr/>
                    <a:lstStyle/>
                    <a:p>
                      <a:pPr algn="ctr">
                        <a:lnSpc>
                          <a:spcPct val="130000"/>
                        </a:lnSpc>
                        <a:spcAft>
                          <a:spcPts val="0"/>
                        </a:spcAft>
                      </a:pPr>
                      <a:r>
                        <a:rPr lang="vi-VN" sz="2400" dirty="0">
                          <a:latin typeface="Times New Roman"/>
                          <a:ea typeface="Calibri"/>
                          <a:cs typeface="Times New Roman"/>
                        </a:rPr>
                        <a:t>9</a:t>
                      </a:r>
                      <a:endParaRPr lang="en-US" sz="2400" dirty="0">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ABE"/>
                    </a:solidFill>
                  </a:tcPr>
                </a:tc>
                <a:extLst>
                  <a:ext uri="{0D108BD9-81ED-4DB2-BD59-A6C34878D82A}">
                    <a16:rowId xmlns:a16="http://schemas.microsoft.com/office/drawing/2014/main" val="10003"/>
                  </a:ext>
                </a:extLst>
              </a:tr>
            </a:tbl>
          </a:graphicData>
        </a:graphic>
      </p:graphicFrame>
      <p:sp>
        <p:nvSpPr>
          <p:cNvPr id="12289" name="Rectangle 1"/>
          <p:cNvSpPr>
            <a:spLocks noChangeArrowheads="1"/>
          </p:cNvSpPr>
          <p:nvPr/>
        </p:nvSpPr>
        <p:spPr bwMode="auto">
          <a:xfrm>
            <a:off x="318655" y="6188517"/>
            <a:ext cx="11582399"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Bảng số liệu về cơ cấu dân số theo </a:t>
            </a:r>
            <a:r>
              <a:rPr kumimoji="0" lang="en-US"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nhóm</a:t>
            </a:r>
            <a:r>
              <a:rPr kumimoji="0" lang="en-US" sz="2400" b="1" i="0" u="none" strike="noStrike" cap="none" normalizeH="0" dirty="0">
                <a:ln>
                  <a:noFill/>
                </a:ln>
                <a:solidFill>
                  <a:schemeClr val="tx1"/>
                </a:solidFill>
                <a:effectLst/>
                <a:latin typeface="Times New Roman" pitchFamily="18" charset="0"/>
                <a:ea typeface="Calibri" pitchFamily="34" charset="0"/>
                <a:cs typeface="Times New Roman" pitchFamily="18" charset="0"/>
              </a:rPr>
              <a:t> </a:t>
            </a:r>
            <a:r>
              <a:rPr kumimoji="0" lang="vi-VN"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tuổi của châu Á giai đoạn 1970 – 2019</a:t>
            </a:r>
            <a:endParaRPr kumimoji="0" lang="vi-VN" sz="2400" b="0" i="0" u="none" strike="noStrike" cap="none" normalizeH="0" baseline="0" dirty="0">
              <a:ln>
                <a:noFill/>
              </a:ln>
              <a:solidFill>
                <a:schemeClr val="tx1"/>
              </a:solidFill>
              <a:effectLst/>
              <a:latin typeface="Arial" pitchFamily="34" charset="0"/>
              <a:cs typeface="Arial" pitchFamily="34"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9754" t="31440" r="8804" b="39671"/>
          <a:stretch/>
        </p:blipFill>
        <p:spPr>
          <a:xfrm>
            <a:off x="850805" y="347499"/>
            <a:ext cx="10315959" cy="2534247"/>
          </a:xfrm>
          <a:prstGeom prst="rect">
            <a:avLst/>
          </a:prstGeom>
        </p:spPr>
      </p:pic>
      <p:sp>
        <p:nvSpPr>
          <p:cNvPr id="10" name="Rectangle 1"/>
          <p:cNvSpPr>
            <a:spLocks noChangeArrowheads="1"/>
          </p:cNvSpPr>
          <p:nvPr/>
        </p:nvSpPr>
        <p:spPr bwMode="auto">
          <a:xfrm>
            <a:off x="1" y="3111838"/>
            <a:ext cx="12192000" cy="53245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a:lnSpc>
                <a:spcPct val="130000"/>
              </a:lnSpc>
              <a:defRPr/>
            </a:pP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Bảng</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Cơ</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cấu</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dân</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số</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theo</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nhóm</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tuổi</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của</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châu</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Á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và</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các</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khu</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vực</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thuộc</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châu</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Á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năm</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2019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Đơn</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r>
              <a:rPr lang="en-US" sz="2200" b="1" kern="0" dirty="0" err="1">
                <a:solidFill>
                  <a:prstClr val="black">
                    <a:lumMod val="95000"/>
                    <a:lumOff val="5000"/>
                  </a:prstClr>
                </a:solidFill>
                <a:latin typeface="Times New Roman" pitchFamily="18" charset="0"/>
                <a:ea typeface="#9Slide03 Roboto Medium" panose="02000000000000000000" pitchFamily="2" charset="0"/>
                <a:cs typeface="Times New Roman" pitchFamily="18" charset="0"/>
              </a:rPr>
              <a:t>vị</a:t>
            </a:r>
            <a:r>
              <a:rPr lang="en-US" sz="2200" b="1" kern="0" dirty="0">
                <a:solidFill>
                  <a:prstClr val="black">
                    <a:lumMod val="95000"/>
                    <a:lumOff val="5000"/>
                  </a:prstClr>
                </a:solidFill>
                <a:latin typeface="Times New Roman" pitchFamily="18" charset="0"/>
                <a:ea typeface="#9Slide03 Roboto Medium" panose="02000000000000000000" pitchFamily="2" charset="0"/>
                <a:cs typeface="Times New Roman" pitchFamily="18" charset="0"/>
              </a:rPr>
              <a:t>: %)</a:t>
            </a:r>
            <a:endParaRPr lang="en-US" sz="2200" b="1" dirty="0">
              <a:solidFill>
                <a:srgbClr val="2C3A3D"/>
              </a:solidFill>
              <a:latin typeface="Times New Roman" pitchFamily="18" charset="0"/>
              <a:cs typeface="Times New Roman"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69166"/>
          </a:xfrm>
        </p:spPr>
        <p:txBody>
          <a:bodyPr>
            <a:noAutofit/>
          </a:bodyPr>
          <a:lstStyle/>
          <a:p>
            <a:pPr algn="ctr"/>
            <a:r>
              <a:rPr lang="en-US" sz="2800" b="1" dirty="0" err="1" smtClean="0">
                <a:latin typeface="Times New Roman" panose="02020603050405020304" pitchFamily="18" charset="0"/>
                <a:cs typeface="Times New Roman" panose="02020603050405020304" pitchFamily="18" charset="0"/>
              </a:rPr>
              <a:t>HĐN</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5</a:t>
            </a:r>
            <a:r>
              <a:rPr lang="en-US" sz="2800" b="1" dirty="0" err="1" smtClean="0">
                <a:latin typeface="Times New Roman" panose="02020603050405020304" pitchFamily="18" charset="0"/>
                <a:cs typeface="Times New Roman" panose="02020603050405020304" pitchFamily="18" charset="0"/>
              </a:rPr>
              <a:t>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phiếu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học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tập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sau</a:t>
            </a:r>
            <a:endParaRPr lang="en-US" sz="28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9432558"/>
              </p:ext>
            </p:extLst>
          </p:nvPr>
        </p:nvGraphicFramePr>
        <p:xfrm>
          <a:off x="401782" y="1025525"/>
          <a:ext cx="10952018" cy="4297680"/>
        </p:xfrm>
        <a:graphic>
          <a:graphicData uri="http://schemas.openxmlformats.org/drawingml/2006/table">
            <a:tbl>
              <a:tblPr firstRow="1" bandRow="1">
                <a:tableStyleId>{5C22544A-7EE6-4342-B048-85BDC9FD1C3A}</a:tableStyleId>
              </a:tblPr>
              <a:tblGrid>
                <a:gridCol w="5403861">
                  <a:extLst>
                    <a:ext uri="{9D8B030D-6E8A-4147-A177-3AD203B41FA5}">
                      <a16:colId xmlns:a16="http://schemas.microsoft.com/office/drawing/2014/main" val="2533317947"/>
                    </a:ext>
                  </a:extLst>
                </a:gridCol>
                <a:gridCol w="1053356">
                  <a:extLst>
                    <a:ext uri="{9D8B030D-6E8A-4147-A177-3AD203B41FA5}">
                      <a16:colId xmlns:a16="http://schemas.microsoft.com/office/drawing/2014/main" val="299991718"/>
                    </a:ext>
                  </a:extLst>
                </a:gridCol>
                <a:gridCol w="4494801">
                  <a:extLst>
                    <a:ext uri="{9D8B030D-6E8A-4147-A177-3AD203B41FA5}">
                      <a16:colId xmlns:a16="http://schemas.microsoft.com/office/drawing/2014/main" val="741880862"/>
                    </a:ext>
                  </a:extLst>
                </a:gridCol>
              </a:tblGrid>
              <a:tr h="370840">
                <a:tc>
                  <a:txBody>
                    <a:bodyPr/>
                    <a:lstStyle/>
                    <a:p>
                      <a:pPr algn="ctr"/>
                      <a:r>
                        <a:rPr lang="en-US" sz="2400" dirty="0">
                          <a:latin typeface="Times New Roman" panose="02020603050405020304" pitchFamily="18" charset="0"/>
                          <a:cs typeface="Times New Roman" panose="02020603050405020304" pitchFamily="18" charset="0"/>
                        </a:rPr>
                        <a:t>A</a:t>
                      </a:r>
                    </a:p>
                  </a:txBody>
                  <a:tcPr/>
                </a:tc>
                <a:tc>
                  <a:txBody>
                    <a:bodyPr/>
                    <a:lstStyle/>
                    <a:p>
                      <a:pPr algn="ctr"/>
                      <a:r>
                        <a:rPr lang="en-US" sz="2400" dirty="0" err="1">
                          <a:latin typeface="Times New Roman" panose="02020603050405020304" pitchFamily="18" charset="0"/>
                          <a:cs typeface="Times New Roman" panose="02020603050405020304" pitchFamily="18" charset="0"/>
                        </a:rPr>
                        <a:t>Nối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B</a:t>
                      </a:r>
                    </a:p>
                  </a:txBody>
                  <a:tcPr/>
                </a:tc>
                <a:extLst>
                  <a:ext uri="{0D108BD9-81ED-4DB2-BD59-A6C34878D82A}">
                    <a16:rowId xmlns:a16="http://schemas.microsoft.com/office/drawing/2014/main" val="1830219303"/>
                  </a:ext>
                </a:extLst>
              </a:tr>
              <a:tr h="370840">
                <a:tc>
                  <a:txBody>
                    <a:bodyPr/>
                    <a:lstStyle/>
                    <a:p>
                      <a:r>
                        <a:rPr lang="en-US" sz="2400" dirty="0" smtClean="0">
                          <a:latin typeface="Times New Roman" panose="02020603050405020304" pitchFamily="18" charset="0"/>
                          <a:cs typeface="Times New Roman" panose="02020603050405020304" pitchFamily="18" charset="0"/>
                        </a:rPr>
                        <a:t>1. </a:t>
                      </a:r>
                      <a:r>
                        <a:rPr lang="en-US" sz="2400" dirty="0" err="1" smtClean="0">
                          <a:latin typeface="Times New Roman" panose="02020603050405020304" pitchFamily="18" charset="0"/>
                          <a:cs typeface="Times New Roman" panose="02020603050405020304" pitchFamily="18" charset="0"/>
                        </a:rPr>
                        <a:t>Châu</a:t>
                      </a:r>
                      <a:r>
                        <a:rPr lang="en-US" sz="2400" baseline="0" dirty="0" smtClean="0">
                          <a:latin typeface="Times New Roman" panose="02020603050405020304" pitchFamily="18" charset="0"/>
                          <a:cs typeface="Times New Roman" panose="02020603050405020304" pitchFamily="18" charset="0"/>
                        </a:rPr>
                        <a:t> </a:t>
                      </a:r>
                      <a:r>
                        <a:rPr lang="en-US" sz="2400" baseline="0" dirty="0">
                          <a:latin typeface="Times New Roman" panose="02020603050405020304" pitchFamily="18" charset="0"/>
                          <a:cs typeface="Times New Roman" panose="02020603050405020304" pitchFamily="18" charset="0"/>
                        </a:rPr>
                        <a:t>Á </a:t>
                      </a:r>
                      <a:r>
                        <a:rPr lang="en-US" sz="2400" baseline="0" dirty="0" err="1">
                          <a:latin typeface="Times New Roman" panose="02020603050405020304" pitchFamily="18" charset="0"/>
                          <a:cs typeface="Times New Roman" panose="02020603050405020304" pitchFamily="18" charset="0"/>
                        </a:rPr>
                        <a:t>có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cơ</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cấu</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1-</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a. </a:t>
                      </a:r>
                      <a:r>
                        <a:rPr lang="en-US" sz="2400" dirty="0" err="1" smtClean="0">
                          <a:latin typeface="Times New Roman" panose="02020603050405020304" pitchFamily="18" charset="0"/>
                          <a:cs typeface="Times New Roman" panose="02020603050405020304" pitchFamily="18" charset="0"/>
                        </a:rPr>
                        <a:t>giảm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5168639"/>
                  </a:ext>
                </a:extLst>
              </a:tr>
              <a:tr h="370840">
                <a:tc>
                  <a:txBody>
                    <a:bodyPr/>
                    <a:lstStyle/>
                    <a:p>
                      <a:r>
                        <a:rPr lang="en-SG" sz="2400" b="0" kern="1200" dirty="0" smtClean="0">
                          <a:solidFill>
                            <a:schemeClr val="dk1"/>
                          </a:solidFill>
                          <a:effectLst/>
                          <a:latin typeface="Times New Roman" panose="02020603050405020304" pitchFamily="18" charset="0"/>
                          <a:ea typeface="+mn-ea"/>
                          <a:cs typeface="Times New Roman" panose="02020603050405020304" pitchFamily="18" charset="0"/>
                        </a:rPr>
                        <a:t>2. </a:t>
                      </a:r>
                      <a:r>
                        <a:rPr lang="en-SG" sz="2400" b="0" kern="1200" dirty="0" err="1" smtClean="0">
                          <a:solidFill>
                            <a:schemeClr val="dk1"/>
                          </a:solidFill>
                          <a:effectLst/>
                          <a:latin typeface="Times New Roman" panose="02020603050405020304" pitchFamily="18" charset="0"/>
                          <a:ea typeface="+mn-ea"/>
                          <a:cs typeface="Times New Roman" panose="02020603050405020304" pitchFamily="18" charset="0"/>
                        </a:rPr>
                        <a:t>Số</a:t>
                      </a:r>
                      <a:r>
                        <a:rPr lang="en-SG" sz="2400" b="0" kern="1200" dirty="0" smtClean="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độ</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tuổi</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lao</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chiếm</a:t>
                      </a:r>
                      <a:endParaRPr lang="en-US" sz="2400" b="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2-</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b. </a:t>
                      </a:r>
                      <a:r>
                        <a:rPr lang="en-US" sz="2400" dirty="0" err="1" smtClean="0">
                          <a:latin typeface="Times New Roman" panose="02020603050405020304" pitchFamily="18" charset="0"/>
                          <a:cs typeface="Times New Roman" panose="02020603050405020304" pitchFamily="18" charset="0"/>
                        </a:rPr>
                        <a:t>tăng</a:t>
                      </a:r>
                      <a:r>
                        <a:rPr lang="en-US" sz="2400" baseline="0" dirty="0" smtClean="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dần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2967271"/>
                  </a:ext>
                </a:extLst>
              </a:tr>
              <a:tr h="370840">
                <a:tc>
                  <a:txBody>
                    <a:bodyPr/>
                    <a:lstStyle/>
                    <a:p>
                      <a:r>
                        <a:rPr lang="en-US" sz="2400" dirty="0" smtClean="0">
                          <a:latin typeface="Times New Roman" panose="02020603050405020304" pitchFamily="18" charset="0"/>
                          <a:cs typeface="Times New Roman" panose="02020603050405020304" pitchFamily="18" charset="0"/>
                        </a:rPr>
                        <a:t>3. </a:t>
                      </a:r>
                      <a:r>
                        <a:rPr lang="vi-VN" sz="2400" dirty="0" smtClean="0">
                          <a:latin typeface="Times New Roman" panose="02020603050405020304" pitchFamily="18" charset="0"/>
                          <a:cs typeface="Times New Roman" panose="02020603050405020304" pitchFamily="18" charset="0"/>
                        </a:rPr>
                        <a:t>Tỉ </a:t>
                      </a:r>
                      <a:r>
                        <a:rPr lang="vi-VN" sz="2400" dirty="0">
                          <a:latin typeface="Times New Roman" panose="02020603050405020304" pitchFamily="18" charset="0"/>
                          <a:cs typeface="Times New Roman" panose="02020603050405020304" pitchFamily="18" charset="0"/>
                        </a:rPr>
                        <a:t>lệ dân số ở nhóm tuổi 0 - 14 của châu Á có xu hướng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3-</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c. </a:t>
                      </a:r>
                      <a:r>
                        <a:rPr lang="en-US" sz="2400" dirty="0" err="1" smtClean="0">
                          <a:latin typeface="Times New Roman" panose="02020603050405020304" pitchFamily="18" charset="0"/>
                          <a:cs typeface="Times New Roman" panose="02020603050405020304" pitchFamily="18" charset="0"/>
                        </a:rPr>
                        <a:t>dân</a:t>
                      </a:r>
                      <a:r>
                        <a:rPr lang="en-US" sz="2400" baseline="0" dirty="0" smtClean="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số</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trẻ</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9181297"/>
                  </a:ext>
                </a:extLst>
              </a:tr>
              <a:tr h="370840">
                <a:tc>
                  <a:txBody>
                    <a:bodyPr/>
                    <a:lstStyle/>
                    <a:p>
                      <a:r>
                        <a:rPr lang="en-US" sz="2400" dirty="0" smtClean="0">
                          <a:latin typeface="Times New Roman" panose="02020603050405020304" pitchFamily="18" charset="0"/>
                          <a:cs typeface="Times New Roman" panose="02020603050405020304" pitchFamily="18" charset="0"/>
                        </a:rPr>
                        <a:t>4. </a:t>
                      </a:r>
                      <a:r>
                        <a:rPr lang="vi-VN" sz="2400" dirty="0" smtClean="0">
                          <a:latin typeface="Times New Roman" panose="02020603050405020304" pitchFamily="18" charset="0"/>
                          <a:cs typeface="Times New Roman" panose="02020603050405020304" pitchFamily="18" charset="0"/>
                        </a:rPr>
                        <a:t>Tỉ </a:t>
                      </a:r>
                      <a:r>
                        <a:rPr lang="vi-VN" sz="2400" dirty="0">
                          <a:latin typeface="Times New Roman" panose="02020603050405020304" pitchFamily="18" charset="0"/>
                          <a:cs typeface="Times New Roman" panose="02020603050405020304" pitchFamily="18" charset="0"/>
                        </a:rPr>
                        <a:t>lệ dân số ở nhóm tuổi 15 - 64 của châu Á có xu hướng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4-</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d. </a:t>
                      </a:r>
                      <a:r>
                        <a:rPr lang="vi-VN" sz="2400" dirty="0" smtClean="0">
                          <a:latin typeface="Times New Roman" panose="02020603050405020304" pitchFamily="18" charset="0"/>
                          <a:cs typeface="Times New Roman" panose="02020603050405020304" pitchFamily="18" charset="0"/>
                        </a:rPr>
                        <a:t>có xu hướng già đi </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32064113"/>
                  </a:ext>
                </a:extLst>
              </a:tr>
              <a:tr h="320040">
                <a:tc>
                  <a:txBody>
                    <a:bodyPr/>
                    <a:lstStyle/>
                    <a:p>
                      <a:r>
                        <a:rPr kumimoji="0" lang="en-US"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5. </a:t>
                      </a:r>
                      <a:r>
                        <a:rPr kumimoji="0" lang="vi-VN" sz="2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Tỉ </a:t>
                      </a: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lệ dân số ở nhóm tuổi từ 65 tuổi trở lên của châu Á có xu hướng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5-</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e. </a:t>
                      </a:r>
                      <a:r>
                        <a:rPr lang="en-US" sz="2400" dirty="0" err="1" smtClean="0">
                          <a:latin typeface="Times New Roman" panose="02020603050405020304" pitchFamily="18" charset="0"/>
                          <a:cs typeface="Times New Roman" panose="02020603050405020304" pitchFamily="18" charset="0"/>
                        </a:rPr>
                        <a:t>chiếm</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lệ</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lớn</a:t>
                      </a:r>
                      <a:r>
                        <a:rPr lang="en-US" sz="2400" baseline="0" dirty="0">
                          <a:latin typeface="Times New Roman" panose="02020603050405020304" pitchFamily="18" charset="0"/>
                          <a:cs typeface="Times New Roman" panose="02020603050405020304" pitchFamily="18" charset="0"/>
                        </a:rPr>
                        <a:t> (67%)</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66742148"/>
                  </a:ext>
                </a:extLst>
              </a:tr>
              <a:tr h="320040">
                <a:tc>
                  <a:txBody>
                    <a:bodyPr/>
                    <a:lstStyle/>
                    <a:p>
                      <a:r>
                        <a:rPr lang="en-US" sz="2400" dirty="0" smtClean="0">
                          <a:latin typeface="Times New Roman" panose="02020603050405020304" pitchFamily="18" charset="0"/>
                          <a:cs typeface="Times New Roman" panose="02020603050405020304" pitchFamily="18" charset="0"/>
                        </a:rPr>
                        <a:t>6. </a:t>
                      </a:r>
                      <a:r>
                        <a:rPr lang="vi-VN" sz="2400" dirty="0" smtClean="0">
                          <a:latin typeface="Times New Roman" panose="02020603050405020304" pitchFamily="18" charset="0"/>
                          <a:cs typeface="Times New Roman" panose="02020603050405020304" pitchFamily="18" charset="0"/>
                        </a:rPr>
                        <a:t>Theo </a:t>
                      </a:r>
                      <a:r>
                        <a:rPr lang="vi-VN" sz="2400" dirty="0">
                          <a:latin typeface="Times New Roman" panose="02020603050405020304" pitchFamily="18" charset="0"/>
                          <a:cs typeface="Times New Roman" panose="02020603050405020304" pitchFamily="18" charset="0"/>
                        </a:rPr>
                        <a:t>nhóm tuổi:  Cơ cấu dân số</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6-</a:t>
                      </a:r>
                      <a:endParaRPr lang="en-US" sz="2400" dirty="0">
                        <a:latin typeface="Times New Roman" panose="02020603050405020304" pitchFamily="18" charset="0"/>
                        <a:cs typeface="Times New Roman" panose="02020603050405020304" pitchFamily="18" charset="0"/>
                      </a:endParaRPr>
                    </a:p>
                  </a:txBody>
                  <a:tcPr/>
                </a:tc>
                <a:tc>
                  <a:txBody>
                    <a:bodyPr/>
                    <a:lstStyle/>
                    <a:p>
                      <a:r>
                        <a:rPr lang="en-US" sz="2400" dirty="0" smtClean="0">
                          <a:latin typeface="Times New Roman" panose="02020603050405020304" pitchFamily="18" charset="0"/>
                          <a:cs typeface="Times New Roman" panose="02020603050405020304" pitchFamily="18" charset="0"/>
                        </a:rPr>
                        <a:t>f. </a:t>
                      </a:r>
                      <a:r>
                        <a:rPr lang="en-US" sz="2400" dirty="0" err="1" smtClean="0">
                          <a:latin typeface="Times New Roman" panose="02020603050405020304" pitchFamily="18" charset="0"/>
                          <a:cs typeface="Times New Roman" panose="02020603050405020304" pitchFamily="18" charset="0"/>
                        </a:rPr>
                        <a:t>tăng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nhưng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không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ổn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định</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13288627"/>
                  </a:ext>
                </a:extLst>
              </a:tr>
            </a:tbl>
          </a:graphicData>
        </a:graphic>
      </p:graphicFrame>
    </p:spTree>
    <p:extLst>
      <p:ext uri="{BB962C8B-B14F-4D97-AF65-F5344CB8AC3E}">
        <p14:creationId xmlns:p14="http://schemas.microsoft.com/office/powerpoint/2010/main" val="189857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369166"/>
          </a:xfrm>
        </p:spPr>
        <p:txBody>
          <a:bodyPr>
            <a:noAutofit/>
          </a:bodyPr>
          <a:lstStyle/>
          <a:p>
            <a:pPr algn="ct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endParaRPr lang="en-US" sz="3200" b="1"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84702836"/>
              </p:ext>
            </p:extLst>
          </p:nvPr>
        </p:nvGraphicFramePr>
        <p:xfrm>
          <a:off x="387927" y="1025525"/>
          <a:ext cx="11388437" cy="5106408"/>
        </p:xfrm>
        <a:graphic>
          <a:graphicData uri="http://schemas.openxmlformats.org/drawingml/2006/table">
            <a:tbl>
              <a:tblPr firstRow="1" bandRow="1">
                <a:tableStyleId>{5C22544A-7EE6-4342-B048-85BDC9FD1C3A}</a:tableStyleId>
              </a:tblPr>
              <a:tblGrid>
                <a:gridCol w="5619195">
                  <a:extLst>
                    <a:ext uri="{9D8B030D-6E8A-4147-A177-3AD203B41FA5}">
                      <a16:colId xmlns:a16="http://schemas.microsoft.com/office/drawing/2014/main" val="2533317947"/>
                    </a:ext>
                  </a:extLst>
                </a:gridCol>
                <a:gridCol w="1095331">
                  <a:extLst>
                    <a:ext uri="{9D8B030D-6E8A-4147-A177-3AD203B41FA5}">
                      <a16:colId xmlns:a16="http://schemas.microsoft.com/office/drawing/2014/main" val="299991718"/>
                    </a:ext>
                  </a:extLst>
                </a:gridCol>
                <a:gridCol w="4673911">
                  <a:extLst>
                    <a:ext uri="{9D8B030D-6E8A-4147-A177-3AD203B41FA5}">
                      <a16:colId xmlns:a16="http://schemas.microsoft.com/office/drawing/2014/main" val="741880862"/>
                    </a:ext>
                  </a:extLst>
                </a:gridCol>
              </a:tblGrid>
              <a:tr h="509934">
                <a:tc>
                  <a:txBody>
                    <a:bodyPr/>
                    <a:lstStyle/>
                    <a:p>
                      <a:pPr algn="ctr"/>
                      <a:r>
                        <a:rPr lang="en-US" sz="2400" dirty="0">
                          <a:latin typeface="Times New Roman" panose="02020603050405020304" pitchFamily="18" charset="0"/>
                          <a:cs typeface="Times New Roman" panose="02020603050405020304" pitchFamily="18" charset="0"/>
                        </a:rPr>
                        <a:t>A</a:t>
                      </a:r>
                    </a:p>
                  </a:txBody>
                  <a:tcPr/>
                </a:tc>
                <a:tc>
                  <a:txBody>
                    <a:bodyPr/>
                    <a:lstStyle/>
                    <a:p>
                      <a:pPr algn="ctr"/>
                      <a:r>
                        <a:rPr lang="en-US" sz="2400" dirty="0" err="1">
                          <a:latin typeface="Times New Roman" panose="02020603050405020304" pitchFamily="18" charset="0"/>
                          <a:cs typeface="Times New Roman" panose="02020603050405020304" pitchFamily="18" charset="0"/>
                        </a:rPr>
                        <a:t>Nối</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B</a:t>
                      </a:r>
                    </a:p>
                  </a:txBody>
                  <a:tcPr/>
                </a:tc>
                <a:extLst>
                  <a:ext uri="{0D108BD9-81ED-4DB2-BD59-A6C34878D82A}">
                    <a16:rowId xmlns:a16="http://schemas.microsoft.com/office/drawing/2014/main" val="1830219303"/>
                  </a:ext>
                </a:extLst>
              </a:tr>
              <a:tr h="509934">
                <a:tc>
                  <a:txBody>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Châu</a:t>
                      </a:r>
                      <a:r>
                        <a:rPr lang="en-US" sz="2400" baseline="0" dirty="0">
                          <a:latin typeface="Times New Roman" panose="02020603050405020304" pitchFamily="18" charset="0"/>
                          <a:cs typeface="Times New Roman" panose="02020603050405020304" pitchFamily="18" charset="0"/>
                        </a:rPr>
                        <a:t> Á </a:t>
                      </a:r>
                      <a:r>
                        <a:rPr lang="en-US" sz="2400" baseline="0" dirty="0" err="1">
                          <a:latin typeface="Times New Roman" panose="02020603050405020304" pitchFamily="18" charset="0"/>
                          <a:cs typeface="Times New Roman" panose="02020603050405020304" pitchFamily="18" charset="0"/>
                        </a:rPr>
                        <a:t>có</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cơ</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cấu</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1 - c</a:t>
                      </a:r>
                    </a:p>
                  </a:txBody>
                  <a:tcPr/>
                </a:tc>
                <a:tc>
                  <a:txBody>
                    <a:bodyPr/>
                    <a:lstStyle/>
                    <a:p>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giảm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dần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5168639"/>
                  </a:ext>
                </a:extLst>
              </a:tr>
              <a:tr h="509934">
                <a:tc>
                  <a:txBody>
                    <a:bodyPr/>
                    <a:lstStyle/>
                    <a:p>
                      <a:r>
                        <a:rPr lang="en-SG" sz="2400" b="0" kern="1200" dirty="0">
                          <a:solidFill>
                            <a:schemeClr val="dk1"/>
                          </a:solidFill>
                          <a:effectLst/>
                          <a:latin typeface="Times New Roman" panose="02020603050405020304" pitchFamily="18" charset="0"/>
                          <a:ea typeface="+mn-ea"/>
                          <a:cs typeface="Times New Roman" panose="02020603050405020304" pitchFamily="18" charset="0"/>
                        </a:rPr>
                        <a:t>2.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Số</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người</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trong</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độ</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tuổi</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lao</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động</a:t>
                      </a:r>
                      <a:r>
                        <a:rPr lang="en-SG" sz="2400" b="0" kern="1200" dirty="0">
                          <a:solidFill>
                            <a:schemeClr val="dk1"/>
                          </a:solidFill>
                          <a:effectLst/>
                          <a:latin typeface="Times New Roman" panose="02020603050405020304" pitchFamily="18" charset="0"/>
                          <a:ea typeface="+mn-ea"/>
                          <a:cs typeface="Times New Roman" panose="02020603050405020304" pitchFamily="18" charset="0"/>
                        </a:rPr>
                        <a:t> </a:t>
                      </a:r>
                      <a:r>
                        <a:rPr lang="en-SG" sz="2400" b="0" kern="1200" dirty="0" err="1">
                          <a:solidFill>
                            <a:schemeClr val="dk1"/>
                          </a:solidFill>
                          <a:effectLst/>
                          <a:latin typeface="Times New Roman" panose="02020603050405020304" pitchFamily="18" charset="0"/>
                          <a:ea typeface="+mn-ea"/>
                          <a:cs typeface="Times New Roman" panose="02020603050405020304" pitchFamily="18" charset="0"/>
                        </a:rPr>
                        <a:t>chiếm</a:t>
                      </a:r>
                      <a:endParaRPr lang="en-US" sz="2400" b="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2 - e</a:t>
                      </a:r>
                    </a:p>
                  </a:txBody>
                  <a:tcPr/>
                </a:tc>
                <a:tc>
                  <a:txBody>
                    <a:bodyPr/>
                    <a:lstStyle/>
                    <a:p>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tăng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dần</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02967271"/>
                  </a:ext>
                </a:extLst>
              </a:tr>
              <a:tr h="917882">
                <a:tc>
                  <a:txBody>
                    <a:bodyPr/>
                    <a:lstStyle/>
                    <a:p>
                      <a:r>
                        <a:rPr lang="en-US" sz="2400" dirty="0">
                          <a:latin typeface="Times New Roman" panose="02020603050405020304" pitchFamily="18" charset="0"/>
                          <a:cs typeface="Times New Roman" panose="02020603050405020304" pitchFamily="18" charset="0"/>
                        </a:rPr>
                        <a:t>3. </a:t>
                      </a:r>
                      <a:r>
                        <a:rPr lang="vi-VN" sz="2400" dirty="0">
                          <a:latin typeface="Times New Roman" panose="02020603050405020304" pitchFamily="18" charset="0"/>
                          <a:cs typeface="Times New Roman" panose="02020603050405020304" pitchFamily="18" charset="0"/>
                        </a:rPr>
                        <a:t>Tỉ lệ dân số ở nhóm tuổi 0 - 14 của châu Á có xu hướng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3 - a</a:t>
                      </a:r>
                    </a:p>
                  </a:txBody>
                  <a:tcPr/>
                </a:tc>
                <a:tc>
                  <a:txBody>
                    <a:bodyPr/>
                    <a:lstStyle/>
                    <a:p>
                      <a:r>
                        <a:rPr lang="en-US" sz="2400"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dân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số</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trẻ</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99181297"/>
                  </a:ext>
                </a:extLst>
              </a:tr>
              <a:tr h="917882">
                <a:tc>
                  <a:txBody>
                    <a:bodyPr/>
                    <a:lstStyle/>
                    <a:p>
                      <a:r>
                        <a:rPr lang="en-US" sz="2400" dirty="0">
                          <a:latin typeface="Times New Roman" panose="02020603050405020304" pitchFamily="18" charset="0"/>
                          <a:cs typeface="Times New Roman" panose="02020603050405020304" pitchFamily="18" charset="0"/>
                        </a:rPr>
                        <a:t>4. </a:t>
                      </a:r>
                      <a:r>
                        <a:rPr lang="vi-VN" sz="2400" dirty="0">
                          <a:latin typeface="Times New Roman" panose="02020603050405020304" pitchFamily="18" charset="0"/>
                          <a:cs typeface="Times New Roman" panose="02020603050405020304" pitchFamily="18" charset="0"/>
                        </a:rPr>
                        <a:t>Tỉ lệ dân số ở nhóm tuổi 15 - 64 của châu Á có xu hướng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4 - f</a:t>
                      </a:r>
                    </a:p>
                  </a:txBody>
                  <a:tcPr/>
                </a:tc>
                <a:tc>
                  <a:txBody>
                    <a:bodyPr/>
                    <a:lstStyle/>
                    <a:p>
                      <a:r>
                        <a:rPr lang="en-US" sz="2400" dirty="0">
                          <a:latin typeface="Times New Roman" panose="02020603050405020304" pitchFamily="18" charset="0"/>
                          <a:cs typeface="Times New Roman" panose="02020603050405020304" pitchFamily="18" charset="0"/>
                        </a:rPr>
                        <a:t>d</a:t>
                      </a:r>
                      <a:r>
                        <a:rPr lang="en-US" sz="2400" dirty="0" smtClean="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có xu hướng già đi </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32064113"/>
                  </a:ext>
                </a:extLst>
              </a:tr>
              <a:tr h="917882">
                <a:tc>
                  <a:txBody>
                    <a:bodyPr/>
                    <a:lstStyle/>
                    <a:p>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5. </a:t>
                      </a:r>
                      <a:r>
                        <a:rPr kumimoji="0" lang="vi-VN"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Tỉ lệ dân số ở nhóm tuổi từ 65 tuổi trở lên của châu Á có xu hướng</a:t>
                      </a:r>
                      <a:r>
                        <a:rPr kumimoji="0" lang="en-US" sz="2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5 - b</a:t>
                      </a:r>
                    </a:p>
                  </a:txBody>
                  <a:tcPr/>
                </a:tc>
                <a:tc>
                  <a:txBody>
                    <a:bodyPr/>
                    <a:lstStyle/>
                    <a:p>
                      <a:r>
                        <a:rPr lang="en-US" sz="2400" dirty="0">
                          <a:latin typeface="Times New Roman" panose="02020603050405020304" pitchFamily="18" charset="0"/>
                          <a:cs typeface="Times New Roman" panose="02020603050405020304" pitchFamily="18" charset="0"/>
                        </a:rPr>
                        <a:t>e. </a:t>
                      </a:r>
                      <a:r>
                        <a:rPr lang="en-US" sz="2400" dirty="0" err="1">
                          <a:latin typeface="Times New Roman" panose="02020603050405020304" pitchFamily="18" charset="0"/>
                          <a:cs typeface="Times New Roman" panose="02020603050405020304" pitchFamily="18" charset="0"/>
                        </a:rPr>
                        <a:t>chiếm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tỉ</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lệ</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lớn</a:t>
                      </a:r>
                      <a:r>
                        <a:rPr lang="en-US" sz="2400" baseline="0" dirty="0">
                          <a:latin typeface="Times New Roman" panose="02020603050405020304" pitchFamily="18" charset="0"/>
                          <a:cs typeface="Times New Roman" panose="02020603050405020304" pitchFamily="18" charset="0"/>
                        </a:rPr>
                        <a:t> (67%)</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66742148"/>
                  </a:ext>
                </a:extLst>
              </a:tr>
              <a:tr h="509934">
                <a:tc>
                  <a:txBody>
                    <a:bodyPr/>
                    <a:lstStyle/>
                    <a:p>
                      <a:r>
                        <a:rPr lang="en-US" sz="2400" dirty="0">
                          <a:latin typeface="Times New Roman" panose="02020603050405020304" pitchFamily="18" charset="0"/>
                          <a:cs typeface="Times New Roman" panose="02020603050405020304" pitchFamily="18" charset="0"/>
                        </a:rPr>
                        <a:t>6. </a:t>
                      </a:r>
                      <a:r>
                        <a:rPr lang="vi-VN" sz="2400" dirty="0">
                          <a:latin typeface="Times New Roman" panose="02020603050405020304" pitchFamily="18" charset="0"/>
                          <a:cs typeface="Times New Roman" panose="02020603050405020304" pitchFamily="18" charset="0"/>
                        </a:rPr>
                        <a:t>Theo nhóm tuổi:  Cơ cấu dân số</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a:latin typeface="Times New Roman" panose="02020603050405020304" pitchFamily="18" charset="0"/>
                          <a:cs typeface="Times New Roman" panose="02020603050405020304" pitchFamily="18" charset="0"/>
                        </a:rPr>
                        <a:t>6 - d</a:t>
                      </a:r>
                    </a:p>
                  </a:txBody>
                  <a:tcPr/>
                </a:tc>
                <a:tc>
                  <a:txBody>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US" sz="2400" dirty="0">
                          <a:latin typeface="Times New Roman" panose="02020603050405020304" pitchFamily="18" charset="0"/>
                          <a:cs typeface="Times New Roman" panose="02020603050405020304" pitchFamily="18" charset="0"/>
                        </a:rPr>
                        <a:t>f</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dần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nhưng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ổn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định</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213288627"/>
                  </a:ext>
                </a:extLst>
              </a:tr>
            </a:tbl>
          </a:graphicData>
        </a:graphic>
      </p:graphicFrame>
    </p:spTree>
    <p:extLst>
      <p:ext uri="{BB962C8B-B14F-4D97-AF65-F5344CB8AC3E}">
        <p14:creationId xmlns:p14="http://schemas.microsoft.com/office/powerpoint/2010/main" val="3101442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304800" y="9526"/>
            <a:ext cx="11548533" cy="400110"/>
          </a:xfrm>
          <a:prstGeom prst="rect">
            <a:avLst/>
          </a:prstGeom>
          <a:noFill/>
          <a:ln w="9525">
            <a:noFill/>
            <a:miter lim="800000"/>
            <a:headEnd/>
            <a:tailEnd/>
          </a:ln>
        </p:spPr>
        <p:txBody>
          <a:bodyPr anchor="ctr">
            <a:spAutoFit/>
          </a:bodyPr>
          <a:lstStyle/>
          <a:p>
            <a:pPr algn="ctr" eaLnBrk="1" hangingPunct="1"/>
            <a:r>
              <a:rPr lang="en-US" sz="2000" dirty="0"/>
              <a:t>Cho biết dân cư Châu Á thuộc những chủng tộc nào? Mỗi chủng tộc sống chủ yếu ở những khu vực nào?</a:t>
            </a:r>
          </a:p>
        </p:txBody>
      </p:sp>
      <p:pic>
        <p:nvPicPr>
          <p:cNvPr id="13315" name="Picture 6" descr="C:\Users\Admin\Desktop\bai-13-dac-diem-dan-cu-xa-hoi-chau-a-3.png"/>
          <p:cNvPicPr>
            <a:picLocks noChangeAspect="1" noChangeArrowheads="1"/>
          </p:cNvPicPr>
          <p:nvPr/>
        </p:nvPicPr>
        <p:blipFill>
          <a:blip r:embed="rId2"/>
          <a:srcRect/>
          <a:stretch>
            <a:fillRect/>
          </a:stretch>
        </p:blipFill>
        <p:spPr bwMode="auto">
          <a:xfrm>
            <a:off x="711200" y="719528"/>
            <a:ext cx="10871200" cy="5936105"/>
          </a:xfrm>
          <a:prstGeom prst="rect">
            <a:avLst/>
          </a:prstGeom>
          <a:noFill/>
          <a:ln w="9525">
            <a:noFill/>
            <a:miter lim="800000"/>
            <a:headEnd/>
            <a:tailEnd/>
          </a:ln>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0CAAF25-A5B2-49DA-9E26-4D295C8D4AEC}"/>
              </a:ext>
            </a:extLst>
          </p:cNvPr>
          <p:cNvSpPr/>
          <p:nvPr/>
        </p:nvSpPr>
        <p:spPr>
          <a:xfrm>
            <a:off x="329785" y="2072568"/>
            <a:ext cx="2304764" cy="1195288"/>
          </a:xfrm>
          <a:prstGeom prst="roundRect">
            <a:avLst/>
          </a:prstGeom>
          <a:solidFill>
            <a:srgbClr val="684130"/>
          </a:solidFill>
          <a:ln w="12700" cap="flat" cmpd="sng" algn="ctr">
            <a:no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white"/>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6" name="Left Brace 5">
            <a:extLst>
              <a:ext uri="{FF2B5EF4-FFF2-40B4-BE49-F238E27FC236}">
                <a16:creationId xmlns:a16="http://schemas.microsoft.com/office/drawing/2014/main" id="{21C12DD4-EE4A-4E35-8075-A4333B1CCABD}"/>
              </a:ext>
            </a:extLst>
          </p:cNvPr>
          <p:cNvSpPr/>
          <p:nvPr/>
        </p:nvSpPr>
        <p:spPr>
          <a:xfrm>
            <a:off x="2736924" y="1129372"/>
            <a:ext cx="538843" cy="3087003"/>
          </a:xfrm>
          <a:prstGeom prst="leftBrace">
            <a:avLst/>
          </a:prstGeom>
          <a:noFill/>
          <a:ln w="6350" cap="flat" cmpd="sng" algn="ctr">
            <a:solidFill>
              <a:sysClr val="windowText" lastClr="000000">
                <a:lumMod val="95000"/>
                <a:lumOff val="5000"/>
              </a:sysClr>
            </a:solidFill>
            <a:prstDash val="solid"/>
            <a:miter lim="800000"/>
          </a:ln>
          <a:effectLst/>
        </p:spPr>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2100" b="0" i="0" u="none" strike="noStrike" kern="0" cap="none" spc="0" normalizeH="0" baseline="0" noProof="0">
              <a:ln>
                <a:noFill/>
              </a:ln>
              <a:solidFill>
                <a:prstClr val="black"/>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8" name="TextBox 7">
            <a:extLst>
              <a:ext uri="{FF2B5EF4-FFF2-40B4-BE49-F238E27FC236}">
                <a16:creationId xmlns:a16="http://schemas.microsoft.com/office/drawing/2014/main" id="{691E770A-3F07-4005-B95E-08AC701B69BA}"/>
              </a:ext>
            </a:extLst>
          </p:cNvPr>
          <p:cNvSpPr txBox="1"/>
          <p:nvPr/>
        </p:nvSpPr>
        <p:spPr>
          <a:xfrm>
            <a:off x="456713" y="2206028"/>
            <a:ext cx="2050908" cy="1061829"/>
          </a:xfrm>
          <a:prstGeom prst="rect">
            <a:avLst/>
          </a:prstGeom>
          <a:noFill/>
        </p:spPr>
        <p:txBody>
          <a:bodyPr wrap="square">
            <a:spAutoFit/>
          </a:bodyPr>
          <a:lstStyle/>
          <a:p>
            <a:pPr algn="ctr" defTabSz="914377">
              <a:defRPr/>
            </a:pPr>
            <a:r>
              <a:rPr lang="vi-VN" sz="2100" b="1" dirty="0">
                <a:solidFill>
                  <a:prstClr val="white"/>
                </a:solidFill>
                <a:latin typeface="Times New Roman" panose="02020603050405020304" pitchFamily="18" charset="0"/>
                <a:ea typeface="#9Slide03 Roboto Medium" panose="02000000000000000000" pitchFamily="2" charset="0"/>
                <a:cs typeface="Times New Roman" panose="02020603050405020304" pitchFamily="18" charset="0"/>
              </a:rPr>
              <a:t>Dân cư châu Á thuộc nhiều chủng tộc</a:t>
            </a:r>
            <a:endParaRPr lang="en-US" sz="2100" b="1" dirty="0">
              <a:solidFill>
                <a:prstClr val="white"/>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9" name="TextBox 8">
            <a:extLst>
              <a:ext uri="{FF2B5EF4-FFF2-40B4-BE49-F238E27FC236}">
                <a16:creationId xmlns:a16="http://schemas.microsoft.com/office/drawing/2014/main" id="{5438BEA1-AB89-4D17-9186-419DCC90D174}"/>
              </a:ext>
            </a:extLst>
          </p:cNvPr>
          <p:cNvSpPr txBox="1"/>
          <p:nvPr/>
        </p:nvSpPr>
        <p:spPr>
          <a:xfrm>
            <a:off x="4557933" y="801641"/>
            <a:ext cx="6759641" cy="512448"/>
          </a:xfrm>
          <a:prstGeom prst="rect">
            <a:avLst/>
          </a:prstGeom>
          <a:noFill/>
        </p:spPr>
        <p:txBody>
          <a:bodyPr wrap="square">
            <a:spAutoFit/>
          </a:bodyPr>
          <a:lstStyle/>
          <a:p>
            <a:pPr algn="just" defTabSz="1219170" eaLnBrk="0" fontAlgn="base" hangingPunct="0">
              <a:lnSpc>
                <a:spcPct val="130000"/>
              </a:lnSpc>
              <a:defRPr/>
            </a:pPr>
            <a:r>
              <a:rPr lang="en-US" sz="21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a:t>
            </a:r>
            <a:r>
              <a:rPr lang="vi-VN"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hủng tộc Ơ-rô-pê-ô-it</a:t>
            </a:r>
            <a:r>
              <a:rPr lang="vi-VN" sz="21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Trung Á, Nam Á, Tây Nam Á</a:t>
            </a:r>
            <a:r>
              <a:rPr lang="en-US" sz="21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endParaRPr lang="en-US" altLang="en-US" sz="21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0" name="TextBox 9">
            <a:extLst>
              <a:ext uri="{FF2B5EF4-FFF2-40B4-BE49-F238E27FC236}">
                <a16:creationId xmlns:a16="http://schemas.microsoft.com/office/drawing/2014/main" id="{FCAF33DA-1022-4025-A61A-59F6751CA73F}"/>
              </a:ext>
            </a:extLst>
          </p:cNvPr>
          <p:cNvSpPr txBox="1"/>
          <p:nvPr/>
        </p:nvSpPr>
        <p:spPr>
          <a:xfrm>
            <a:off x="4557933" y="2434473"/>
            <a:ext cx="6716166" cy="577081"/>
          </a:xfrm>
          <a:prstGeom prst="rect">
            <a:avLst/>
          </a:prstGeom>
          <a:noFill/>
        </p:spPr>
        <p:txBody>
          <a:bodyPr wrap="square">
            <a:spAutoFit/>
          </a:bodyPr>
          <a:lstStyle/>
          <a:p>
            <a:pPr algn="just" defTabSz="1219170" eaLnBrk="0" fontAlgn="base" hangingPunct="0">
              <a:lnSpc>
                <a:spcPct val="150000"/>
              </a:lnSpc>
              <a:defRPr/>
            </a:pPr>
            <a:r>
              <a:rPr lang="en-US" sz="21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Chủng</a:t>
            </a:r>
            <a:r>
              <a:rPr lang="en-US"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1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tộc</a:t>
            </a:r>
            <a:r>
              <a:rPr lang="en-US"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1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Môn</a:t>
            </a:r>
            <a:r>
              <a:rPr lang="en-US"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r>
              <a:rPr lang="en-US" sz="21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gô</a:t>
            </a:r>
            <a:r>
              <a:rPr lang="en-US"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r>
              <a:rPr lang="en-US" sz="21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lô</a:t>
            </a:r>
            <a:r>
              <a:rPr lang="en-US"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-it: </a:t>
            </a:r>
            <a:r>
              <a:rPr lang="en-US" sz="21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Bắc</a:t>
            </a:r>
            <a:r>
              <a:rPr lang="en-US" sz="21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Á, Đông Nam Á, Đông Á.</a:t>
            </a:r>
            <a:endParaRPr lang="en-US" altLang="en-US" sz="21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1" name="TextBox 10">
            <a:extLst>
              <a:ext uri="{FF2B5EF4-FFF2-40B4-BE49-F238E27FC236}">
                <a16:creationId xmlns:a16="http://schemas.microsoft.com/office/drawing/2014/main" id="{402959AF-80C8-433F-82D3-8679474D7240}"/>
              </a:ext>
            </a:extLst>
          </p:cNvPr>
          <p:cNvSpPr txBox="1"/>
          <p:nvPr/>
        </p:nvSpPr>
        <p:spPr>
          <a:xfrm>
            <a:off x="4624494" y="4105981"/>
            <a:ext cx="5766676" cy="577081"/>
          </a:xfrm>
          <a:prstGeom prst="rect">
            <a:avLst/>
          </a:prstGeom>
          <a:noFill/>
        </p:spPr>
        <p:txBody>
          <a:bodyPr wrap="square">
            <a:spAutoFit/>
          </a:bodyPr>
          <a:lstStyle/>
          <a:p>
            <a:pPr algn="just" defTabSz="914377">
              <a:lnSpc>
                <a:spcPct val="150000"/>
              </a:lnSpc>
              <a:defRPr/>
            </a:pPr>
            <a:r>
              <a:rPr lang="en-US" sz="21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Chủng</a:t>
            </a:r>
            <a:r>
              <a:rPr lang="en-US"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1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tộc</a:t>
            </a:r>
            <a:r>
              <a:rPr lang="en-US"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Ô-</a:t>
            </a:r>
            <a:r>
              <a:rPr lang="en-US" sz="21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xtra</a:t>
            </a:r>
            <a:r>
              <a:rPr lang="en-US"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r>
              <a:rPr lang="en-US" sz="21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lô</a:t>
            </a:r>
            <a:r>
              <a:rPr lang="en-US" sz="21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-it: </a:t>
            </a:r>
            <a:r>
              <a:rPr lang="en-US" sz="21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Đông Nam Á, Nam Á</a:t>
            </a:r>
            <a:endParaRPr lang="en-US" sz="21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12" name="Picture 11">
            <a:extLst>
              <a:ext uri="{FF2B5EF4-FFF2-40B4-BE49-F238E27FC236}">
                <a16:creationId xmlns:a16="http://schemas.microsoft.com/office/drawing/2014/main" id="{75DB5D2D-F3A6-4CE5-A13E-5E19F5F09246}"/>
              </a:ext>
            </a:extLst>
          </p:cNvPr>
          <p:cNvPicPr>
            <a:picLocks noChangeAspect="1"/>
          </p:cNvPicPr>
          <p:nvPr/>
        </p:nvPicPr>
        <p:blipFill>
          <a:blip r:embed="rId2"/>
          <a:stretch>
            <a:fillRect/>
          </a:stretch>
        </p:blipFill>
        <p:spPr>
          <a:xfrm>
            <a:off x="3387121" y="107993"/>
            <a:ext cx="1209347" cy="1645148"/>
          </a:xfrm>
          <a:prstGeom prst="rect">
            <a:avLst/>
          </a:prstGeom>
        </p:spPr>
      </p:pic>
      <p:pic>
        <p:nvPicPr>
          <p:cNvPr id="13" name="Picture 12">
            <a:extLst>
              <a:ext uri="{FF2B5EF4-FFF2-40B4-BE49-F238E27FC236}">
                <a16:creationId xmlns:a16="http://schemas.microsoft.com/office/drawing/2014/main" id="{9D1D040A-59AA-43FF-9CA8-E4D4E5B2D71F}"/>
              </a:ext>
            </a:extLst>
          </p:cNvPr>
          <p:cNvPicPr>
            <a:picLocks noChangeAspect="1"/>
          </p:cNvPicPr>
          <p:nvPr/>
        </p:nvPicPr>
        <p:blipFill>
          <a:blip r:embed="rId3"/>
          <a:stretch>
            <a:fillRect/>
          </a:stretch>
        </p:blipFill>
        <p:spPr>
          <a:xfrm>
            <a:off x="3378143" y="1807353"/>
            <a:ext cx="1246351" cy="1731043"/>
          </a:xfrm>
          <a:prstGeom prst="rect">
            <a:avLst/>
          </a:prstGeom>
        </p:spPr>
      </p:pic>
      <p:pic>
        <p:nvPicPr>
          <p:cNvPr id="14" name="Picture 13">
            <a:extLst>
              <a:ext uri="{FF2B5EF4-FFF2-40B4-BE49-F238E27FC236}">
                <a16:creationId xmlns:a16="http://schemas.microsoft.com/office/drawing/2014/main" id="{8B2FAAC2-0FA5-435F-B226-F956630890F1}"/>
              </a:ext>
            </a:extLst>
          </p:cNvPr>
          <p:cNvPicPr>
            <a:picLocks noChangeAspect="1"/>
          </p:cNvPicPr>
          <p:nvPr/>
        </p:nvPicPr>
        <p:blipFill>
          <a:blip r:embed="rId4"/>
          <a:stretch>
            <a:fillRect/>
          </a:stretch>
        </p:blipFill>
        <p:spPr>
          <a:xfrm>
            <a:off x="3387121" y="3579139"/>
            <a:ext cx="1285765" cy="1710527"/>
          </a:xfrm>
          <a:prstGeom prst="rect">
            <a:avLst/>
          </a:prstGeom>
        </p:spPr>
      </p:pic>
      <p:pic>
        <p:nvPicPr>
          <p:cNvPr id="17" name="Picture 2" descr="Group Of People Background, PNG, 1251x1043px, 2019, Social Group, Behavior,  Cartoon, Child Download Free">
            <a:extLst>
              <a:ext uri="{FF2B5EF4-FFF2-40B4-BE49-F238E27FC236}">
                <a16:creationId xmlns:a16="http://schemas.microsoft.com/office/drawing/2014/main" id="{897E9368-BE85-44EE-A806-9AB23C65404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810" b="99268" l="0" r="99390"/>
                    </a14:imgEffect>
                  </a14:imgLayer>
                </a14:imgProps>
              </a:ext>
              <a:ext uri="{28A0092B-C50C-407E-A947-70E740481C1C}">
                <a14:useLocalDpi xmlns:a14="http://schemas.microsoft.com/office/drawing/2010/main" val="0"/>
              </a:ext>
            </a:extLst>
          </a:blip>
          <a:srcRect/>
          <a:stretch>
            <a:fillRect/>
          </a:stretch>
        </p:blipFill>
        <p:spPr bwMode="auto">
          <a:xfrm>
            <a:off x="10682503" y="5492027"/>
            <a:ext cx="1509497" cy="1049042"/>
          </a:xfrm>
          <a:prstGeom prst="rect">
            <a:avLst/>
          </a:prstGeom>
          <a:noFill/>
          <a:extLst>
            <a:ext uri="{909E8E84-426E-40DD-AFC4-6F175D3DCCD1}">
              <a14:hiddenFill xmlns:a14="http://schemas.microsoft.com/office/drawing/2010/main">
                <a:solidFill>
                  <a:srgbClr val="FFFFFF"/>
                </a:solidFill>
              </a14:hiddenFill>
            </a:ext>
          </a:extLst>
        </p:spPr>
      </p:pic>
      <p:sp>
        <p:nvSpPr>
          <p:cNvPr id="18" name="Google Shape;24109;p45"/>
          <p:cNvSpPr txBox="1">
            <a:spLocks/>
          </p:cNvSpPr>
          <p:nvPr/>
        </p:nvSpPr>
        <p:spPr>
          <a:xfrm rot="1284">
            <a:off x="4558064" y="5838232"/>
            <a:ext cx="6087449" cy="701700"/>
          </a:xfrm>
          <a:prstGeom prst="rect">
            <a:avLst/>
          </a:prstGeom>
          <a:solidFill>
            <a:srgbClr val="98EFC7"/>
          </a:solidFill>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r"/>
            <a:endParaRPr lang="en-US" kern="0"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3B90E7F-3BFA-4E5A-A3F8-CDFB9105FADE}"/>
              </a:ext>
            </a:extLst>
          </p:cNvPr>
          <p:cNvSpPr txBox="1"/>
          <p:nvPr/>
        </p:nvSpPr>
        <p:spPr>
          <a:xfrm>
            <a:off x="4557933" y="5945520"/>
            <a:ext cx="7601597" cy="430887"/>
          </a:xfrm>
          <a:prstGeom prst="rect">
            <a:avLst/>
          </a:prstGeom>
          <a:noFill/>
        </p:spPr>
        <p:txBody>
          <a:bodyPr wrap="square">
            <a:spAutoFit/>
          </a:bodyPr>
          <a:lstStyle/>
          <a:p>
            <a:pPr algn="just" defTabSz="914377"/>
            <a:r>
              <a:rPr lang="vi-VN" sz="2200"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rPr>
              <a:t>Các chủng tộc giao lưu đã dẫn tới sự hợp</a:t>
            </a:r>
            <a:r>
              <a:rPr lang="en-US" sz="2200"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vi-VN" sz="2200"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rPr>
              <a:t>huyết.</a:t>
            </a:r>
            <a:endParaRPr lang="en-US" sz="2200" dirty="0">
              <a:solidFill>
                <a:schemeClr val="tx1">
                  <a:lumMod val="5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0" name="Right Arrow 19"/>
          <p:cNvSpPr/>
          <p:nvPr/>
        </p:nvSpPr>
        <p:spPr>
          <a:xfrm>
            <a:off x="3435254" y="5837095"/>
            <a:ext cx="734677" cy="595549"/>
          </a:xfrm>
          <a:prstGeom prst="rightArrow">
            <a:avLst/>
          </a:prstGeom>
          <a:solidFill>
            <a:srgbClr val="99C3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3093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900" decel="100000" fill="hold"/>
                                        <p:tgtEl>
                                          <p:spTgt spid="1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000"/>
                                        <p:tgtEl>
                                          <p:spTgt spid="18"/>
                                        </p:tgtEl>
                                      </p:cBhvr>
                                    </p:animEffect>
                                    <p:anim calcmode="lin" valueType="num">
                                      <p:cBhvr>
                                        <p:cTn id="46" dur="1000" fill="hold"/>
                                        <p:tgtEl>
                                          <p:spTgt spid="18"/>
                                        </p:tgtEl>
                                        <p:attrNameLst>
                                          <p:attrName>ppt_x</p:attrName>
                                        </p:attrNameLst>
                                      </p:cBhvr>
                                      <p:tavLst>
                                        <p:tav tm="0">
                                          <p:val>
                                            <p:strVal val="#ppt_x"/>
                                          </p:val>
                                        </p:tav>
                                        <p:tav tm="100000">
                                          <p:val>
                                            <p:strVal val="#ppt_x"/>
                                          </p:val>
                                        </p:tav>
                                      </p:tavLst>
                                    </p:anim>
                                    <p:anim calcmode="lin" valueType="num">
                                      <p:cBhvr>
                                        <p:cTn id="47" dur="900" decel="100000" fill="hold"/>
                                        <p:tgtEl>
                                          <p:spTgt spid="18"/>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900" decel="100000" fill="hold"/>
                                        <p:tgtEl>
                                          <p:spTgt spid="19"/>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par>
                                <p:cTn id="55" presetID="37"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1000"/>
                                        <p:tgtEl>
                                          <p:spTgt spid="20"/>
                                        </p:tgtEl>
                                      </p:cBhvr>
                                    </p:animEffect>
                                    <p:anim calcmode="lin" valueType="num">
                                      <p:cBhvr>
                                        <p:cTn id="58" dur="1000" fill="hold"/>
                                        <p:tgtEl>
                                          <p:spTgt spid="20"/>
                                        </p:tgtEl>
                                        <p:attrNameLst>
                                          <p:attrName>ppt_x</p:attrName>
                                        </p:attrNameLst>
                                      </p:cBhvr>
                                      <p:tavLst>
                                        <p:tav tm="0">
                                          <p:val>
                                            <p:strVal val="#ppt_x"/>
                                          </p:val>
                                        </p:tav>
                                        <p:tav tm="100000">
                                          <p:val>
                                            <p:strVal val="#ppt_x"/>
                                          </p:val>
                                        </p:tav>
                                      </p:tavLst>
                                    </p:anim>
                                    <p:anim calcmode="lin" valueType="num">
                                      <p:cBhvr>
                                        <p:cTn id="59" dur="900" decel="100000" fill="hold"/>
                                        <p:tgtEl>
                                          <p:spTgt spid="20"/>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8"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229"/>
        <p:cNvGrpSpPr/>
        <p:nvPr/>
      </p:nvGrpSpPr>
      <p:grpSpPr>
        <a:xfrm>
          <a:off x="0" y="0"/>
          <a:ext cx="0" cy="0"/>
          <a:chOff x="0" y="0"/>
          <a:chExt cx="0" cy="0"/>
        </a:xfrm>
      </p:grpSpPr>
      <p:sp>
        <p:nvSpPr>
          <p:cNvPr id="4" name="Rectangle 3"/>
          <p:cNvSpPr/>
          <p:nvPr/>
        </p:nvSpPr>
        <p:spPr>
          <a:xfrm>
            <a:off x="0" y="175843"/>
            <a:ext cx="12192000" cy="633046"/>
          </a:xfrm>
          <a:prstGeom prst="rect">
            <a:avLst/>
          </a:prstGeom>
          <a:solidFill>
            <a:srgbClr val="086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kern="0" dirty="0">
                <a:solidFill>
                  <a:schemeClr val="accent6"/>
                </a:solidFill>
                <a:latin typeface="Times New Roman" panose="02020603050405020304" pitchFamily="18" charset="0"/>
                <a:ea typeface="Anaheim"/>
                <a:cs typeface="Times New Roman" panose="02020603050405020304" pitchFamily="18" charset="0"/>
                <a:sym typeface="Anaheim"/>
              </a:rPr>
              <a:t>Hoạt động nhóm cặp (3 phút)</a:t>
            </a:r>
          </a:p>
        </p:txBody>
      </p:sp>
      <p:sp>
        <p:nvSpPr>
          <p:cNvPr id="2" name="Rectangle 1"/>
          <p:cNvSpPr/>
          <p:nvPr/>
        </p:nvSpPr>
        <p:spPr>
          <a:xfrm>
            <a:off x="625643" y="1420679"/>
            <a:ext cx="10186737" cy="461665"/>
          </a:xfrm>
          <a:prstGeom prst="rect">
            <a:avLst/>
          </a:prstGeom>
        </p:spPr>
        <p:txBody>
          <a:bodyPr wrap="square">
            <a:spAutoFit/>
          </a:bodyPr>
          <a:lstStyle/>
          <a:p>
            <a:pPr algn="just"/>
            <a:r>
              <a:rPr lang="en-US" sz="24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Hãy</a:t>
            </a:r>
            <a:r>
              <a:rPr lang="en-US" sz="24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sử dụng các từ khóa </a:t>
            </a:r>
            <a:r>
              <a:rPr lang="en-US" sz="24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sau</a:t>
            </a:r>
            <a:r>
              <a:rPr lang="en-US" sz="24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để hoàn thành </a:t>
            </a:r>
            <a:r>
              <a:rPr lang="en-US" sz="24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đoạn</a:t>
            </a:r>
            <a:r>
              <a:rPr lang="en-US" sz="24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thông tin </a:t>
            </a:r>
            <a:r>
              <a:rPr lang="en-US" sz="24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dưới</a:t>
            </a:r>
            <a:r>
              <a:rPr lang="en-US" sz="24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đây</a:t>
            </a:r>
            <a:r>
              <a:rPr lang="en-US" sz="24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a:t>
            </a:r>
            <a:endParaRPr lang="vi-VN" sz="24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848517429"/>
              </p:ext>
            </p:extLst>
          </p:nvPr>
        </p:nvGraphicFramePr>
        <p:xfrm>
          <a:off x="625643" y="2054446"/>
          <a:ext cx="11277600" cy="483870"/>
        </p:xfrm>
        <a:graphic>
          <a:graphicData uri="http://schemas.openxmlformats.org/drawingml/2006/table">
            <a:tbl>
              <a:tblPr firstRow="1" bandRow="1">
                <a:tableStyleId>{5C22544A-7EE6-4342-B048-85BDC9FD1C3A}</a:tableStyleId>
              </a:tblPr>
              <a:tblGrid>
                <a:gridCol w="1879600">
                  <a:extLst>
                    <a:ext uri="{9D8B030D-6E8A-4147-A177-3AD203B41FA5}">
                      <a16:colId xmlns:a16="http://schemas.microsoft.com/office/drawing/2014/main" val="1994439857"/>
                    </a:ext>
                  </a:extLst>
                </a:gridCol>
                <a:gridCol w="1879600">
                  <a:extLst>
                    <a:ext uri="{9D8B030D-6E8A-4147-A177-3AD203B41FA5}">
                      <a16:colId xmlns:a16="http://schemas.microsoft.com/office/drawing/2014/main" val="3901631932"/>
                    </a:ext>
                  </a:extLst>
                </a:gridCol>
                <a:gridCol w="1879600">
                  <a:extLst>
                    <a:ext uri="{9D8B030D-6E8A-4147-A177-3AD203B41FA5}">
                      <a16:colId xmlns:a16="http://schemas.microsoft.com/office/drawing/2014/main" val="3478089901"/>
                    </a:ext>
                  </a:extLst>
                </a:gridCol>
                <a:gridCol w="1879600">
                  <a:extLst>
                    <a:ext uri="{9D8B030D-6E8A-4147-A177-3AD203B41FA5}">
                      <a16:colId xmlns:a16="http://schemas.microsoft.com/office/drawing/2014/main" val="3169488145"/>
                    </a:ext>
                  </a:extLst>
                </a:gridCol>
                <a:gridCol w="1879600">
                  <a:extLst>
                    <a:ext uri="{9D8B030D-6E8A-4147-A177-3AD203B41FA5}">
                      <a16:colId xmlns:a16="http://schemas.microsoft.com/office/drawing/2014/main" val="1807564035"/>
                    </a:ext>
                  </a:extLst>
                </a:gridCol>
                <a:gridCol w="1879600">
                  <a:extLst>
                    <a:ext uri="{9D8B030D-6E8A-4147-A177-3AD203B41FA5}">
                      <a16:colId xmlns:a16="http://schemas.microsoft.com/office/drawing/2014/main" val="2840965404"/>
                    </a:ext>
                  </a:extLst>
                </a:gridCol>
              </a:tblGrid>
              <a:tr h="326838">
                <a:tc>
                  <a:txBody>
                    <a:bodyPr/>
                    <a:lstStyle/>
                    <a:p>
                      <a:pPr algn="ctr">
                        <a:lnSpc>
                          <a:spcPct val="130000"/>
                        </a:lnSpc>
                      </a:pPr>
                      <a:r>
                        <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Phật</a:t>
                      </a:r>
                      <a:r>
                        <a:rPr lang="en-US" sz="2200" baseline="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giáo</a:t>
                      </a:r>
                      <a:endPar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a:txBody>
                  <a:tcPr>
                    <a:solidFill>
                      <a:schemeClr val="accent2">
                        <a:lumMod val="40000"/>
                        <a:lumOff val="60000"/>
                      </a:schemeClr>
                    </a:solidFill>
                  </a:tcPr>
                </a:tc>
                <a:tc>
                  <a:txBody>
                    <a:bodyPr/>
                    <a:lstStyle/>
                    <a:p>
                      <a:pPr algn="ctr">
                        <a:lnSpc>
                          <a:spcPct val="130000"/>
                        </a:lnSpc>
                      </a:pPr>
                      <a:r>
                        <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thế </a:t>
                      </a:r>
                      <a:r>
                        <a:rPr lang="en-US" sz="22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kỉ</a:t>
                      </a:r>
                      <a:r>
                        <a:rPr lang="en-US" sz="2200" baseline="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VII</a:t>
                      </a:r>
                      <a:endPar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a:txBody>
                  <a:tcPr>
                    <a:solidFill>
                      <a:schemeClr val="accent2">
                        <a:lumMod val="40000"/>
                        <a:lumOff val="60000"/>
                      </a:schemeClr>
                    </a:solidFill>
                  </a:tcPr>
                </a:tc>
                <a:tc>
                  <a:txBody>
                    <a:bodyPr/>
                    <a:lstStyle/>
                    <a:p>
                      <a:pPr algn="ctr">
                        <a:lnSpc>
                          <a:spcPct val="130000"/>
                        </a:lnSpc>
                      </a:pPr>
                      <a:r>
                        <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Pa-le-</a:t>
                      </a:r>
                      <a:r>
                        <a:rPr lang="en-US" sz="22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xtin</a:t>
                      </a:r>
                      <a:endPar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a:txBody>
                  <a:tcPr>
                    <a:solidFill>
                      <a:schemeClr val="accent2">
                        <a:lumMod val="40000"/>
                        <a:lumOff val="60000"/>
                      </a:schemeClr>
                    </a:solidFill>
                  </a:tcPr>
                </a:tc>
                <a:tc>
                  <a:txBody>
                    <a:bodyPr/>
                    <a:lstStyle/>
                    <a:p>
                      <a:pPr algn="ctr">
                        <a:lnSpc>
                          <a:spcPct val="130000"/>
                        </a:lnSpc>
                      </a:pPr>
                      <a:r>
                        <a:rPr lang="en-US" sz="22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Ấn</a:t>
                      </a:r>
                      <a:r>
                        <a:rPr lang="en-US" sz="2200" baseline="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200" baseline="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Độ</a:t>
                      </a:r>
                      <a:r>
                        <a:rPr lang="en-US" sz="2200" baseline="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giáo</a:t>
                      </a:r>
                      <a:endPar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a:txBody>
                  <a:tcPr>
                    <a:solidFill>
                      <a:schemeClr val="accent2">
                        <a:lumMod val="40000"/>
                        <a:lumOff val="60000"/>
                      </a:schemeClr>
                    </a:solidFill>
                  </a:tcPr>
                </a:tc>
                <a:tc>
                  <a:txBody>
                    <a:bodyPr/>
                    <a:lstStyle/>
                    <a:p>
                      <a:pPr algn="ctr">
                        <a:lnSpc>
                          <a:spcPct val="130000"/>
                        </a:lnSpc>
                      </a:pPr>
                      <a:r>
                        <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Thế </a:t>
                      </a:r>
                      <a:r>
                        <a:rPr lang="en-US" sz="22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kỉ</a:t>
                      </a:r>
                      <a:r>
                        <a:rPr lang="en-US" sz="2200" baseline="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VI</a:t>
                      </a:r>
                      <a:endPar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a:txBody>
                  <a:tcPr>
                    <a:solidFill>
                      <a:schemeClr val="accent2">
                        <a:lumMod val="40000"/>
                        <a:lumOff val="60000"/>
                      </a:schemeClr>
                    </a:solidFill>
                  </a:tcPr>
                </a:tc>
                <a:tc>
                  <a:txBody>
                    <a:bodyPr/>
                    <a:lstStyle/>
                    <a:p>
                      <a:pPr algn="ctr">
                        <a:lnSpc>
                          <a:spcPct val="130000"/>
                        </a:lnSpc>
                      </a:pPr>
                      <a:r>
                        <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Ki-</a:t>
                      </a:r>
                      <a:r>
                        <a:rPr lang="en-US" sz="22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tô</a:t>
                      </a:r>
                      <a:r>
                        <a:rPr lang="en-US" sz="2200" baseline="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giáo</a:t>
                      </a:r>
                      <a:endParaRPr lang="en-US" sz="22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2819955121"/>
                  </a:ext>
                </a:extLst>
              </a:tr>
            </a:tbl>
          </a:graphicData>
        </a:graphic>
      </p:graphicFrame>
      <p:sp>
        <p:nvSpPr>
          <p:cNvPr id="7" name="Rectangle 6"/>
          <p:cNvSpPr/>
          <p:nvPr/>
        </p:nvSpPr>
        <p:spPr>
          <a:xfrm>
            <a:off x="641684" y="3030951"/>
            <a:ext cx="11421979" cy="2215991"/>
          </a:xfrm>
          <a:prstGeom prst="rect">
            <a:avLst/>
          </a:prstGeom>
          <a:solidFill>
            <a:schemeClr val="accent4">
              <a:lumMod val="20000"/>
              <a:lumOff val="80000"/>
            </a:schemeClr>
          </a:solidFill>
        </p:spPr>
        <p:txBody>
          <a:bodyPr wrap="square">
            <a:spAutoFit/>
          </a:bodyPr>
          <a:lstStyle/>
          <a:p>
            <a:pPr algn="just">
              <a:lnSpc>
                <a:spcPct val="150000"/>
              </a:lnSpc>
            </a:pP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Châu</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Á là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nơi</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ra</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đời</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của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bốn</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tôn</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giáo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lớn</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trên thế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giới</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(1)………………………..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ra</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đời</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vào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khoảng</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hơn 1000 năm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trước</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Công Nguyên và (2)…………………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ra</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đời</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vào (3) ……………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trước</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Công nguyên tại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Ấn</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Độ</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(4) ……………………được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hình</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thành từ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đầu</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Công Nguyên tại (5)……………….... Hồi giáo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ra</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đời</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vào (6)……………… tại A-</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rập</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3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Xê-út</a:t>
            </a:r>
            <a:r>
              <a:rPr lang="en-US"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a:t>
            </a:r>
            <a:endParaRPr lang="vi-VN" sz="23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9" name="Rectangle 8"/>
          <p:cNvSpPr/>
          <p:nvPr/>
        </p:nvSpPr>
        <p:spPr>
          <a:xfrm>
            <a:off x="625642" y="5612771"/>
            <a:ext cx="10186737" cy="461665"/>
          </a:xfrm>
          <a:prstGeom prst="rect">
            <a:avLst/>
          </a:prstGeom>
        </p:spPr>
        <p:txBody>
          <a:bodyPr wrap="square">
            <a:spAutoFit/>
          </a:bodyPr>
          <a:lstStyle/>
          <a:p>
            <a:pPr algn="just"/>
            <a:r>
              <a:rPr lang="en-US" sz="24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Cách</a:t>
            </a:r>
            <a:r>
              <a:rPr lang="en-US" sz="24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tính</a:t>
            </a:r>
            <a:r>
              <a:rPr lang="en-US" sz="24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 điểm: 10đ/từ khóa </a:t>
            </a:r>
            <a:r>
              <a:rPr lang="en-US" sz="2400" dirty="0" err="1">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rPr>
              <a:t>đúng</a:t>
            </a:r>
            <a:endParaRPr lang="vi-VN" sz="2400" dirty="0">
              <a:solidFill>
                <a:schemeClr val="bg1">
                  <a:lumMod val="10000"/>
                </a:scheme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0" name="Rectangle 9"/>
          <p:cNvSpPr/>
          <p:nvPr/>
        </p:nvSpPr>
        <p:spPr>
          <a:xfrm>
            <a:off x="8731452" y="2953494"/>
            <a:ext cx="1656223" cy="572464"/>
          </a:xfrm>
          <a:prstGeom prst="rect">
            <a:avLst/>
          </a:prstGeom>
        </p:spPr>
        <p:txBody>
          <a:bodyPr wrap="none">
            <a:spAutoFit/>
          </a:bodyPr>
          <a:lstStyle/>
          <a:p>
            <a:pPr algn="ctr">
              <a:lnSpc>
                <a:spcPct val="130000"/>
              </a:lnSpc>
            </a:pPr>
            <a:r>
              <a:rPr lang="en-US" sz="2400" b="1" dirty="0" err="1">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Ấn</a:t>
            </a:r>
            <a:r>
              <a:rPr lang="en-US" sz="24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b="1" dirty="0" err="1">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Độ</a:t>
            </a:r>
            <a:r>
              <a:rPr lang="en-US" sz="24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 giáo</a:t>
            </a:r>
          </a:p>
        </p:txBody>
      </p:sp>
      <p:sp>
        <p:nvSpPr>
          <p:cNvPr id="11" name="Rectangle 10"/>
          <p:cNvSpPr/>
          <p:nvPr/>
        </p:nvSpPr>
        <p:spPr>
          <a:xfrm>
            <a:off x="7387964" y="3512030"/>
            <a:ext cx="1423788" cy="572464"/>
          </a:xfrm>
          <a:prstGeom prst="rect">
            <a:avLst/>
          </a:prstGeom>
        </p:spPr>
        <p:txBody>
          <a:bodyPr wrap="none">
            <a:spAutoFit/>
          </a:bodyPr>
          <a:lstStyle/>
          <a:p>
            <a:pPr algn="ctr">
              <a:lnSpc>
                <a:spcPct val="130000"/>
              </a:lnSpc>
            </a:pPr>
            <a:r>
              <a:rPr lang="en-US" sz="2400" b="1" dirty="0" err="1">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Phật</a:t>
            </a:r>
            <a:r>
              <a:rPr lang="en-US" sz="24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 giáo</a:t>
            </a:r>
          </a:p>
        </p:txBody>
      </p:sp>
      <p:sp>
        <p:nvSpPr>
          <p:cNvPr id="12" name="Rectangle 11"/>
          <p:cNvSpPr/>
          <p:nvPr/>
        </p:nvSpPr>
        <p:spPr>
          <a:xfrm>
            <a:off x="5395351" y="4022426"/>
            <a:ext cx="1491113" cy="572464"/>
          </a:xfrm>
          <a:prstGeom prst="rect">
            <a:avLst/>
          </a:prstGeom>
        </p:spPr>
        <p:txBody>
          <a:bodyPr wrap="none">
            <a:spAutoFit/>
          </a:bodyPr>
          <a:lstStyle/>
          <a:p>
            <a:pPr algn="ctr">
              <a:lnSpc>
                <a:spcPct val="130000"/>
              </a:lnSpc>
            </a:pPr>
            <a:r>
              <a:rPr lang="en-US" sz="24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Ki-</a:t>
            </a:r>
            <a:r>
              <a:rPr lang="en-US" sz="2400" b="1" dirty="0" err="1">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tô</a:t>
            </a:r>
            <a:r>
              <a:rPr lang="en-US" sz="24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 giáo</a:t>
            </a:r>
          </a:p>
        </p:txBody>
      </p:sp>
      <p:sp>
        <p:nvSpPr>
          <p:cNvPr id="13" name="Rectangle 12"/>
          <p:cNvSpPr/>
          <p:nvPr/>
        </p:nvSpPr>
        <p:spPr>
          <a:xfrm>
            <a:off x="1465616" y="4601168"/>
            <a:ext cx="1446230" cy="552459"/>
          </a:xfrm>
          <a:prstGeom prst="rect">
            <a:avLst/>
          </a:prstGeom>
        </p:spPr>
        <p:txBody>
          <a:bodyPr wrap="none">
            <a:spAutoFit/>
          </a:bodyPr>
          <a:lstStyle/>
          <a:p>
            <a:pPr algn="ctr">
              <a:lnSpc>
                <a:spcPct val="130000"/>
              </a:lnSpc>
            </a:pPr>
            <a:r>
              <a:rPr lang="en-US" sz="23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Pa-le-</a:t>
            </a:r>
            <a:r>
              <a:rPr lang="en-US" sz="2300" b="1" dirty="0" err="1">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xtin</a:t>
            </a:r>
            <a:endParaRPr lang="en-US" sz="23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14" name="Rectangle 13"/>
          <p:cNvSpPr/>
          <p:nvPr/>
        </p:nvSpPr>
        <p:spPr>
          <a:xfrm>
            <a:off x="10794201" y="3520793"/>
            <a:ext cx="1293431" cy="552459"/>
          </a:xfrm>
          <a:prstGeom prst="rect">
            <a:avLst/>
          </a:prstGeom>
        </p:spPr>
        <p:txBody>
          <a:bodyPr wrap="none">
            <a:spAutoFit/>
          </a:bodyPr>
          <a:lstStyle/>
          <a:p>
            <a:pPr algn="ctr">
              <a:lnSpc>
                <a:spcPct val="130000"/>
              </a:lnSpc>
            </a:pPr>
            <a:r>
              <a:rPr lang="en-US" sz="23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thế </a:t>
            </a:r>
            <a:r>
              <a:rPr lang="en-US" sz="2300" b="1" dirty="0" err="1">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kỉ</a:t>
            </a:r>
            <a:r>
              <a:rPr lang="en-US" sz="23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 VI</a:t>
            </a:r>
          </a:p>
        </p:txBody>
      </p:sp>
      <p:sp>
        <p:nvSpPr>
          <p:cNvPr id="15" name="Rectangle 14"/>
          <p:cNvSpPr/>
          <p:nvPr/>
        </p:nvSpPr>
        <p:spPr>
          <a:xfrm>
            <a:off x="5945568" y="4603484"/>
            <a:ext cx="1408848" cy="552459"/>
          </a:xfrm>
          <a:prstGeom prst="rect">
            <a:avLst/>
          </a:prstGeom>
        </p:spPr>
        <p:txBody>
          <a:bodyPr wrap="none">
            <a:spAutoFit/>
          </a:bodyPr>
          <a:lstStyle/>
          <a:p>
            <a:pPr algn="ctr">
              <a:lnSpc>
                <a:spcPct val="130000"/>
              </a:lnSpc>
            </a:pPr>
            <a:r>
              <a:rPr lang="en-US" sz="23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thế </a:t>
            </a:r>
            <a:r>
              <a:rPr lang="en-US" sz="2300" b="1" dirty="0" err="1">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kỉ</a:t>
            </a:r>
            <a:r>
              <a:rPr lang="en-US" sz="2300" b="1" dirty="0">
                <a:solidFill>
                  <a:srgbClr val="C00000"/>
                </a:solidFill>
                <a:latin typeface="Times New Roman" panose="02020603050405020304" pitchFamily="18" charset="0"/>
                <a:ea typeface="#9Slide03 Roboto Medium" panose="02000000000000000000" pitchFamily="2" charset="0"/>
                <a:cs typeface="Times New Roman" panose="02020603050405020304" pitchFamily="18" charset="0"/>
              </a:rPr>
              <a:t> VII</a:t>
            </a:r>
          </a:p>
        </p:txBody>
      </p:sp>
      <p:pic>
        <p:nvPicPr>
          <p:cNvPr id="2050" name="Picture 2" descr="Best SEO Company In Bhubaneswar | SEO Service | DigiVyaapar"/>
          <p:cNvPicPr>
            <a:picLocks noChangeAspect="1" noChangeArrowheads="1"/>
          </p:cNvPicPr>
          <p:nvPr/>
        </p:nvPicPr>
        <p:blipFill>
          <a:blip r:embed="rId3" cstate="print">
            <a:extLst>
              <a:ext uri="{BEBA8EAE-BF5A-486C-A8C5-ECC9F3942E4B}">
                <a14:imgProps xmlns:a14="http://schemas.microsoft.com/office/drawing/2010/main">
                  <a14:imgLayer>
                    <a14:imgEffect>
                      <a14:backgroundRemoval t="0" b="99023" l="0" r="100000"/>
                    </a14:imgEffect>
                  </a14:imgLayer>
                </a14:imgProps>
              </a:ext>
              <a:ext uri="{28A0092B-C50C-407E-A947-70E740481C1C}">
                <a14:useLocalDpi xmlns:a14="http://schemas.microsoft.com/office/drawing/2010/main" val="0"/>
              </a:ext>
            </a:extLst>
          </a:blip>
          <a:srcRect/>
          <a:stretch>
            <a:fillRect/>
          </a:stretch>
        </p:blipFill>
        <p:spPr bwMode="auto">
          <a:xfrm>
            <a:off x="6822442" y="5327887"/>
            <a:ext cx="1471326" cy="14713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wo girls reading books illustration, Reading , Children learn transparent  background PNG clipart - PNG - Free transparent image"/>
          <p:cNvPicPr>
            <a:picLocks noChangeAspect="1" noChangeArrowheads="1"/>
          </p:cNvPicPr>
          <p:nvPr/>
        </p:nvPicPr>
        <p:blipFill>
          <a:blip r:embed="rId4" cstate="print">
            <a:extLst>
              <a:ext uri="{BEBA8EAE-BF5A-486C-A8C5-ECC9F3942E4B}">
                <a14:imgProps xmlns:a14="http://schemas.microsoft.com/office/drawing/2010/main">
                  <a14:imgLayer>
                    <a14:imgEffect>
                      <a14:backgroundRemoval t="511" b="100000" l="0" r="98750">
                        <a14:foregroundMark x1="11111" y1="50767" x2="20000" y2="84327"/>
                        <a14:foregroundMark x1="12917" y1="71721" x2="27917" y2="52470"/>
                        <a14:foregroundMark x1="47083" y1="55707" x2="50417" y2="66269"/>
                        <a14:foregroundMark x1="53194" y1="92164" x2="69583" y2="80920"/>
                        <a14:foregroundMark x1="60833" y1="96763" x2="74861" y2="82453"/>
                        <a14:foregroundMark x1="37917" y1="89779" x2="57361" y2="74106"/>
                        <a14:foregroundMark x1="30417" y1="89779" x2="41944" y2="84157"/>
                      </a14:backgroundRemoval>
                    </a14:imgEffect>
                  </a14:imgLayer>
                </a14:imgProps>
              </a:ext>
              <a:ext uri="{28A0092B-C50C-407E-A947-70E740481C1C}">
                <a14:useLocalDpi xmlns:a14="http://schemas.microsoft.com/office/drawing/2010/main" val="0"/>
              </a:ext>
            </a:extLst>
          </a:blip>
          <a:srcRect/>
          <a:stretch>
            <a:fillRect/>
          </a:stretch>
        </p:blipFill>
        <p:spPr bwMode="auto">
          <a:xfrm>
            <a:off x="9204899" y="4563093"/>
            <a:ext cx="2742770" cy="223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4674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anim calcmode="lin" valueType="num">
                                      <p:cBhvr>
                                        <p:cTn id="43" dur="1000" fill="hold"/>
                                        <p:tgtEl>
                                          <p:spTgt spid="15"/>
                                        </p:tgtEl>
                                        <p:attrNameLst>
                                          <p:attrName>ppt_x</p:attrName>
                                        </p:attrNameLst>
                                      </p:cBhvr>
                                      <p:tavLst>
                                        <p:tav tm="0">
                                          <p:val>
                                            <p:strVal val="#ppt_x"/>
                                          </p:val>
                                        </p:tav>
                                        <p:tav tm="100000">
                                          <p:val>
                                            <p:strVal val="#ppt_x"/>
                                          </p:val>
                                        </p:tav>
                                      </p:tavLst>
                                    </p:anim>
                                    <p:anim calcmode="lin" valueType="num">
                                      <p:cBhvr>
                                        <p:cTn id="4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02C233-FEAD-48FB-A9CD-3B7235DFF6A5}"/>
              </a:ext>
            </a:extLst>
          </p:cNvPr>
          <p:cNvPicPr>
            <a:picLocks noChangeAspect="1"/>
          </p:cNvPicPr>
          <p:nvPr/>
        </p:nvPicPr>
        <p:blipFill>
          <a:blip r:embed="rId2"/>
          <a:stretch>
            <a:fillRect/>
          </a:stretch>
        </p:blipFill>
        <p:spPr>
          <a:xfrm>
            <a:off x="426983" y="747332"/>
            <a:ext cx="5655003" cy="3366901"/>
          </a:xfrm>
          <a:prstGeom prst="rect">
            <a:avLst/>
          </a:prstGeom>
        </p:spPr>
      </p:pic>
      <p:sp>
        <p:nvSpPr>
          <p:cNvPr id="4" name="Hình chữ nhật 2">
            <a:extLst>
              <a:ext uri="{FF2B5EF4-FFF2-40B4-BE49-F238E27FC236}">
                <a16:creationId xmlns:a16="http://schemas.microsoft.com/office/drawing/2014/main" id="{5D9A4958-F938-4A5F-A0C4-194AE97A5137}"/>
              </a:ext>
            </a:extLst>
          </p:cNvPr>
          <p:cNvSpPr/>
          <p:nvPr/>
        </p:nvSpPr>
        <p:spPr>
          <a:xfrm>
            <a:off x="426983" y="4400017"/>
            <a:ext cx="11582913" cy="2332946"/>
          </a:xfrm>
          <a:prstGeom prst="rect">
            <a:avLst/>
          </a:prstGeom>
          <a:noFill/>
          <a:ln w="3175">
            <a:solidFill>
              <a:schemeClr val="tx2">
                <a:lumMod val="50000"/>
              </a:schemeClr>
            </a:solidFill>
            <a:prstDash val="dash"/>
          </a:ln>
          <a:effectLst/>
        </p:spPr>
        <p:txBody>
          <a:bodyPr wrap="square">
            <a:spAutoFit/>
          </a:bodyPr>
          <a:lstStyle/>
          <a:p>
            <a:pPr marL="0" marR="0" lvl="0" indent="0" algn="just" defTabSz="914377" eaLnBrk="1" fontAlgn="auto" latinLnBrk="0" hangingPunct="1">
              <a:lnSpc>
                <a:spcPct val="130000"/>
              </a:lnSpc>
              <a:spcBef>
                <a:spcPts val="0"/>
              </a:spcBef>
              <a:spcAft>
                <a:spcPts val="0"/>
              </a:spcAft>
              <a:buClrTx/>
              <a:buSzTx/>
              <a:buFontTx/>
              <a:buNone/>
              <a:tabLst/>
              <a:defRPr/>
            </a:pPr>
            <a:r>
              <a:rPr lang="en-US" sz="2800" kern="0" dirty="0">
                <a:solidFill>
                  <a:schemeClr val="accent4">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hay còn gọi là Ấn giáo hay Hindu giáo là tên chỉ những nhánh tôn giáo chính có tương quan với nhau và hiện còn tồn tại ở Ấn Độ.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Khoảng</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80%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người</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Ấn</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Độ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tự</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xem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mình</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là</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người</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theo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Ấn</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Độ giáo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và</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người</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ta cho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rằng</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có</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khoảng</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30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triệu</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người</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theo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Ấn</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Độ giáo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sống</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tại</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vi-VN" sz="2800" b="0" i="0" u="none" strike="noStrike" kern="0" cap="none" spc="0" normalizeH="0" baseline="0" noProof="0" dirty="0" err="1">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hải</a:t>
            </a:r>
            <a:r>
              <a:rPr kumimoji="0" lang="vi-VN"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ngoại.</a:t>
            </a:r>
            <a:endParaRPr kumimoji="0" lang="en-US" sz="2800" b="0" i="0" u="none" strike="noStrike" kern="0" cap="none" spc="0" normalizeH="0" baseline="0" noProof="0" dirty="0">
              <a:ln>
                <a:noFill/>
              </a:ln>
              <a:solidFill>
                <a:schemeClr val="accent4">
                  <a:lumMod val="50000"/>
                </a:schemeClr>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pic>
        <p:nvPicPr>
          <p:cNvPr id="5" name="Picture 4" descr="Đặc điểm các tôn giáo lớn ở châu Á">
            <a:extLst>
              <a:ext uri="{FF2B5EF4-FFF2-40B4-BE49-F238E27FC236}">
                <a16:creationId xmlns:a16="http://schemas.microsoft.com/office/drawing/2014/main" id="{3CD03FD8-F72F-48DB-894E-0478D482A7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5334" y="756745"/>
            <a:ext cx="5700404" cy="33352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102C233-FEAD-48FB-A9CD-3B7235DFF6A5}"/>
              </a:ext>
            </a:extLst>
          </p:cNvPr>
          <p:cNvPicPr>
            <a:picLocks noChangeAspect="1"/>
          </p:cNvPicPr>
          <p:nvPr/>
        </p:nvPicPr>
        <p:blipFill>
          <a:blip r:embed="rId2"/>
          <a:srcRect l="8598" t="56585" r="8646" b="1875"/>
          <a:stretch>
            <a:fillRect/>
          </a:stretch>
        </p:blipFill>
        <p:spPr>
          <a:xfrm>
            <a:off x="606862" y="4355047"/>
            <a:ext cx="2316219" cy="692219"/>
          </a:xfrm>
          <a:custGeom>
            <a:avLst/>
            <a:gdLst/>
            <a:ahLst/>
            <a:cxnLst/>
            <a:rect l="l" t="t" r="r" b="b"/>
            <a:pathLst>
              <a:path w="4679833" h="1398603">
                <a:moveTo>
                  <a:pt x="2340607" y="1204693"/>
                </a:moveTo>
                <a:cubicBezTo>
                  <a:pt x="2355466" y="1204693"/>
                  <a:pt x="2366610" y="1208222"/>
                  <a:pt x="2374039" y="1215280"/>
                </a:cubicBezTo>
                <a:cubicBezTo>
                  <a:pt x="2381469" y="1222338"/>
                  <a:pt x="2385184" y="1232182"/>
                  <a:pt x="2385184" y="1244813"/>
                </a:cubicBezTo>
                <a:cubicBezTo>
                  <a:pt x="2385184" y="1261157"/>
                  <a:pt x="2377754" y="1275459"/>
                  <a:pt x="2362895" y="1287718"/>
                </a:cubicBezTo>
                <a:cubicBezTo>
                  <a:pt x="2348037" y="1299977"/>
                  <a:pt x="2331691" y="1306106"/>
                  <a:pt x="2313861" y="1306106"/>
                </a:cubicBezTo>
                <a:cubicBezTo>
                  <a:pt x="2299002" y="1306106"/>
                  <a:pt x="2286929" y="1302205"/>
                  <a:pt x="2277642" y="1294404"/>
                </a:cubicBezTo>
                <a:cubicBezTo>
                  <a:pt x="2268355" y="1286603"/>
                  <a:pt x="2263711" y="1275645"/>
                  <a:pt x="2263711" y="1261529"/>
                </a:cubicBezTo>
                <a:cubicBezTo>
                  <a:pt x="2263711" y="1245927"/>
                  <a:pt x="2271884" y="1232554"/>
                  <a:pt x="2288229" y="1221410"/>
                </a:cubicBezTo>
                <a:cubicBezTo>
                  <a:pt x="2304574" y="1210265"/>
                  <a:pt x="2322033" y="1204693"/>
                  <a:pt x="2340607" y="1204693"/>
                </a:cubicBezTo>
                <a:close/>
                <a:moveTo>
                  <a:pt x="3183141" y="1181290"/>
                </a:moveTo>
                <a:cubicBezTo>
                  <a:pt x="3134849" y="1205065"/>
                  <a:pt x="3097330" y="1227539"/>
                  <a:pt x="3070584" y="1248713"/>
                </a:cubicBezTo>
                <a:cubicBezTo>
                  <a:pt x="3043837" y="1269887"/>
                  <a:pt x="3030465" y="1292361"/>
                  <a:pt x="3030465" y="1316136"/>
                </a:cubicBezTo>
                <a:cubicBezTo>
                  <a:pt x="3030465" y="1325794"/>
                  <a:pt x="3032508" y="1333409"/>
                  <a:pt x="3036594" y="1338982"/>
                </a:cubicBezTo>
                <a:cubicBezTo>
                  <a:pt x="3040680" y="1344554"/>
                  <a:pt x="3045695" y="1347340"/>
                  <a:pt x="3051639" y="1347340"/>
                </a:cubicBezTo>
                <a:cubicBezTo>
                  <a:pt x="3066498" y="1347340"/>
                  <a:pt x="3085814" y="1333595"/>
                  <a:pt x="3109589" y="1306106"/>
                </a:cubicBezTo>
                <a:cubicBezTo>
                  <a:pt x="3133363" y="1278617"/>
                  <a:pt x="3157881" y="1237012"/>
                  <a:pt x="3183141" y="1181290"/>
                </a:cubicBezTo>
                <a:close/>
                <a:moveTo>
                  <a:pt x="4373365" y="822445"/>
                </a:moveTo>
                <a:cubicBezTo>
                  <a:pt x="4364450" y="826903"/>
                  <a:pt x="4353677" y="840648"/>
                  <a:pt x="4341047" y="863679"/>
                </a:cubicBezTo>
                <a:cubicBezTo>
                  <a:pt x="4328417" y="886711"/>
                  <a:pt x="4317645" y="912342"/>
                  <a:pt x="4308729" y="940575"/>
                </a:cubicBezTo>
                <a:cubicBezTo>
                  <a:pt x="4299813" y="968807"/>
                  <a:pt x="4295356" y="993324"/>
                  <a:pt x="4295356" y="1014127"/>
                </a:cubicBezTo>
                <a:cubicBezTo>
                  <a:pt x="4295356" y="1048302"/>
                  <a:pt x="4307986" y="1065390"/>
                  <a:pt x="4333247" y="1065390"/>
                </a:cubicBezTo>
                <a:cubicBezTo>
                  <a:pt x="4346619" y="1065390"/>
                  <a:pt x="4362965" y="1057961"/>
                  <a:pt x="4382281" y="1043102"/>
                </a:cubicBezTo>
                <a:cubicBezTo>
                  <a:pt x="4401598" y="1028243"/>
                  <a:pt x="4420915" y="1009297"/>
                  <a:pt x="4440231" y="986266"/>
                </a:cubicBezTo>
                <a:cubicBezTo>
                  <a:pt x="4397883" y="949118"/>
                  <a:pt x="4375595" y="894512"/>
                  <a:pt x="4373365" y="822445"/>
                </a:cubicBezTo>
                <a:close/>
                <a:moveTo>
                  <a:pt x="2439791" y="822445"/>
                </a:moveTo>
                <a:cubicBezTo>
                  <a:pt x="2430875" y="826903"/>
                  <a:pt x="2420103" y="840648"/>
                  <a:pt x="2407472" y="863679"/>
                </a:cubicBezTo>
                <a:cubicBezTo>
                  <a:pt x="2394842" y="886711"/>
                  <a:pt x="2384069" y="912342"/>
                  <a:pt x="2375154" y="940575"/>
                </a:cubicBezTo>
                <a:cubicBezTo>
                  <a:pt x="2366239" y="968807"/>
                  <a:pt x="2361781" y="993324"/>
                  <a:pt x="2361781" y="1014127"/>
                </a:cubicBezTo>
                <a:cubicBezTo>
                  <a:pt x="2361781" y="1048302"/>
                  <a:pt x="2374411" y="1065390"/>
                  <a:pt x="2399671" y="1065390"/>
                </a:cubicBezTo>
                <a:cubicBezTo>
                  <a:pt x="2413044" y="1065390"/>
                  <a:pt x="2429389" y="1057961"/>
                  <a:pt x="2448706" y="1043102"/>
                </a:cubicBezTo>
                <a:cubicBezTo>
                  <a:pt x="2468023" y="1028243"/>
                  <a:pt x="2487339" y="1009297"/>
                  <a:pt x="2506656" y="986266"/>
                </a:cubicBezTo>
                <a:cubicBezTo>
                  <a:pt x="2464308" y="949118"/>
                  <a:pt x="2442019" y="894512"/>
                  <a:pt x="2439791" y="822445"/>
                </a:cubicBezTo>
                <a:close/>
                <a:moveTo>
                  <a:pt x="1026919" y="761152"/>
                </a:moveTo>
                <a:cubicBezTo>
                  <a:pt x="1056637" y="761152"/>
                  <a:pt x="1079668" y="771368"/>
                  <a:pt x="1096013" y="791799"/>
                </a:cubicBezTo>
                <a:cubicBezTo>
                  <a:pt x="1112358" y="812230"/>
                  <a:pt x="1120531" y="836562"/>
                  <a:pt x="1120531" y="864794"/>
                </a:cubicBezTo>
                <a:cubicBezTo>
                  <a:pt x="1120531" y="881139"/>
                  <a:pt x="1118487" y="896741"/>
                  <a:pt x="1114401" y="911599"/>
                </a:cubicBezTo>
                <a:cubicBezTo>
                  <a:pt x="1110315" y="926458"/>
                  <a:pt x="1104186" y="943175"/>
                  <a:pt x="1096013" y="961749"/>
                </a:cubicBezTo>
                <a:cubicBezTo>
                  <a:pt x="1083383" y="992953"/>
                  <a:pt x="1077068" y="1016355"/>
                  <a:pt x="1077068" y="1031957"/>
                </a:cubicBezTo>
                <a:cubicBezTo>
                  <a:pt x="1077068" y="1043102"/>
                  <a:pt x="1079668" y="1051274"/>
                  <a:pt x="1084869" y="1056475"/>
                </a:cubicBezTo>
                <a:cubicBezTo>
                  <a:pt x="1090070" y="1061675"/>
                  <a:pt x="1096385" y="1064276"/>
                  <a:pt x="1103814" y="1064276"/>
                </a:cubicBezTo>
                <a:cubicBezTo>
                  <a:pt x="1128332" y="1064276"/>
                  <a:pt x="1154892" y="1047374"/>
                  <a:pt x="1183496" y="1013569"/>
                </a:cubicBezTo>
                <a:cubicBezTo>
                  <a:pt x="1212099" y="979765"/>
                  <a:pt x="1237917" y="939832"/>
                  <a:pt x="1260948" y="893769"/>
                </a:cubicBezTo>
                <a:lnTo>
                  <a:pt x="1279893" y="909371"/>
                </a:lnTo>
                <a:cubicBezTo>
                  <a:pt x="1253147" y="971035"/>
                  <a:pt x="1223615" y="1019699"/>
                  <a:pt x="1191297" y="1055360"/>
                </a:cubicBezTo>
                <a:cubicBezTo>
                  <a:pt x="1158978" y="1091022"/>
                  <a:pt x="1122017" y="1108853"/>
                  <a:pt x="1080411" y="1108853"/>
                </a:cubicBezTo>
                <a:cubicBezTo>
                  <a:pt x="1052179" y="1108853"/>
                  <a:pt x="1030262" y="1101795"/>
                  <a:pt x="1014660" y="1087679"/>
                </a:cubicBezTo>
                <a:cubicBezTo>
                  <a:pt x="999058" y="1073563"/>
                  <a:pt x="991257" y="1054989"/>
                  <a:pt x="991257" y="1031957"/>
                </a:cubicBezTo>
                <a:cubicBezTo>
                  <a:pt x="991257" y="1022299"/>
                  <a:pt x="992929" y="1011155"/>
                  <a:pt x="996272" y="998525"/>
                </a:cubicBezTo>
                <a:cubicBezTo>
                  <a:pt x="999615" y="985894"/>
                  <a:pt x="1003144" y="973264"/>
                  <a:pt x="1006859" y="960634"/>
                </a:cubicBezTo>
                <a:cubicBezTo>
                  <a:pt x="1017261" y="926458"/>
                  <a:pt x="1022461" y="901198"/>
                  <a:pt x="1022461" y="884853"/>
                </a:cubicBezTo>
                <a:cubicBezTo>
                  <a:pt x="1022461" y="869994"/>
                  <a:pt x="1018746" y="859036"/>
                  <a:pt x="1011317" y="851978"/>
                </a:cubicBezTo>
                <a:cubicBezTo>
                  <a:pt x="1003887" y="844920"/>
                  <a:pt x="994601" y="841391"/>
                  <a:pt x="983456" y="841391"/>
                </a:cubicBezTo>
                <a:cubicBezTo>
                  <a:pt x="944080" y="841391"/>
                  <a:pt x="904332" y="866094"/>
                  <a:pt x="864213" y="915500"/>
                </a:cubicBezTo>
                <a:cubicBezTo>
                  <a:pt x="824093" y="964906"/>
                  <a:pt x="781002" y="1027500"/>
                  <a:pt x="734940" y="1103281"/>
                </a:cubicBezTo>
                <a:cubicBezTo>
                  <a:pt x="702993" y="1103281"/>
                  <a:pt x="678847" y="1092508"/>
                  <a:pt x="662502" y="1070962"/>
                </a:cubicBezTo>
                <a:lnTo>
                  <a:pt x="672532" y="1043102"/>
                </a:lnTo>
                <a:cubicBezTo>
                  <a:pt x="716366" y="936860"/>
                  <a:pt x="738283" y="858107"/>
                  <a:pt x="738283" y="806844"/>
                </a:cubicBezTo>
                <a:cubicBezTo>
                  <a:pt x="744226" y="800157"/>
                  <a:pt x="752770" y="794028"/>
                  <a:pt x="763915" y="788456"/>
                </a:cubicBezTo>
                <a:cubicBezTo>
                  <a:pt x="775059" y="782883"/>
                  <a:pt x="785832" y="780097"/>
                  <a:pt x="796233" y="780097"/>
                </a:cubicBezTo>
                <a:cubicBezTo>
                  <a:pt x="808863" y="780097"/>
                  <a:pt x="818521" y="783069"/>
                  <a:pt x="825208" y="789013"/>
                </a:cubicBezTo>
                <a:cubicBezTo>
                  <a:pt x="831895" y="794956"/>
                  <a:pt x="835238" y="803129"/>
                  <a:pt x="835238" y="813530"/>
                </a:cubicBezTo>
                <a:cubicBezTo>
                  <a:pt x="835238" y="833590"/>
                  <a:pt x="828923" y="866651"/>
                  <a:pt x="816293" y="912714"/>
                </a:cubicBezTo>
                <a:cubicBezTo>
                  <a:pt x="849725" y="868137"/>
                  <a:pt x="884458" y="831732"/>
                  <a:pt x="920491" y="803500"/>
                </a:cubicBezTo>
                <a:cubicBezTo>
                  <a:pt x="956524" y="775268"/>
                  <a:pt x="992000" y="761152"/>
                  <a:pt x="1026919" y="761152"/>
                </a:cubicBezTo>
                <a:close/>
                <a:moveTo>
                  <a:pt x="4012911" y="745550"/>
                </a:moveTo>
                <a:cubicBezTo>
                  <a:pt x="3980221" y="745550"/>
                  <a:pt x="3946045" y="763010"/>
                  <a:pt x="3910384" y="797928"/>
                </a:cubicBezTo>
                <a:cubicBezTo>
                  <a:pt x="3874723" y="832847"/>
                  <a:pt x="3844819" y="874452"/>
                  <a:pt x="3820673" y="922744"/>
                </a:cubicBezTo>
                <a:cubicBezTo>
                  <a:pt x="3796527" y="971035"/>
                  <a:pt x="3784454" y="1012269"/>
                  <a:pt x="3784454" y="1046445"/>
                </a:cubicBezTo>
                <a:cubicBezTo>
                  <a:pt x="3784454" y="1059075"/>
                  <a:pt x="3786497" y="1068176"/>
                  <a:pt x="3790583" y="1073748"/>
                </a:cubicBezTo>
                <a:cubicBezTo>
                  <a:pt x="3794669" y="1079320"/>
                  <a:pt x="3801170" y="1082106"/>
                  <a:pt x="3810086" y="1082106"/>
                </a:cubicBezTo>
                <a:cubicBezTo>
                  <a:pt x="3836089" y="1082106"/>
                  <a:pt x="3866364" y="1063347"/>
                  <a:pt x="3900911" y="1025828"/>
                </a:cubicBezTo>
                <a:cubicBezTo>
                  <a:pt x="3935459" y="988309"/>
                  <a:pt x="3974649" y="939460"/>
                  <a:pt x="4018483" y="879281"/>
                </a:cubicBezTo>
                <a:lnTo>
                  <a:pt x="4040772" y="849192"/>
                </a:lnTo>
                <a:cubicBezTo>
                  <a:pt x="4043001" y="845477"/>
                  <a:pt x="4045973" y="843620"/>
                  <a:pt x="4049687" y="843620"/>
                </a:cubicBezTo>
                <a:lnTo>
                  <a:pt x="4054145" y="844734"/>
                </a:lnTo>
                <a:cubicBezTo>
                  <a:pt x="4057860" y="832847"/>
                  <a:pt x="4059717" y="819102"/>
                  <a:pt x="4059717" y="803500"/>
                </a:cubicBezTo>
                <a:cubicBezTo>
                  <a:pt x="4059717" y="764867"/>
                  <a:pt x="4044115" y="745550"/>
                  <a:pt x="4012911" y="745550"/>
                </a:cubicBezTo>
                <a:close/>
                <a:moveTo>
                  <a:pt x="4502639" y="735520"/>
                </a:moveTo>
                <a:cubicBezTo>
                  <a:pt x="4492981" y="735520"/>
                  <a:pt x="4482951" y="740350"/>
                  <a:pt x="4472549" y="750008"/>
                </a:cubicBezTo>
                <a:cubicBezTo>
                  <a:pt x="4462149" y="759666"/>
                  <a:pt x="4453604" y="772482"/>
                  <a:pt x="4446917" y="788456"/>
                </a:cubicBezTo>
                <a:cubicBezTo>
                  <a:pt x="4440231" y="804429"/>
                  <a:pt x="4436888" y="822074"/>
                  <a:pt x="4436888" y="841391"/>
                </a:cubicBezTo>
                <a:cubicBezTo>
                  <a:pt x="4436888" y="858479"/>
                  <a:pt x="4439860" y="877981"/>
                  <a:pt x="4445803" y="899898"/>
                </a:cubicBezTo>
                <a:cubicBezTo>
                  <a:pt x="4451747" y="921815"/>
                  <a:pt x="4459548" y="938717"/>
                  <a:pt x="4469206" y="950604"/>
                </a:cubicBezTo>
                <a:cubicBezTo>
                  <a:pt x="4487780" y="923115"/>
                  <a:pt x="4503196" y="894512"/>
                  <a:pt x="4515455" y="864794"/>
                </a:cubicBezTo>
                <a:cubicBezTo>
                  <a:pt x="4527713" y="835076"/>
                  <a:pt x="4533843" y="808329"/>
                  <a:pt x="4533843" y="784555"/>
                </a:cubicBezTo>
                <a:cubicBezTo>
                  <a:pt x="4533843" y="751865"/>
                  <a:pt x="4523441" y="735520"/>
                  <a:pt x="4502639" y="735520"/>
                </a:cubicBezTo>
                <a:close/>
                <a:moveTo>
                  <a:pt x="2569064" y="735520"/>
                </a:moveTo>
                <a:cubicBezTo>
                  <a:pt x="2559406" y="735520"/>
                  <a:pt x="2549376" y="740350"/>
                  <a:pt x="2538975" y="750008"/>
                </a:cubicBezTo>
                <a:cubicBezTo>
                  <a:pt x="2528573" y="759666"/>
                  <a:pt x="2520029" y="772482"/>
                  <a:pt x="2513343" y="788456"/>
                </a:cubicBezTo>
                <a:cubicBezTo>
                  <a:pt x="2506656" y="804429"/>
                  <a:pt x="2503313" y="822074"/>
                  <a:pt x="2503313" y="841391"/>
                </a:cubicBezTo>
                <a:cubicBezTo>
                  <a:pt x="2503313" y="858479"/>
                  <a:pt x="2506285" y="877981"/>
                  <a:pt x="2512229" y="899898"/>
                </a:cubicBezTo>
                <a:cubicBezTo>
                  <a:pt x="2518172" y="921815"/>
                  <a:pt x="2525973" y="938717"/>
                  <a:pt x="2535631" y="950604"/>
                </a:cubicBezTo>
                <a:cubicBezTo>
                  <a:pt x="2554205" y="923115"/>
                  <a:pt x="2569621" y="894512"/>
                  <a:pt x="2581880" y="864794"/>
                </a:cubicBezTo>
                <a:cubicBezTo>
                  <a:pt x="2594139" y="835076"/>
                  <a:pt x="2600268" y="808329"/>
                  <a:pt x="2600268" y="784555"/>
                </a:cubicBezTo>
                <a:cubicBezTo>
                  <a:pt x="2600268" y="751865"/>
                  <a:pt x="2589867" y="735520"/>
                  <a:pt x="2569064" y="735520"/>
                </a:cubicBezTo>
                <a:close/>
                <a:moveTo>
                  <a:pt x="4493723" y="694287"/>
                </a:moveTo>
                <a:cubicBezTo>
                  <a:pt x="4523441" y="694287"/>
                  <a:pt x="4545359" y="702645"/>
                  <a:pt x="4559475" y="719361"/>
                </a:cubicBezTo>
                <a:cubicBezTo>
                  <a:pt x="4573591" y="736078"/>
                  <a:pt x="4580649" y="757809"/>
                  <a:pt x="4580649" y="784555"/>
                </a:cubicBezTo>
                <a:cubicBezTo>
                  <a:pt x="4580649" y="810558"/>
                  <a:pt x="4573777" y="840276"/>
                  <a:pt x="4560032" y="873709"/>
                </a:cubicBezTo>
                <a:cubicBezTo>
                  <a:pt x="4546287" y="907142"/>
                  <a:pt x="4528642" y="940575"/>
                  <a:pt x="4507097" y="974007"/>
                </a:cubicBezTo>
                <a:cubicBezTo>
                  <a:pt x="4516012" y="978465"/>
                  <a:pt x="4526413" y="980694"/>
                  <a:pt x="4538301" y="980694"/>
                </a:cubicBezTo>
                <a:cubicBezTo>
                  <a:pt x="4559103" y="980694"/>
                  <a:pt x="4581391" y="973822"/>
                  <a:pt x="4605166" y="960077"/>
                </a:cubicBezTo>
                <a:cubicBezTo>
                  <a:pt x="4628941" y="946332"/>
                  <a:pt x="4647143" y="925344"/>
                  <a:pt x="4659773" y="897112"/>
                </a:cubicBezTo>
                <a:lnTo>
                  <a:pt x="4679833" y="911599"/>
                </a:lnTo>
                <a:cubicBezTo>
                  <a:pt x="4664231" y="947261"/>
                  <a:pt x="4643242" y="974379"/>
                  <a:pt x="4616867" y="992953"/>
                </a:cubicBezTo>
                <a:cubicBezTo>
                  <a:pt x="4590493" y="1011526"/>
                  <a:pt x="4563189" y="1020813"/>
                  <a:pt x="4534957" y="1020813"/>
                </a:cubicBezTo>
                <a:cubicBezTo>
                  <a:pt x="4517869" y="1020813"/>
                  <a:pt x="4499296" y="1017470"/>
                  <a:pt x="4479236" y="1010783"/>
                </a:cubicBezTo>
                <a:cubicBezTo>
                  <a:pt x="4451747" y="1043473"/>
                  <a:pt x="4421657" y="1070219"/>
                  <a:pt x="4388967" y="1091022"/>
                </a:cubicBezTo>
                <a:cubicBezTo>
                  <a:pt x="4356278" y="1111824"/>
                  <a:pt x="4324331" y="1122226"/>
                  <a:pt x="4293127" y="1122226"/>
                </a:cubicBezTo>
                <a:cubicBezTo>
                  <a:pt x="4262666" y="1122226"/>
                  <a:pt x="4240563" y="1112196"/>
                  <a:pt x="4226819" y="1092136"/>
                </a:cubicBezTo>
                <a:cubicBezTo>
                  <a:pt x="4213075" y="1072077"/>
                  <a:pt x="4206201" y="1047188"/>
                  <a:pt x="4206201" y="1017470"/>
                </a:cubicBezTo>
                <a:lnTo>
                  <a:pt x="4206223" y="1017261"/>
                </a:lnTo>
                <a:lnTo>
                  <a:pt x="4193866" y="1033316"/>
                </a:lnTo>
                <a:cubicBezTo>
                  <a:pt x="4184486" y="1044204"/>
                  <a:pt x="4174689" y="1054339"/>
                  <a:pt x="4164473" y="1063718"/>
                </a:cubicBezTo>
                <a:cubicBezTo>
                  <a:pt x="4123611" y="1101237"/>
                  <a:pt x="4082377" y="1119997"/>
                  <a:pt x="4040772" y="1119997"/>
                </a:cubicBezTo>
                <a:cubicBezTo>
                  <a:pt x="4011054" y="1119997"/>
                  <a:pt x="3988208" y="1110153"/>
                  <a:pt x="3972235" y="1090465"/>
                </a:cubicBezTo>
                <a:cubicBezTo>
                  <a:pt x="3956261" y="1070777"/>
                  <a:pt x="3948275" y="1048302"/>
                  <a:pt x="3948275" y="1023042"/>
                </a:cubicBezTo>
                <a:cubicBezTo>
                  <a:pt x="3914841" y="1063161"/>
                  <a:pt x="3886238" y="1092508"/>
                  <a:pt x="3862464" y="1111082"/>
                </a:cubicBezTo>
                <a:cubicBezTo>
                  <a:pt x="3838689" y="1129655"/>
                  <a:pt x="3813429" y="1138942"/>
                  <a:pt x="3786683" y="1138942"/>
                </a:cubicBezTo>
                <a:cubicBezTo>
                  <a:pt x="3760680" y="1138942"/>
                  <a:pt x="3738949" y="1130398"/>
                  <a:pt x="3721489" y="1113310"/>
                </a:cubicBezTo>
                <a:cubicBezTo>
                  <a:pt x="3704029" y="1096222"/>
                  <a:pt x="3695300" y="1072077"/>
                  <a:pt x="3695300" y="1040873"/>
                </a:cubicBezTo>
                <a:lnTo>
                  <a:pt x="3695864" y="1034528"/>
                </a:lnTo>
                <a:lnTo>
                  <a:pt x="3695244" y="1035370"/>
                </a:lnTo>
                <a:cubicBezTo>
                  <a:pt x="3686096" y="1046282"/>
                  <a:pt x="3676507" y="1056289"/>
                  <a:pt x="3666477" y="1065390"/>
                </a:cubicBezTo>
                <a:cubicBezTo>
                  <a:pt x="3626358" y="1101795"/>
                  <a:pt x="3583267" y="1119997"/>
                  <a:pt x="3537204" y="1119997"/>
                </a:cubicBezTo>
                <a:cubicBezTo>
                  <a:pt x="3506000" y="1119997"/>
                  <a:pt x="3481854" y="1110710"/>
                  <a:pt x="3464767" y="1092136"/>
                </a:cubicBezTo>
                <a:cubicBezTo>
                  <a:pt x="3447679" y="1073563"/>
                  <a:pt x="3439135" y="1049788"/>
                  <a:pt x="3439135" y="1020813"/>
                </a:cubicBezTo>
                <a:lnTo>
                  <a:pt x="3439799" y="1010521"/>
                </a:lnTo>
                <a:lnTo>
                  <a:pt x="3409926" y="1044216"/>
                </a:lnTo>
                <a:cubicBezTo>
                  <a:pt x="3367950" y="1082106"/>
                  <a:pt x="3325044" y="1111082"/>
                  <a:pt x="3281210" y="1131141"/>
                </a:cubicBezTo>
                <a:cubicBezTo>
                  <a:pt x="3247035" y="1213609"/>
                  <a:pt x="3211559" y="1278802"/>
                  <a:pt x="3174783" y="1326723"/>
                </a:cubicBezTo>
                <a:cubicBezTo>
                  <a:pt x="3138007" y="1374643"/>
                  <a:pt x="3098444" y="1398603"/>
                  <a:pt x="3056096" y="1398603"/>
                </a:cubicBezTo>
                <a:cubicBezTo>
                  <a:pt x="3035294" y="1398603"/>
                  <a:pt x="3017463" y="1392474"/>
                  <a:pt x="3002604" y="1380215"/>
                </a:cubicBezTo>
                <a:cubicBezTo>
                  <a:pt x="2987745" y="1367956"/>
                  <a:pt x="2980315" y="1350311"/>
                  <a:pt x="2980315" y="1327280"/>
                </a:cubicBezTo>
                <a:cubicBezTo>
                  <a:pt x="2980315" y="1298305"/>
                  <a:pt x="2991274" y="1271930"/>
                  <a:pt x="3013191" y="1248156"/>
                </a:cubicBezTo>
                <a:cubicBezTo>
                  <a:pt x="3035108" y="1224381"/>
                  <a:pt x="3060554" y="1204136"/>
                  <a:pt x="3089529" y="1187420"/>
                </a:cubicBezTo>
                <a:cubicBezTo>
                  <a:pt x="3118504" y="1170703"/>
                  <a:pt x="3156766" y="1151201"/>
                  <a:pt x="3204315" y="1128912"/>
                </a:cubicBezTo>
                <a:cubicBezTo>
                  <a:pt x="3222889" y="1082106"/>
                  <a:pt x="3237747" y="1035672"/>
                  <a:pt x="3248892" y="989609"/>
                </a:cubicBezTo>
                <a:cubicBezTo>
                  <a:pt x="3188713" y="1065390"/>
                  <a:pt x="3132249" y="1103281"/>
                  <a:pt x="3079499" y="1103281"/>
                </a:cubicBezTo>
                <a:cubicBezTo>
                  <a:pt x="3049781" y="1103281"/>
                  <a:pt x="3026193" y="1092879"/>
                  <a:pt x="3008733" y="1072077"/>
                </a:cubicBezTo>
                <a:cubicBezTo>
                  <a:pt x="2991274" y="1051274"/>
                  <a:pt x="2982544" y="1023785"/>
                  <a:pt x="2982544" y="989609"/>
                </a:cubicBezTo>
                <a:cubicBezTo>
                  <a:pt x="2982544" y="939832"/>
                  <a:pt x="2998889" y="892654"/>
                  <a:pt x="3031579" y="848077"/>
                </a:cubicBezTo>
                <a:cubicBezTo>
                  <a:pt x="3064269" y="803500"/>
                  <a:pt x="3104760" y="767653"/>
                  <a:pt x="3153051" y="740535"/>
                </a:cubicBezTo>
                <a:cubicBezTo>
                  <a:pt x="3201343" y="713418"/>
                  <a:pt x="3247406" y="699859"/>
                  <a:pt x="3291240" y="699859"/>
                </a:cubicBezTo>
                <a:cubicBezTo>
                  <a:pt x="3314271" y="699859"/>
                  <a:pt x="3331917" y="703945"/>
                  <a:pt x="3344175" y="712117"/>
                </a:cubicBezTo>
                <a:cubicBezTo>
                  <a:pt x="3356434" y="720290"/>
                  <a:pt x="3362563" y="730320"/>
                  <a:pt x="3362563" y="742207"/>
                </a:cubicBezTo>
                <a:cubicBezTo>
                  <a:pt x="3362563" y="749636"/>
                  <a:pt x="3360334" y="756323"/>
                  <a:pt x="3355877" y="762267"/>
                </a:cubicBezTo>
                <a:cubicBezTo>
                  <a:pt x="3351419" y="768210"/>
                  <a:pt x="3347704" y="771553"/>
                  <a:pt x="3344732" y="772296"/>
                </a:cubicBezTo>
                <a:cubicBezTo>
                  <a:pt x="3337303" y="764867"/>
                  <a:pt x="3329873" y="759666"/>
                  <a:pt x="3322444" y="756694"/>
                </a:cubicBezTo>
                <a:cubicBezTo>
                  <a:pt x="3315015" y="753723"/>
                  <a:pt x="3305727" y="752237"/>
                  <a:pt x="3294583" y="752237"/>
                </a:cubicBezTo>
                <a:cubicBezTo>
                  <a:pt x="3258179" y="752237"/>
                  <a:pt x="3222889" y="765796"/>
                  <a:pt x="3188713" y="792913"/>
                </a:cubicBezTo>
                <a:cubicBezTo>
                  <a:pt x="3154537" y="820031"/>
                  <a:pt x="3126862" y="852721"/>
                  <a:pt x="3105688" y="890983"/>
                </a:cubicBezTo>
                <a:cubicBezTo>
                  <a:pt x="3084514" y="929245"/>
                  <a:pt x="3073927" y="963606"/>
                  <a:pt x="3073927" y="994067"/>
                </a:cubicBezTo>
                <a:cubicBezTo>
                  <a:pt x="3073927" y="1008926"/>
                  <a:pt x="3077085" y="1020256"/>
                  <a:pt x="3083400" y="1028057"/>
                </a:cubicBezTo>
                <a:cubicBezTo>
                  <a:pt x="3089715" y="1035858"/>
                  <a:pt x="3098073" y="1039758"/>
                  <a:pt x="3108474" y="1039758"/>
                </a:cubicBezTo>
                <a:cubicBezTo>
                  <a:pt x="3128534" y="1039758"/>
                  <a:pt x="3153237" y="1026757"/>
                  <a:pt x="3182583" y="1000753"/>
                </a:cubicBezTo>
                <a:cubicBezTo>
                  <a:pt x="3211930" y="974750"/>
                  <a:pt x="3241091" y="941318"/>
                  <a:pt x="3270066" y="900455"/>
                </a:cubicBezTo>
                <a:cubicBezTo>
                  <a:pt x="3278238" y="858850"/>
                  <a:pt x="3287897" y="828946"/>
                  <a:pt x="3299041" y="810744"/>
                </a:cubicBezTo>
                <a:cubicBezTo>
                  <a:pt x="3310185" y="792542"/>
                  <a:pt x="3326159" y="783441"/>
                  <a:pt x="3346961" y="783441"/>
                </a:cubicBezTo>
                <a:cubicBezTo>
                  <a:pt x="3356619" y="783441"/>
                  <a:pt x="3367393" y="784926"/>
                  <a:pt x="3379279" y="787898"/>
                </a:cubicBezTo>
                <a:cubicBezTo>
                  <a:pt x="3379279" y="807215"/>
                  <a:pt x="3371107" y="845848"/>
                  <a:pt x="3354762" y="903799"/>
                </a:cubicBezTo>
                <a:cubicBezTo>
                  <a:pt x="3338417" y="961749"/>
                  <a:pt x="3318729" y="1021928"/>
                  <a:pt x="3295698" y="1084335"/>
                </a:cubicBezTo>
                <a:cubicBezTo>
                  <a:pt x="3332845" y="1068733"/>
                  <a:pt x="3368693" y="1044402"/>
                  <a:pt x="3403240" y="1011340"/>
                </a:cubicBezTo>
                <a:cubicBezTo>
                  <a:pt x="3420513" y="994810"/>
                  <a:pt x="3435326" y="977026"/>
                  <a:pt x="3447677" y="957987"/>
                </a:cubicBezTo>
                <a:lnTo>
                  <a:pt x="3448087" y="957263"/>
                </a:lnTo>
                <a:lnTo>
                  <a:pt x="3453239" y="936082"/>
                </a:lnTo>
                <a:cubicBezTo>
                  <a:pt x="3456373" y="924682"/>
                  <a:pt x="3460030" y="912621"/>
                  <a:pt x="3464209" y="899898"/>
                </a:cubicBezTo>
                <a:cubicBezTo>
                  <a:pt x="3480926" y="849006"/>
                  <a:pt x="3502100" y="804243"/>
                  <a:pt x="3527731" y="765610"/>
                </a:cubicBezTo>
                <a:cubicBezTo>
                  <a:pt x="3553363" y="726976"/>
                  <a:pt x="3579181" y="707660"/>
                  <a:pt x="3605184" y="707660"/>
                </a:cubicBezTo>
                <a:cubicBezTo>
                  <a:pt x="3614843" y="707660"/>
                  <a:pt x="3622829" y="710446"/>
                  <a:pt x="3629144" y="716018"/>
                </a:cubicBezTo>
                <a:cubicBezTo>
                  <a:pt x="3635459" y="721590"/>
                  <a:pt x="3638617" y="729577"/>
                  <a:pt x="3638617" y="739978"/>
                </a:cubicBezTo>
                <a:cubicBezTo>
                  <a:pt x="3638617" y="746665"/>
                  <a:pt x="3635645" y="755766"/>
                  <a:pt x="3629701" y="767281"/>
                </a:cubicBezTo>
                <a:cubicBezTo>
                  <a:pt x="3623758" y="778797"/>
                  <a:pt x="3614099" y="795328"/>
                  <a:pt x="3600726" y="816873"/>
                </a:cubicBezTo>
                <a:cubicBezTo>
                  <a:pt x="3576952" y="856250"/>
                  <a:pt x="3558192" y="890983"/>
                  <a:pt x="3544448" y="921072"/>
                </a:cubicBezTo>
                <a:cubicBezTo>
                  <a:pt x="3530703" y="951162"/>
                  <a:pt x="3523831" y="979579"/>
                  <a:pt x="3523831" y="1006326"/>
                </a:cubicBezTo>
                <a:cubicBezTo>
                  <a:pt x="3523831" y="1029357"/>
                  <a:pt x="3527917" y="1044959"/>
                  <a:pt x="3536090" y="1053131"/>
                </a:cubicBezTo>
                <a:cubicBezTo>
                  <a:pt x="3544262" y="1061304"/>
                  <a:pt x="3556892" y="1065390"/>
                  <a:pt x="3573980" y="1065390"/>
                </a:cubicBezTo>
                <a:cubicBezTo>
                  <a:pt x="3618000" y="1065390"/>
                  <a:pt x="3661811" y="1033420"/>
                  <a:pt x="3705413" y="969480"/>
                </a:cubicBezTo>
                <a:lnTo>
                  <a:pt x="3713212" y="957080"/>
                </a:lnTo>
                <a:lnTo>
                  <a:pt x="3721942" y="935142"/>
                </a:lnTo>
                <a:cubicBezTo>
                  <a:pt x="3727862" y="922419"/>
                  <a:pt x="3734769" y="909371"/>
                  <a:pt x="3742663" y="895998"/>
                </a:cubicBezTo>
                <a:cubicBezTo>
                  <a:pt x="3774238" y="842505"/>
                  <a:pt x="3814543" y="797185"/>
                  <a:pt x="3863578" y="760038"/>
                </a:cubicBezTo>
                <a:cubicBezTo>
                  <a:pt x="3912613" y="722890"/>
                  <a:pt x="3961647" y="704316"/>
                  <a:pt x="4010682" y="704316"/>
                </a:cubicBezTo>
                <a:cubicBezTo>
                  <a:pt x="4043372" y="704316"/>
                  <a:pt x="4070675" y="712675"/>
                  <a:pt x="4092593" y="729391"/>
                </a:cubicBezTo>
                <a:cubicBezTo>
                  <a:pt x="4114509" y="746107"/>
                  <a:pt x="4125468" y="767467"/>
                  <a:pt x="4125468" y="793470"/>
                </a:cubicBezTo>
                <a:cubicBezTo>
                  <a:pt x="4125468" y="827646"/>
                  <a:pt x="4104294" y="845477"/>
                  <a:pt x="4061946" y="846963"/>
                </a:cubicBezTo>
                <a:cubicBezTo>
                  <a:pt x="4088692" y="855135"/>
                  <a:pt x="4102065" y="866280"/>
                  <a:pt x="4102065" y="880396"/>
                </a:cubicBezTo>
                <a:cubicBezTo>
                  <a:pt x="4102065" y="885596"/>
                  <a:pt x="4099465" y="893397"/>
                  <a:pt x="4094264" y="903799"/>
                </a:cubicBezTo>
                <a:cubicBezTo>
                  <a:pt x="4089063" y="914200"/>
                  <a:pt x="4083120" y="924973"/>
                  <a:pt x="4076433" y="936117"/>
                </a:cubicBezTo>
                <a:cubicBezTo>
                  <a:pt x="4064546" y="955434"/>
                  <a:pt x="4055259" y="972336"/>
                  <a:pt x="4048573" y="986823"/>
                </a:cubicBezTo>
                <a:cubicBezTo>
                  <a:pt x="4041886" y="1001311"/>
                  <a:pt x="4038543" y="1014870"/>
                  <a:pt x="4038543" y="1027500"/>
                </a:cubicBezTo>
                <a:cubicBezTo>
                  <a:pt x="4038543" y="1038644"/>
                  <a:pt x="4041329" y="1048117"/>
                  <a:pt x="4046901" y="1055917"/>
                </a:cubicBezTo>
                <a:cubicBezTo>
                  <a:pt x="4052473" y="1063718"/>
                  <a:pt x="4060831" y="1067619"/>
                  <a:pt x="4071976" y="1067619"/>
                </a:cubicBezTo>
                <a:cubicBezTo>
                  <a:pt x="4092779" y="1067619"/>
                  <a:pt x="4119339" y="1053131"/>
                  <a:pt x="4151657" y="1024156"/>
                </a:cubicBezTo>
                <a:cubicBezTo>
                  <a:pt x="4167817" y="1009669"/>
                  <a:pt x="4183743" y="991560"/>
                  <a:pt x="4199438" y="969828"/>
                </a:cubicBezTo>
                <a:lnTo>
                  <a:pt x="4220533" y="937951"/>
                </a:lnTo>
                <a:lnTo>
                  <a:pt x="4225705" y="920515"/>
                </a:lnTo>
                <a:cubicBezTo>
                  <a:pt x="4238706" y="887082"/>
                  <a:pt x="4255609" y="859222"/>
                  <a:pt x="4276411" y="836933"/>
                </a:cubicBezTo>
                <a:cubicBezTo>
                  <a:pt x="4297213" y="814645"/>
                  <a:pt x="4318387" y="803500"/>
                  <a:pt x="4339933" y="803500"/>
                </a:cubicBezTo>
                <a:cubicBezTo>
                  <a:pt x="4348849" y="803500"/>
                  <a:pt x="4360364" y="806472"/>
                  <a:pt x="4374480" y="812416"/>
                </a:cubicBezTo>
                <a:cubicBezTo>
                  <a:pt x="4378937" y="778240"/>
                  <a:pt x="4391011" y="750008"/>
                  <a:pt x="4410699" y="727719"/>
                </a:cubicBezTo>
                <a:cubicBezTo>
                  <a:pt x="4430387" y="705431"/>
                  <a:pt x="4458062" y="694287"/>
                  <a:pt x="4493723" y="694287"/>
                </a:cubicBezTo>
                <a:close/>
                <a:moveTo>
                  <a:pt x="2560149" y="694287"/>
                </a:moveTo>
                <a:cubicBezTo>
                  <a:pt x="2589867" y="694287"/>
                  <a:pt x="2611784" y="702645"/>
                  <a:pt x="2625900" y="719361"/>
                </a:cubicBezTo>
                <a:cubicBezTo>
                  <a:pt x="2640016" y="736078"/>
                  <a:pt x="2647074" y="757809"/>
                  <a:pt x="2647074" y="784555"/>
                </a:cubicBezTo>
                <a:cubicBezTo>
                  <a:pt x="2647074" y="810558"/>
                  <a:pt x="2640202" y="840276"/>
                  <a:pt x="2626457" y="873709"/>
                </a:cubicBezTo>
                <a:cubicBezTo>
                  <a:pt x="2612713" y="907142"/>
                  <a:pt x="2595067" y="940575"/>
                  <a:pt x="2573522" y="974007"/>
                </a:cubicBezTo>
                <a:cubicBezTo>
                  <a:pt x="2582437" y="978465"/>
                  <a:pt x="2592839" y="980694"/>
                  <a:pt x="2604726" y="980694"/>
                </a:cubicBezTo>
                <a:cubicBezTo>
                  <a:pt x="2625528" y="980694"/>
                  <a:pt x="2647817" y="973822"/>
                  <a:pt x="2671591" y="960077"/>
                </a:cubicBezTo>
                <a:cubicBezTo>
                  <a:pt x="2695365" y="946332"/>
                  <a:pt x="2713568" y="925344"/>
                  <a:pt x="2726198" y="897112"/>
                </a:cubicBezTo>
                <a:lnTo>
                  <a:pt x="2746257" y="911599"/>
                </a:lnTo>
                <a:cubicBezTo>
                  <a:pt x="2730655" y="947261"/>
                  <a:pt x="2709667" y="974379"/>
                  <a:pt x="2683293" y="992953"/>
                </a:cubicBezTo>
                <a:cubicBezTo>
                  <a:pt x="2656918" y="1011526"/>
                  <a:pt x="2629615" y="1020813"/>
                  <a:pt x="2601382" y="1020813"/>
                </a:cubicBezTo>
                <a:cubicBezTo>
                  <a:pt x="2584295" y="1020813"/>
                  <a:pt x="2565721" y="1017470"/>
                  <a:pt x="2545661" y="1010783"/>
                </a:cubicBezTo>
                <a:cubicBezTo>
                  <a:pt x="2518172" y="1043473"/>
                  <a:pt x="2488083" y="1070219"/>
                  <a:pt x="2455393" y="1091022"/>
                </a:cubicBezTo>
                <a:cubicBezTo>
                  <a:pt x="2422703" y="1111824"/>
                  <a:pt x="2390756" y="1122226"/>
                  <a:pt x="2359552" y="1122226"/>
                </a:cubicBezTo>
                <a:cubicBezTo>
                  <a:pt x="2329091" y="1122226"/>
                  <a:pt x="2306989" y="1112196"/>
                  <a:pt x="2293244" y="1092136"/>
                </a:cubicBezTo>
                <a:cubicBezTo>
                  <a:pt x="2279499" y="1072077"/>
                  <a:pt x="2272627" y="1047188"/>
                  <a:pt x="2272627" y="1017470"/>
                </a:cubicBezTo>
                <a:cubicBezTo>
                  <a:pt x="2272627" y="986266"/>
                  <a:pt x="2279128" y="953948"/>
                  <a:pt x="2292129" y="920515"/>
                </a:cubicBezTo>
                <a:cubicBezTo>
                  <a:pt x="2305131" y="887082"/>
                  <a:pt x="2322033" y="859222"/>
                  <a:pt x="2342836" y="836933"/>
                </a:cubicBezTo>
                <a:cubicBezTo>
                  <a:pt x="2363638" y="814645"/>
                  <a:pt x="2384812" y="803500"/>
                  <a:pt x="2406358" y="803500"/>
                </a:cubicBezTo>
                <a:cubicBezTo>
                  <a:pt x="2415273" y="803500"/>
                  <a:pt x="2426789" y="806472"/>
                  <a:pt x="2440905" y="812416"/>
                </a:cubicBezTo>
                <a:cubicBezTo>
                  <a:pt x="2445363" y="778240"/>
                  <a:pt x="2457436" y="750008"/>
                  <a:pt x="2477124" y="727719"/>
                </a:cubicBezTo>
                <a:cubicBezTo>
                  <a:pt x="2496812" y="705431"/>
                  <a:pt x="2524487" y="694287"/>
                  <a:pt x="2560149" y="694287"/>
                </a:cubicBezTo>
                <a:close/>
                <a:moveTo>
                  <a:pt x="3702139" y="509292"/>
                </a:moveTo>
                <a:cubicBezTo>
                  <a:pt x="3734086" y="509292"/>
                  <a:pt x="3750059" y="523037"/>
                  <a:pt x="3750059" y="550526"/>
                </a:cubicBezTo>
                <a:cubicBezTo>
                  <a:pt x="3750059" y="566128"/>
                  <a:pt x="3741515" y="581172"/>
                  <a:pt x="3724427" y="595660"/>
                </a:cubicBezTo>
                <a:cubicBezTo>
                  <a:pt x="3707340" y="610148"/>
                  <a:pt x="3688766" y="617391"/>
                  <a:pt x="3668706" y="617391"/>
                </a:cubicBezTo>
                <a:cubicBezTo>
                  <a:pt x="3653104" y="617391"/>
                  <a:pt x="3639917" y="613677"/>
                  <a:pt x="3629144" y="606247"/>
                </a:cubicBezTo>
                <a:cubicBezTo>
                  <a:pt x="3618371" y="598818"/>
                  <a:pt x="3612985" y="588045"/>
                  <a:pt x="3612985" y="573929"/>
                </a:cubicBezTo>
                <a:cubicBezTo>
                  <a:pt x="3612985" y="556841"/>
                  <a:pt x="3622457" y="541796"/>
                  <a:pt x="3641403" y="528795"/>
                </a:cubicBezTo>
                <a:cubicBezTo>
                  <a:pt x="3660348" y="515793"/>
                  <a:pt x="3680593" y="509292"/>
                  <a:pt x="3702139" y="509292"/>
                </a:cubicBezTo>
                <a:close/>
                <a:moveTo>
                  <a:pt x="4153329" y="464715"/>
                </a:moveTo>
                <a:cubicBezTo>
                  <a:pt x="4172645" y="464715"/>
                  <a:pt x="4183789" y="477717"/>
                  <a:pt x="4186761" y="503720"/>
                </a:cubicBezTo>
                <a:cubicBezTo>
                  <a:pt x="4186761" y="503720"/>
                  <a:pt x="4180818" y="509664"/>
                  <a:pt x="4168931" y="521551"/>
                </a:cubicBezTo>
                <a:cubicBezTo>
                  <a:pt x="4148128" y="540867"/>
                  <a:pt x="4128811" y="559627"/>
                  <a:pt x="4110981" y="577829"/>
                </a:cubicBezTo>
                <a:cubicBezTo>
                  <a:pt x="4093150" y="596032"/>
                  <a:pt x="4077919" y="613305"/>
                  <a:pt x="4065289" y="629650"/>
                </a:cubicBezTo>
                <a:cubicBezTo>
                  <a:pt x="4057117" y="625935"/>
                  <a:pt x="4050616" y="620177"/>
                  <a:pt x="4045787" y="612376"/>
                </a:cubicBezTo>
                <a:cubicBezTo>
                  <a:pt x="4040958" y="604575"/>
                  <a:pt x="4038543" y="598075"/>
                  <a:pt x="4038543" y="592874"/>
                </a:cubicBezTo>
                <a:cubicBezTo>
                  <a:pt x="4038543" y="583959"/>
                  <a:pt x="4045229" y="568914"/>
                  <a:pt x="4058603" y="547740"/>
                </a:cubicBezTo>
                <a:cubicBezTo>
                  <a:pt x="4071976" y="526566"/>
                  <a:pt x="4087577" y="507435"/>
                  <a:pt x="4105409" y="490347"/>
                </a:cubicBezTo>
                <a:cubicBezTo>
                  <a:pt x="4123239" y="473259"/>
                  <a:pt x="4139213" y="464715"/>
                  <a:pt x="4153329" y="464715"/>
                </a:cubicBezTo>
                <a:close/>
                <a:moveTo>
                  <a:pt x="2621442" y="461372"/>
                </a:moveTo>
                <a:cubicBezTo>
                  <a:pt x="2633329" y="461372"/>
                  <a:pt x="2647817" y="468058"/>
                  <a:pt x="2664905" y="481431"/>
                </a:cubicBezTo>
                <a:cubicBezTo>
                  <a:pt x="2681993" y="494805"/>
                  <a:pt x="2696851" y="510778"/>
                  <a:pt x="2709481" y="529352"/>
                </a:cubicBezTo>
                <a:cubicBezTo>
                  <a:pt x="2722112" y="547925"/>
                  <a:pt x="2728427" y="564642"/>
                  <a:pt x="2728427" y="579501"/>
                </a:cubicBezTo>
                <a:cubicBezTo>
                  <a:pt x="2728427" y="587673"/>
                  <a:pt x="2726198" y="595846"/>
                  <a:pt x="2721740" y="604018"/>
                </a:cubicBezTo>
                <a:cubicBezTo>
                  <a:pt x="2717283" y="612191"/>
                  <a:pt x="2710225" y="618506"/>
                  <a:pt x="2700566" y="622963"/>
                </a:cubicBezTo>
                <a:cubicBezTo>
                  <a:pt x="2690165" y="604390"/>
                  <a:pt x="2678835" y="588416"/>
                  <a:pt x="2666576" y="575043"/>
                </a:cubicBezTo>
                <a:cubicBezTo>
                  <a:pt x="2654317" y="561670"/>
                  <a:pt x="2638901" y="546811"/>
                  <a:pt x="2620327" y="530466"/>
                </a:cubicBezTo>
                <a:cubicBezTo>
                  <a:pt x="2586152" y="541610"/>
                  <a:pt x="2548261" y="560927"/>
                  <a:pt x="2506656" y="588416"/>
                </a:cubicBezTo>
                <a:cubicBezTo>
                  <a:pt x="2501456" y="585444"/>
                  <a:pt x="2497741" y="580801"/>
                  <a:pt x="2495512" y="574486"/>
                </a:cubicBezTo>
                <a:cubicBezTo>
                  <a:pt x="2493283" y="568171"/>
                  <a:pt x="2492169" y="562413"/>
                  <a:pt x="2492169" y="557212"/>
                </a:cubicBezTo>
                <a:cubicBezTo>
                  <a:pt x="2492169" y="543839"/>
                  <a:pt x="2500341" y="529723"/>
                  <a:pt x="2516686" y="514864"/>
                </a:cubicBezTo>
                <a:cubicBezTo>
                  <a:pt x="2533031" y="500005"/>
                  <a:pt x="2551790" y="487375"/>
                  <a:pt x="2572965" y="476974"/>
                </a:cubicBezTo>
                <a:cubicBezTo>
                  <a:pt x="2594139" y="466572"/>
                  <a:pt x="2610298" y="461372"/>
                  <a:pt x="2621442" y="461372"/>
                </a:cubicBezTo>
                <a:close/>
                <a:moveTo>
                  <a:pt x="536039" y="380019"/>
                </a:moveTo>
                <a:cubicBezTo>
                  <a:pt x="503349" y="406022"/>
                  <a:pt x="465087" y="449113"/>
                  <a:pt x="421253" y="509292"/>
                </a:cubicBezTo>
                <a:cubicBezTo>
                  <a:pt x="377419" y="569471"/>
                  <a:pt x="331356" y="640794"/>
                  <a:pt x="283064" y="723262"/>
                </a:cubicBezTo>
                <a:lnTo>
                  <a:pt x="366646" y="741092"/>
                </a:lnTo>
                <a:cubicBezTo>
                  <a:pt x="388934" y="747036"/>
                  <a:pt x="406022" y="751122"/>
                  <a:pt x="417909" y="753351"/>
                </a:cubicBezTo>
                <a:cubicBezTo>
                  <a:pt x="431283" y="690943"/>
                  <a:pt x="448742" y="626307"/>
                  <a:pt x="470287" y="559441"/>
                </a:cubicBezTo>
                <a:cubicBezTo>
                  <a:pt x="491833" y="492576"/>
                  <a:pt x="513750" y="432768"/>
                  <a:pt x="536039" y="380019"/>
                </a:cubicBezTo>
                <a:close/>
                <a:moveTo>
                  <a:pt x="1986486" y="284178"/>
                </a:moveTo>
                <a:cubicBezTo>
                  <a:pt x="2089757" y="284178"/>
                  <a:pt x="2165909" y="313525"/>
                  <a:pt x="2214943" y="372218"/>
                </a:cubicBezTo>
                <a:cubicBezTo>
                  <a:pt x="2263979" y="430911"/>
                  <a:pt x="2288496" y="507435"/>
                  <a:pt x="2288496" y="601789"/>
                </a:cubicBezTo>
                <a:cubicBezTo>
                  <a:pt x="2288496" y="705059"/>
                  <a:pt x="2261749" y="801457"/>
                  <a:pt x="2208257" y="890983"/>
                </a:cubicBezTo>
                <a:cubicBezTo>
                  <a:pt x="2154765" y="980508"/>
                  <a:pt x="2085485" y="1051646"/>
                  <a:pt x="2000417" y="1104395"/>
                </a:cubicBezTo>
                <a:cubicBezTo>
                  <a:pt x="1915349" y="1157144"/>
                  <a:pt x="1827867" y="1183519"/>
                  <a:pt x="1737970" y="1183519"/>
                </a:cubicBezTo>
                <a:cubicBezTo>
                  <a:pt x="1708252" y="1183519"/>
                  <a:pt x="1682248" y="1179619"/>
                  <a:pt x="1659960" y="1171818"/>
                </a:cubicBezTo>
                <a:cubicBezTo>
                  <a:pt x="1637672" y="1164017"/>
                  <a:pt x="1618355" y="1149343"/>
                  <a:pt x="1602010" y="1127798"/>
                </a:cubicBezTo>
                <a:cubicBezTo>
                  <a:pt x="1620584" y="1035672"/>
                  <a:pt x="1651787" y="918657"/>
                  <a:pt x="1695622" y="776754"/>
                </a:cubicBezTo>
                <a:cubicBezTo>
                  <a:pt x="1666647" y="777497"/>
                  <a:pt x="1619841" y="782326"/>
                  <a:pt x="1555204" y="791242"/>
                </a:cubicBezTo>
                <a:cubicBezTo>
                  <a:pt x="1567091" y="767467"/>
                  <a:pt x="1586222" y="750379"/>
                  <a:pt x="1612597" y="739978"/>
                </a:cubicBezTo>
                <a:cubicBezTo>
                  <a:pt x="1638972" y="729577"/>
                  <a:pt x="1672590" y="723262"/>
                  <a:pt x="1713452" y="721033"/>
                </a:cubicBezTo>
                <a:cubicBezTo>
                  <a:pt x="1745399" y="618506"/>
                  <a:pt x="1771774" y="540867"/>
                  <a:pt x="1792577" y="488118"/>
                </a:cubicBezTo>
                <a:cubicBezTo>
                  <a:pt x="1801492" y="464344"/>
                  <a:pt x="1813936" y="440383"/>
                  <a:pt x="1829910" y="416238"/>
                </a:cubicBezTo>
                <a:cubicBezTo>
                  <a:pt x="1845883" y="392092"/>
                  <a:pt x="1865014" y="380019"/>
                  <a:pt x="1887303" y="380019"/>
                </a:cubicBezTo>
                <a:cubicBezTo>
                  <a:pt x="1899933" y="380019"/>
                  <a:pt x="1914049" y="385219"/>
                  <a:pt x="1929651" y="395621"/>
                </a:cubicBezTo>
                <a:cubicBezTo>
                  <a:pt x="1887303" y="490718"/>
                  <a:pt x="1846812" y="598446"/>
                  <a:pt x="1808179" y="718804"/>
                </a:cubicBezTo>
                <a:cubicBezTo>
                  <a:pt x="1852756" y="718804"/>
                  <a:pt x="1920735" y="722519"/>
                  <a:pt x="2012118" y="729948"/>
                </a:cubicBezTo>
                <a:cubicBezTo>
                  <a:pt x="1967541" y="760409"/>
                  <a:pt x="1920364" y="775640"/>
                  <a:pt x="1870586" y="775640"/>
                </a:cubicBezTo>
                <a:lnTo>
                  <a:pt x="1790348" y="775640"/>
                </a:lnTo>
                <a:cubicBezTo>
                  <a:pt x="1748000" y="907885"/>
                  <a:pt x="1715310" y="1027871"/>
                  <a:pt x="1692278" y="1135599"/>
                </a:cubicBezTo>
                <a:cubicBezTo>
                  <a:pt x="1709366" y="1137828"/>
                  <a:pt x="1723482" y="1138942"/>
                  <a:pt x="1734627" y="1138942"/>
                </a:cubicBezTo>
                <a:cubicBezTo>
                  <a:pt x="1811893" y="1138942"/>
                  <a:pt x="1885631" y="1111824"/>
                  <a:pt x="1955840" y="1057589"/>
                </a:cubicBezTo>
                <a:cubicBezTo>
                  <a:pt x="2026049" y="1003354"/>
                  <a:pt x="2082513" y="933702"/>
                  <a:pt x="2125233" y="848635"/>
                </a:cubicBezTo>
                <a:cubicBezTo>
                  <a:pt x="2167952" y="763567"/>
                  <a:pt x="2189312" y="677199"/>
                  <a:pt x="2189312" y="589531"/>
                </a:cubicBezTo>
                <a:cubicBezTo>
                  <a:pt x="2189312" y="503349"/>
                  <a:pt x="2167952" y="438526"/>
                  <a:pt x="2125233" y="395063"/>
                </a:cubicBezTo>
                <a:cubicBezTo>
                  <a:pt x="2082513" y="351601"/>
                  <a:pt x="2024377" y="329870"/>
                  <a:pt x="1950825" y="329870"/>
                </a:cubicBezTo>
                <a:cubicBezTo>
                  <a:pt x="1903276" y="329870"/>
                  <a:pt x="1860185" y="338599"/>
                  <a:pt x="1821551" y="356059"/>
                </a:cubicBezTo>
                <a:cubicBezTo>
                  <a:pt x="1782918" y="373518"/>
                  <a:pt x="1752643" y="397664"/>
                  <a:pt x="1730726" y="428496"/>
                </a:cubicBezTo>
                <a:cubicBezTo>
                  <a:pt x="1708809" y="459329"/>
                  <a:pt x="1697851" y="493319"/>
                  <a:pt x="1697851" y="530466"/>
                </a:cubicBezTo>
                <a:cubicBezTo>
                  <a:pt x="1697851" y="550526"/>
                  <a:pt x="1701194" y="568357"/>
                  <a:pt x="1707880" y="583959"/>
                </a:cubicBezTo>
                <a:cubicBezTo>
                  <a:pt x="1677419" y="583959"/>
                  <a:pt x="1654945" y="577458"/>
                  <a:pt x="1640457" y="564456"/>
                </a:cubicBezTo>
                <a:cubicBezTo>
                  <a:pt x="1625970" y="551454"/>
                  <a:pt x="1618726" y="534181"/>
                  <a:pt x="1618726" y="512635"/>
                </a:cubicBezTo>
                <a:cubicBezTo>
                  <a:pt x="1618726" y="477717"/>
                  <a:pt x="1635443" y="442427"/>
                  <a:pt x="1668875" y="406765"/>
                </a:cubicBezTo>
                <a:cubicBezTo>
                  <a:pt x="1702308" y="371103"/>
                  <a:pt x="1747257" y="341757"/>
                  <a:pt x="1803721" y="318725"/>
                </a:cubicBezTo>
                <a:cubicBezTo>
                  <a:pt x="1860185" y="295694"/>
                  <a:pt x="1921107" y="284178"/>
                  <a:pt x="1986486" y="284178"/>
                </a:cubicBezTo>
                <a:close/>
                <a:moveTo>
                  <a:pt x="588416" y="281949"/>
                </a:moveTo>
                <a:cubicBezTo>
                  <a:pt x="607733" y="281949"/>
                  <a:pt x="632993" y="296437"/>
                  <a:pt x="664197" y="325412"/>
                </a:cubicBezTo>
                <a:cubicBezTo>
                  <a:pt x="649338" y="336556"/>
                  <a:pt x="627607" y="382805"/>
                  <a:pt x="599004" y="464158"/>
                </a:cubicBezTo>
                <a:cubicBezTo>
                  <a:pt x="570400" y="545511"/>
                  <a:pt x="545140" y="634665"/>
                  <a:pt x="523223" y="731620"/>
                </a:cubicBezTo>
                <a:cubicBezTo>
                  <a:pt x="501306" y="828575"/>
                  <a:pt x="490347" y="906770"/>
                  <a:pt x="490347" y="966206"/>
                </a:cubicBezTo>
                <a:cubicBezTo>
                  <a:pt x="490347" y="995924"/>
                  <a:pt x="493505" y="1018027"/>
                  <a:pt x="499820" y="1032515"/>
                </a:cubicBezTo>
                <a:cubicBezTo>
                  <a:pt x="506135" y="1047002"/>
                  <a:pt x="515979" y="1054246"/>
                  <a:pt x="529352" y="1054246"/>
                </a:cubicBezTo>
                <a:cubicBezTo>
                  <a:pt x="547926" y="1054246"/>
                  <a:pt x="569843" y="1040687"/>
                  <a:pt x="595103" y="1013569"/>
                </a:cubicBezTo>
                <a:cubicBezTo>
                  <a:pt x="620363" y="986452"/>
                  <a:pt x="647852" y="944661"/>
                  <a:pt x="677571" y="888197"/>
                </a:cubicBezTo>
                <a:lnTo>
                  <a:pt x="697630" y="909371"/>
                </a:lnTo>
                <a:cubicBezTo>
                  <a:pt x="673856" y="972521"/>
                  <a:pt x="643395" y="1023228"/>
                  <a:pt x="606247" y="1061490"/>
                </a:cubicBezTo>
                <a:cubicBezTo>
                  <a:pt x="569100" y="1099752"/>
                  <a:pt x="530466" y="1118883"/>
                  <a:pt x="490347" y="1118883"/>
                </a:cubicBezTo>
                <a:cubicBezTo>
                  <a:pt x="456171" y="1118883"/>
                  <a:pt x="431283" y="1104024"/>
                  <a:pt x="415681" y="1074306"/>
                </a:cubicBezTo>
                <a:cubicBezTo>
                  <a:pt x="400079" y="1044587"/>
                  <a:pt x="392278" y="1001868"/>
                  <a:pt x="392278" y="946147"/>
                </a:cubicBezTo>
                <a:cubicBezTo>
                  <a:pt x="392278" y="909742"/>
                  <a:pt x="397107" y="863679"/>
                  <a:pt x="406765" y="807958"/>
                </a:cubicBezTo>
                <a:cubicBezTo>
                  <a:pt x="368875" y="802014"/>
                  <a:pt x="315754" y="794956"/>
                  <a:pt x="247402" y="786784"/>
                </a:cubicBezTo>
                <a:cubicBezTo>
                  <a:pt x="178308" y="909371"/>
                  <a:pt x="112928" y="1041616"/>
                  <a:pt x="51264" y="1183519"/>
                </a:cubicBezTo>
                <a:cubicBezTo>
                  <a:pt x="17088" y="1165688"/>
                  <a:pt x="0" y="1142657"/>
                  <a:pt x="0" y="1114425"/>
                </a:cubicBezTo>
                <a:cubicBezTo>
                  <a:pt x="0" y="1086193"/>
                  <a:pt x="14859" y="1042544"/>
                  <a:pt x="44577" y="983480"/>
                </a:cubicBezTo>
                <a:cubicBezTo>
                  <a:pt x="74295" y="924415"/>
                  <a:pt x="114043" y="856621"/>
                  <a:pt x="163821" y="780097"/>
                </a:cubicBezTo>
                <a:cubicBezTo>
                  <a:pt x="119244" y="777126"/>
                  <a:pt x="64637" y="775640"/>
                  <a:pt x="0" y="775640"/>
                </a:cubicBezTo>
                <a:cubicBezTo>
                  <a:pt x="17831" y="727348"/>
                  <a:pt x="60922" y="703202"/>
                  <a:pt x="129273" y="703202"/>
                </a:cubicBezTo>
                <a:cubicBezTo>
                  <a:pt x="144132" y="703202"/>
                  <a:pt x="171622" y="705431"/>
                  <a:pt x="211741" y="709889"/>
                </a:cubicBezTo>
                <a:cubicBezTo>
                  <a:pt x="294951" y="589531"/>
                  <a:pt x="372589" y="488118"/>
                  <a:pt x="444656" y="405651"/>
                </a:cubicBezTo>
                <a:cubicBezTo>
                  <a:pt x="516722" y="323183"/>
                  <a:pt x="564642" y="281949"/>
                  <a:pt x="588416" y="281949"/>
                </a:cubicBezTo>
                <a:close/>
                <a:moveTo>
                  <a:pt x="683143" y="95840"/>
                </a:moveTo>
                <a:cubicBezTo>
                  <a:pt x="695030" y="95840"/>
                  <a:pt x="709517" y="102527"/>
                  <a:pt x="726605" y="115900"/>
                </a:cubicBezTo>
                <a:cubicBezTo>
                  <a:pt x="743693" y="129273"/>
                  <a:pt x="758552" y="145247"/>
                  <a:pt x="771182" y="163820"/>
                </a:cubicBezTo>
                <a:cubicBezTo>
                  <a:pt x="783812" y="182394"/>
                  <a:pt x="790127" y="199110"/>
                  <a:pt x="790127" y="213969"/>
                </a:cubicBezTo>
                <a:cubicBezTo>
                  <a:pt x="790127" y="222142"/>
                  <a:pt x="787899" y="230314"/>
                  <a:pt x="783441" y="238487"/>
                </a:cubicBezTo>
                <a:cubicBezTo>
                  <a:pt x="778983" y="246659"/>
                  <a:pt x="771925" y="252974"/>
                  <a:pt x="762267" y="257432"/>
                </a:cubicBezTo>
                <a:cubicBezTo>
                  <a:pt x="751865" y="238858"/>
                  <a:pt x="740535" y="222885"/>
                  <a:pt x="728277" y="209512"/>
                </a:cubicBezTo>
                <a:cubicBezTo>
                  <a:pt x="716018" y="196139"/>
                  <a:pt x="700602" y="181280"/>
                  <a:pt x="682028" y="164935"/>
                </a:cubicBezTo>
                <a:cubicBezTo>
                  <a:pt x="647852" y="176079"/>
                  <a:pt x="609962" y="195396"/>
                  <a:pt x="568357" y="222885"/>
                </a:cubicBezTo>
                <a:cubicBezTo>
                  <a:pt x="563156" y="219913"/>
                  <a:pt x="559441" y="215270"/>
                  <a:pt x="557213" y="208955"/>
                </a:cubicBezTo>
                <a:cubicBezTo>
                  <a:pt x="554984" y="202639"/>
                  <a:pt x="553869" y="196882"/>
                  <a:pt x="553869" y="191681"/>
                </a:cubicBezTo>
                <a:cubicBezTo>
                  <a:pt x="553869" y="178308"/>
                  <a:pt x="562042" y="164192"/>
                  <a:pt x="578387" y="149333"/>
                </a:cubicBezTo>
                <a:cubicBezTo>
                  <a:pt x="594732" y="134474"/>
                  <a:pt x="613491" y="121844"/>
                  <a:pt x="634665" y="111442"/>
                </a:cubicBezTo>
                <a:cubicBezTo>
                  <a:pt x="655839" y="101041"/>
                  <a:pt x="671998" y="95840"/>
                  <a:pt x="683143" y="95840"/>
                </a:cubicBezTo>
                <a:close/>
                <a:moveTo>
                  <a:pt x="892655" y="0"/>
                </a:moveTo>
                <a:cubicBezTo>
                  <a:pt x="911971" y="0"/>
                  <a:pt x="923115" y="13002"/>
                  <a:pt x="926087" y="39005"/>
                </a:cubicBezTo>
                <a:cubicBezTo>
                  <a:pt x="912714" y="50149"/>
                  <a:pt x="894512" y="67051"/>
                  <a:pt x="871480" y="89711"/>
                </a:cubicBezTo>
                <a:cubicBezTo>
                  <a:pt x="848449" y="112371"/>
                  <a:pt x="830247" y="131873"/>
                  <a:pt x="816874" y="148218"/>
                </a:cubicBezTo>
                <a:cubicBezTo>
                  <a:pt x="799043" y="140789"/>
                  <a:pt x="790127" y="128530"/>
                  <a:pt x="790127" y="111442"/>
                </a:cubicBezTo>
                <a:cubicBezTo>
                  <a:pt x="790127" y="101784"/>
                  <a:pt x="795885" y="87854"/>
                  <a:pt x="807401" y="69651"/>
                </a:cubicBezTo>
                <a:cubicBezTo>
                  <a:pt x="818917" y="51449"/>
                  <a:pt x="832661" y="35290"/>
                  <a:pt x="848635" y="21174"/>
                </a:cubicBezTo>
                <a:cubicBezTo>
                  <a:pt x="864608" y="7058"/>
                  <a:pt x="879281" y="0"/>
                  <a:pt x="892655" y="0"/>
                </a:cubicBezTo>
                <a:close/>
              </a:path>
            </a:pathLst>
          </a:custGeom>
        </p:spPr>
      </p:pic>
    </p:spTree>
    <p:extLst>
      <p:ext uri="{BB962C8B-B14F-4D97-AF65-F5344CB8AC3E}">
        <p14:creationId xmlns:p14="http://schemas.microsoft.com/office/powerpoint/2010/main" val="26838316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gtEl>
                                        <p:attrNameLst>
                                          <p:attrName>ppt_x</p:attrName>
                                          <p:attrName>ppt_y</p:attrName>
                                        </p:attrNameLst>
                                      </p:cBhvr>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ật giáo là gì? Hiểu đúng về đạo Phật để tu tập đúng chánh pháp">
            <a:extLst>
              <a:ext uri="{FF2B5EF4-FFF2-40B4-BE49-F238E27FC236}">
                <a16:creationId xmlns:a16="http://schemas.microsoft.com/office/drawing/2014/main" id="{5CC991F6-C6BD-4C1D-8BB2-CE36B5EE8F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3013" y="294290"/>
            <a:ext cx="4548424" cy="630320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Nhóm 17">
            <a:extLst>
              <a:ext uri="{FF2B5EF4-FFF2-40B4-BE49-F238E27FC236}">
                <a16:creationId xmlns:a16="http://schemas.microsoft.com/office/drawing/2014/main" id="{93B250DB-1D4B-4845-944A-ABA54714A6CC}"/>
              </a:ext>
            </a:extLst>
          </p:cNvPr>
          <p:cNvGrpSpPr/>
          <p:nvPr/>
        </p:nvGrpSpPr>
        <p:grpSpPr>
          <a:xfrm>
            <a:off x="6363479" y="3537911"/>
            <a:ext cx="1475424" cy="1304792"/>
            <a:chOff x="6363478" y="2276669"/>
            <a:chExt cx="1475424" cy="1259633"/>
          </a:xfrm>
        </p:grpSpPr>
        <p:cxnSp>
          <p:nvCxnSpPr>
            <p:cNvPr id="6" name="Đường nối Thẳng 11">
              <a:extLst>
                <a:ext uri="{FF2B5EF4-FFF2-40B4-BE49-F238E27FC236}">
                  <a16:creationId xmlns:a16="http://schemas.microsoft.com/office/drawing/2014/main" id="{BCF61038-3DA7-4D7E-BDA9-5961264E5601}"/>
                </a:ext>
              </a:extLst>
            </p:cNvPr>
            <p:cNvCxnSpPr/>
            <p:nvPr/>
          </p:nvCxnSpPr>
          <p:spPr>
            <a:xfrm>
              <a:off x="6363478" y="2276669"/>
              <a:ext cx="0" cy="1259633"/>
            </a:xfrm>
            <a:prstGeom prst="line">
              <a:avLst/>
            </a:prstGeom>
            <a:noFill/>
            <a:ln w="12700" cap="flat" cmpd="sng" algn="ctr">
              <a:solidFill>
                <a:schemeClr val="tx2">
                  <a:lumMod val="10000"/>
                </a:schemeClr>
              </a:solidFill>
              <a:prstDash val="dash"/>
              <a:miter lim="800000"/>
            </a:ln>
            <a:effectLst/>
          </p:spPr>
        </p:cxnSp>
        <p:cxnSp>
          <p:nvCxnSpPr>
            <p:cNvPr id="7" name="Đường nối Thẳng 15">
              <a:extLst>
                <a:ext uri="{FF2B5EF4-FFF2-40B4-BE49-F238E27FC236}">
                  <a16:creationId xmlns:a16="http://schemas.microsoft.com/office/drawing/2014/main" id="{562502ED-676D-4244-85C0-3E63DFDC12EC}"/>
                </a:ext>
              </a:extLst>
            </p:cNvPr>
            <p:cNvCxnSpPr/>
            <p:nvPr/>
          </p:nvCxnSpPr>
          <p:spPr>
            <a:xfrm>
              <a:off x="6367549" y="2277687"/>
              <a:ext cx="1471353" cy="0"/>
            </a:xfrm>
            <a:prstGeom prst="line">
              <a:avLst/>
            </a:prstGeom>
            <a:noFill/>
            <a:ln w="12700" cap="flat" cmpd="sng" algn="ctr">
              <a:solidFill>
                <a:schemeClr val="tx2">
                  <a:lumMod val="10000"/>
                </a:schemeClr>
              </a:solidFill>
              <a:prstDash val="dash"/>
              <a:miter lim="800000"/>
            </a:ln>
            <a:effectLst/>
          </p:spPr>
        </p:cxnSp>
      </p:grpSp>
      <p:grpSp>
        <p:nvGrpSpPr>
          <p:cNvPr id="8" name="Nhóm 19">
            <a:extLst>
              <a:ext uri="{FF2B5EF4-FFF2-40B4-BE49-F238E27FC236}">
                <a16:creationId xmlns:a16="http://schemas.microsoft.com/office/drawing/2014/main" id="{0FD0AB72-F2EF-4784-A145-B0DD07DC7FD4}"/>
              </a:ext>
            </a:extLst>
          </p:cNvPr>
          <p:cNvGrpSpPr/>
          <p:nvPr/>
        </p:nvGrpSpPr>
        <p:grpSpPr>
          <a:xfrm rot="10800000">
            <a:off x="9740359" y="4342765"/>
            <a:ext cx="1475424" cy="1304792"/>
            <a:chOff x="6363478" y="2276669"/>
            <a:chExt cx="1475424" cy="1259633"/>
          </a:xfrm>
        </p:grpSpPr>
        <p:cxnSp>
          <p:nvCxnSpPr>
            <p:cNvPr id="9" name="Đường nối Thẳng 20">
              <a:extLst>
                <a:ext uri="{FF2B5EF4-FFF2-40B4-BE49-F238E27FC236}">
                  <a16:creationId xmlns:a16="http://schemas.microsoft.com/office/drawing/2014/main" id="{8233CFA5-147D-4A4B-A2ED-1FD464BDD681}"/>
                </a:ext>
              </a:extLst>
            </p:cNvPr>
            <p:cNvCxnSpPr/>
            <p:nvPr/>
          </p:nvCxnSpPr>
          <p:spPr>
            <a:xfrm>
              <a:off x="6363478" y="2276669"/>
              <a:ext cx="0" cy="1259633"/>
            </a:xfrm>
            <a:prstGeom prst="line">
              <a:avLst/>
            </a:prstGeom>
            <a:noFill/>
            <a:ln w="12700" cap="flat" cmpd="sng" algn="ctr">
              <a:solidFill>
                <a:schemeClr val="bg2">
                  <a:lumMod val="10000"/>
                </a:schemeClr>
              </a:solidFill>
              <a:prstDash val="dash"/>
              <a:miter lim="800000"/>
            </a:ln>
            <a:effectLst/>
          </p:spPr>
        </p:cxnSp>
        <p:cxnSp>
          <p:nvCxnSpPr>
            <p:cNvPr id="10" name="Đường nối Thẳng 21">
              <a:extLst>
                <a:ext uri="{FF2B5EF4-FFF2-40B4-BE49-F238E27FC236}">
                  <a16:creationId xmlns:a16="http://schemas.microsoft.com/office/drawing/2014/main" id="{BC1D37A9-9DDD-4AC4-A65F-DD9F879A29CA}"/>
                </a:ext>
              </a:extLst>
            </p:cNvPr>
            <p:cNvCxnSpPr/>
            <p:nvPr/>
          </p:nvCxnSpPr>
          <p:spPr>
            <a:xfrm>
              <a:off x="6367549" y="2277687"/>
              <a:ext cx="1471353" cy="0"/>
            </a:xfrm>
            <a:prstGeom prst="line">
              <a:avLst/>
            </a:prstGeom>
            <a:noFill/>
            <a:ln w="12700" cap="flat" cmpd="sng" algn="ctr">
              <a:solidFill>
                <a:schemeClr val="bg2">
                  <a:lumMod val="10000"/>
                </a:schemeClr>
              </a:solidFill>
              <a:prstDash val="dash"/>
              <a:miter lim="800000"/>
            </a:ln>
            <a:effectLst/>
          </p:spPr>
        </p:cxnSp>
      </p:grpSp>
      <p:sp>
        <p:nvSpPr>
          <p:cNvPr id="11" name="TextBox 10">
            <a:extLst>
              <a:ext uri="{FF2B5EF4-FFF2-40B4-BE49-F238E27FC236}">
                <a16:creationId xmlns:a16="http://schemas.microsoft.com/office/drawing/2014/main" id="{F21A1739-1D25-4917-A7B7-B7D90B54DA65}"/>
              </a:ext>
            </a:extLst>
          </p:cNvPr>
          <p:cNvSpPr txBox="1"/>
          <p:nvPr/>
        </p:nvSpPr>
        <p:spPr>
          <a:xfrm>
            <a:off x="6496105" y="3672821"/>
            <a:ext cx="4610536" cy="1892826"/>
          </a:xfrm>
          <a:prstGeom prst="rect">
            <a:avLst/>
          </a:prstGeom>
          <a:solidFill>
            <a:schemeClr val="bg2">
              <a:lumMod val="90000"/>
            </a:schemeClr>
          </a:solidFill>
          <a:ln w="3175">
            <a:solidFill>
              <a:schemeClr val="tx1"/>
            </a:solidFill>
            <a:prstDash val="sysDot"/>
          </a:ln>
        </p:spPr>
        <p:txBody>
          <a:bodyPr wrap="square">
            <a:spAutoFit/>
          </a:bodyPr>
          <a:lstStyle/>
          <a:p>
            <a:pPr algn="just" defTabSz="914377">
              <a:lnSpc>
                <a:spcPct val="150000"/>
              </a:lnSpc>
              <a:defRPr/>
            </a:pPr>
            <a:r>
              <a:rPr lang="en-US" sz="2600" b="1" dirty="0" err="1">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Phật</a:t>
            </a:r>
            <a:r>
              <a:rPr lang="en-US" sz="2600" b="1"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00" b="1" dirty="0" err="1">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giáo</a:t>
            </a:r>
            <a:r>
              <a:rPr lang="en-US" sz="2600" b="1"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đ</a:t>
            </a:r>
            <a:r>
              <a:rPr lang="vi-VN"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ược</a:t>
            </a:r>
            <a:r>
              <a:rPr lang="en-US"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Thích Ca </a:t>
            </a:r>
            <a:r>
              <a:rPr lang="en-US" sz="2600" dirty="0" err="1">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Mâu</a:t>
            </a:r>
            <a:r>
              <a:rPr lang="en-US"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Ni truyền </a:t>
            </a:r>
            <a:r>
              <a:rPr lang="en-US" sz="2600" dirty="0" err="1">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giảng</a:t>
            </a:r>
            <a:r>
              <a:rPr lang="en-US"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ở </a:t>
            </a:r>
            <a:r>
              <a:rPr lang="en-US" sz="2600" dirty="0" err="1">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miền</a:t>
            </a:r>
            <a:r>
              <a:rPr lang="en-US"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00" dirty="0" err="1">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bắc</a:t>
            </a:r>
            <a:r>
              <a:rPr lang="en-US"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00" dirty="0" err="1">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Ấn</a:t>
            </a:r>
            <a:r>
              <a:rPr lang="en-US"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2600" dirty="0" err="1">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Độ</a:t>
            </a:r>
            <a:r>
              <a:rPr lang="en-US"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vào thể </a:t>
            </a:r>
            <a:r>
              <a:rPr lang="en-US" sz="2600" dirty="0" err="1">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kỉ</a:t>
            </a:r>
            <a:r>
              <a:rPr lang="en-US" sz="2600" dirty="0">
                <a:solidFill>
                  <a:schemeClr val="tx1">
                    <a:lumMod val="50000"/>
                  </a:schemeClr>
                </a:solidFill>
                <a:latin typeface="Times New Roman" panose="02020603050405020304" pitchFamily="18" charset="0"/>
                <a:ea typeface="#9Slide03 Roboto Condensed" panose="02000000000000000000" pitchFamily="2" charset="0"/>
                <a:cs typeface="Times New Roman" panose="02020603050405020304" pitchFamily="18" charset="0"/>
              </a:rPr>
              <a:t> 6 TCN.</a:t>
            </a:r>
          </a:p>
        </p:txBody>
      </p:sp>
      <p:pic>
        <p:nvPicPr>
          <p:cNvPr id="12" name="Picture 6" descr="Ở nhà Như Lai">
            <a:extLst>
              <a:ext uri="{FF2B5EF4-FFF2-40B4-BE49-F238E27FC236}">
                <a16:creationId xmlns:a16="http://schemas.microsoft.com/office/drawing/2014/main" id="{92DC571E-5CEB-4917-B9D6-DCB6F0FE08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77490" y="265095"/>
            <a:ext cx="3279228" cy="21594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E729100F-3B33-40D9-B3C0-2A36244F6E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1865" y="252249"/>
            <a:ext cx="3152039" cy="215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7746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tường, quần áo, trong nhà, người&#10;&#10;Mô tả được tạo tự động">
            <a:extLst>
              <a:ext uri="{FF2B5EF4-FFF2-40B4-BE49-F238E27FC236}">
                <a16:creationId xmlns:a16="http://schemas.microsoft.com/office/drawing/2014/main" id="{5AE5973D-67BA-4A9D-9BFA-1AAC94E96E7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971510" y="644635"/>
            <a:ext cx="4255637" cy="5693160"/>
          </a:xfrm>
          <a:prstGeom prst="rect">
            <a:avLst/>
          </a:prstGeom>
        </p:spPr>
      </p:pic>
      <p:pic>
        <p:nvPicPr>
          <p:cNvPr id="4" name="Hình ảnh 3" descr="Ảnh có chứa tường, màn hình&#10;&#10;Mô tả được tạo tự động">
            <a:extLst>
              <a:ext uri="{FF2B5EF4-FFF2-40B4-BE49-F238E27FC236}">
                <a16:creationId xmlns:a16="http://schemas.microsoft.com/office/drawing/2014/main" id="{049FEF8C-4041-4930-B197-7654BE2C500E}"/>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5302235" y="638003"/>
            <a:ext cx="6119008" cy="5697005"/>
          </a:xfrm>
          <a:prstGeom prst="rect">
            <a:avLst/>
          </a:prstGeom>
          <a:solidFill>
            <a:srgbClr val="5B9BD5">
              <a:alpha val="50000"/>
            </a:srgbClr>
          </a:solidFill>
          <a:ln>
            <a:noFill/>
          </a:ln>
          <a:effectLst/>
        </p:spPr>
      </p:pic>
    </p:spTree>
    <p:extLst>
      <p:ext uri="{BB962C8B-B14F-4D97-AF65-F5344CB8AC3E}">
        <p14:creationId xmlns:p14="http://schemas.microsoft.com/office/powerpoint/2010/main" val="4141835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8903E3-AEEC-18FA-AF6D-1A709ADB908E}"/>
              </a:ext>
            </a:extLst>
          </p:cNvPr>
          <p:cNvSpPr/>
          <p:nvPr/>
        </p:nvSpPr>
        <p:spPr>
          <a:xfrm>
            <a:off x="3170903" y="3429000"/>
            <a:ext cx="5840362" cy="671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E07CE1A-BA46-7F07-43F9-72336B6C047F}"/>
              </a:ext>
            </a:extLst>
          </p:cNvPr>
          <p:cNvSpPr txBox="1"/>
          <p:nvPr/>
        </p:nvSpPr>
        <p:spPr>
          <a:xfrm>
            <a:off x="3480619" y="2028616"/>
            <a:ext cx="5664610" cy="2800767"/>
          </a:xfrm>
          <a:prstGeom prst="rect">
            <a:avLst/>
          </a:prstGeom>
          <a:noFill/>
        </p:spPr>
        <p:txBody>
          <a:bodyPr wrap="square">
            <a:spAutoFit/>
          </a:bodyPr>
          <a:lstStyle/>
          <a:p>
            <a:pPr indent="457200" algn="just"/>
            <a:r>
              <a:rPr lang="en-SG"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a:t>
            </a:r>
            <a:r>
              <a:rPr lang="en-SG"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Dãy</a:t>
            </a:r>
            <a:r>
              <a:rPr lang="en-SG"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Hi-ma-lay-a</a:t>
            </a:r>
          </a:p>
          <a:p>
            <a:pPr indent="457200" algn="just"/>
            <a:r>
              <a:rPr lang="en-SG"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a:t>
            </a:r>
            <a:r>
              <a:rPr lang="en-SG"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SG"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Dãy</a:t>
            </a:r>
            <a:r>
              <a:rPr lang="en-SG"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a:t>
            </a:r>
            <a:r>
              <a:rPr lang="en-SG"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en-SG"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t>
            </a:r>
            <a:r>
              <a:rPr lang="en-SG"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Dãy núi U-ran</a:t>
            </a:r>
            <a:endParaRPr lang="en-SG"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57200" algn="just"/>
            <a:r>
              <a:rPr lang="en-SG" sz="4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a:t>
            </a:r>
            <a:r>
              <a:rPr lang="en-SG" sz="4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SG"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SG" sz="4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Dãy</a:t>
            </a:r>
            <a:r>
              <a:rPr lang="en-SG" sz="4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Al-det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BAE42907-C54A-FC29-2A21-B194413717E2}"/>
              </a:ext>
            </a:extLst>
          </p:cNvPr>
          <p:cNvSpPr txBox="1"/>
          <p:nvPr/>
        </p:nvSpPr>
        <p:spPr>
          <a:xfrm>
            <a:off x="1533833" y="486697"/>
            <a:ext cx="10102644" cy="1323439"/>
          </a:xfrm>
          <a:prstGeom prst="rect">
            <a:avLst/>
          </a:prstGeom>
          <a:noFill/>
        </p:spPr>
        <p:txBody>
          <a:bodyPr wrap="square">
            <a:spAutoFit/>
          </a:bodyPr>
          <a:lstStyle/>
          <a:p>
            <a:pPr indent="457200" algn="just"/>
            <a:r>
              <a:rPr lang="en-US"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SG"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Ranh</a:t>
            </a:r>
            <a:r>
              <a:rPr lang="en-SG"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SG"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SG"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SG"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SG"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SG"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SG"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SG"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Âu</a:t>
            </a:r>
            <a:r>
              <a:rPr lang="en-SG"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SG"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SG"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SG"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châu</a:t>
            </a:r>
            <a:r>
              <a:rPr lang="en-SG"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Á </a:t>
            </a:r>
            <a:r>
              <a:rPr lang="en-SG"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SG"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SG" sz="40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dãy</a:t>
            </a:r>
            <a:r>
              <a:rPr lang="en-SG" sz="40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10 seconds countdown (Đồng hồ đếm ngược 10 giây)">
            <a:hlinkClick r:id="" action="ppaction://media"/>
            <a:extLst>
              <a:ext uri="{FF2B5EF4-FFF2-40B4-BE49-F238E27FC236}">
                <a16:creationId xmlns:a16="http://schemas.microsoft.com/office/drawing/2014/main" id="{5CC7E7F0-CE5A-854A-C496-0FBB8057ABF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9839217" y="5534559"/>
            <a:ext cx="2352782" cy="1323440"/>
          </a:xfrm>
          <a:prstGeom prst="rect">
            <a:avLst/>
          </a:prstGeom>
        </p:spPr>
      </p:pic>
    </p:spTree>
    <p:extLst>
      <p:ext uri="{BB962C8B-B14F-4D97-AF65-F5344CB8AC3E}">
        <p14:creationId xmlns:p14="http://schemas.microsoft.com/office/powerpoint/2010/main" val="42216140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14"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4"/>
                </p:tgtEl>
              </p:cMediaNode>
            </p:vide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4"/>
                                        </p:tgtEl>
                                      </p:cBhvr>
                                    </p:cmd>
                                  </p:childTnLst>
                                </p:cTn>
                              </p:par>
                            </p:childTnLst>
                          </p:cTn>
                        </p:par>
                      </p:childTnLst>
                    </p:cTn>
                  </p:par>
                </p:childTnLst>
              </p:cTn>
              <p:nextCondLst>
                <p:cond evt="onClick" delay="0">
                  <p:tgtEl>
                    <p:spTgt spid="14"/>
                  </p:tgtEl>
                </p:cond>
              </p:nextCondLst>
            </p:seq>
          </p:childTnLst>
        </p:cTn>
      </p:par>
    </p:tnLst>
    <p:bldLst>
      <p:bldP spid="13" grpId="0" animBg="1"/>
      <p:bldP spid="9"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Đạo Hồi">
            <a:extLst>
              <a:ext uri="{FF2B5EF4-FFF2-40B4-BE49-F238E27FC236}">
                <a16:creationId xmlns:a16="http://schemas.microsoft.com/office/drawing/2014/main" id="{9DC937C5-F741-4B5C-9B50-97ABD6F3AA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731" b="6731"/>
          <a:stretch/>
        </p:blipFill>
        <p:spPr bwMode="auto">
          <a:xfrm>
            <a:off x="744486" y="416486"/>
            <a:ext cx="5365525" cy="30181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Được thiết kế bởi kiến trúc sư người Ý Cavalieri R.Nolli, đại thánh đường được xây dựng trên một phá nhân tạo gần dải đất dọc theo bờ sông Kampong Ayer với diện tích toàn bộ khuôn viên khoảng 2 ha. Đại thánh đường cao 52m có thể được nhìn thấy từ bất kỳ nơi nào ở thủ đô Bandar Seri Begawan với những tháp cao bằng cẩm thạch và mái vòm tròn. Tháp cao nhất cũng là tháp chính với chiều cao hơn 44m. Thánh đường được bao quanh bởi rất nhiều cây và các vườn hoa, theo quan niệm của đạo Hồi, đó là biểu tượng của thiên đàng.">
            <a:extLst>
              <a:ext uri="{FF2B5EF4-FFF2-40B4-BE49-F238E27FC236}">
                <a16:creationId xmlns:a16="http://schemas.microsoft.com/office/drawing/2014/main" id="{9C105D7F-F585-4640-8344-11CC70C67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465" b="8465"/>
          <a:stretch/>
        </p:blipFill>
        <p:spPr bwMode="auto">
          <a:xfrm>
            <a:off x="6372775" y="420415"/>
            <a:ext cx="5132544" cy="301307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Được xây dựng vào khoảng năm 690 sau công nguyên, người ta tin rằng, từ nơi đây nhà tiên tri Mohammad đã bay lên thiêng đàng trên con ngựa có cánh.  Giáo đường chính là Al-Aqsa nằm về phía nam của đền thờ này. Đền phần dưới hình bát giác, phía trên là một mái vòm tròn theo kiến trúc Byzance, được dựng khoảng năm 690, và vẫn còn nguyên vẹn đến nay. Phần mái vòm trước kia lợp ngói, sau đó năm 1964 vua Jordan đứng ra kêu gọi thế giới Ả Rập bỏ tiền làm lại mái bằng kim loại, bên ngoài dát vàng thật. Mái vòm trở thành biểu tượng rực rỡ nhất trong ánh nắng của Jerusalem.">
            <a:extLst>
              <a:ext uri="{FF2B5EF4-FFF2-40B4-BE49-F238E27FC236}">
                <a16:creationId xmlns:a16="http://schemas.microsoft.com/office/drawing/2014/main" id="{C82D6EDA-D466-43ED-95C9-BE083D5D34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486" y="3643587"/>
            <a:ext cx="5323487" cy="30409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Được thiết kế bởi kiến trúc sư người Ý Cavalieri R.Nolli, đại thánh đường được xây dựng trên một phá nhân tạo gần dải đất dọc theo bờ sông Kampong Ayer với diện tích toàn bộ khuôn viên khoảng 2 ha. Đại thánh đường cao 52m có thể được nhìn thấy từ bất kỳ nơi nào ở thủ đô Bandar Seri Begawan với những tháp cao bằng cẩm thạch và mái vòm tròn. Tháp cao nhất cũng là tháp chính với chiều cao hơn 44m. Thánh đường được bao quanh bởi rất nhiều cây và các vườn hoa, theo quan niệm của đạo Hồi, đó là biểu tượng của thiên đàng.">
            <a:extLst>
              <a:ext uri="{FF2B5EF4-FFF2-40B4-BE49-F238E27FC236}">
                <a16:creationId xmlns:a16="http://schemas.microsoft.com/office/drawing/2014/main" id="{9C105D7F-F585-4640-8344-11CC70C679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1" t="38054" r="18560" b="31191"/>
          <a:stretch/>
        </p:blipFill>
        <p:spPr bwMode="auto">
          <a:xfrm>
            <a:off x="6797740" y="4504228"/>
            <a:ext cx="4422766" cy="1484624"/>
          </a:xfrm>
          <a:custGeom>
            <a:avLst/>
            <a:gdLst/>
            <a:ahLst/>
            <a:cxnLst/>
            <a:rect l="l" t="t" r="r" b="b"/>
            <a:pathLst>
              <a:path w="3323244" h="1115539">
                <a:moveTo>
                  <a:pt x="1826552" y="898226"/>
                </a:moveTo>
                <a:cubicBezTo>
                  <a:pt x="1778260" y="922001"/>
                  <a:pt x="1740741" y="944475"/>
                  <a:pt x="1713995" y="965649"/>
                </a:cubicBezTo>
                <a:cubicBezTo>
                  <a:pt x="1687249" y="986823"/>
                  <a:pt x="1673876" y="1009297"/>
                  <a:pt x="1673876" y="1033072"/>
                </a:cubicBezTo>
                <a:cubicBezTo>
                  <a:pt x="1673876" y="1042730"/>
                  <a:pt x="1675919" y="1050345"/>
                  <a:pt x="1680005" y="1055918"/>
                </a:cubicBezTo>
                <a:cubicBezTo>
                  <a:pt x="1684091" y="1061490"/>
                  <a:pt x="1689106" y="1064276"/>
                  <a:pt x="1695050" y="1064276"/>
                </a:cubicBezTo>
                <a:cubicBezTo>
                  <a:pt x="1709909" y="1064276"/>
                  <a:pt x="1729225" y="1050531"/>
                  <a:pt x="1753000" y="1023042"/>
                </a:cubicBezTo>
                <a:cubicBezTo>
                  <a:pt x="1776774" y="995553"/>
                  <a:pt x="1801292" y="953948"/>
                  <a:pt x="1826552" y="898226"/>
                </a:cubicBezTo>
                <a:close/>
                <a:moveTo>
                  <a:pt x="3016776" y="539381"/>
                </a:moveTo>
                <a:cubicBezTo>
                  <a:pt x="3007861" y="543839"/>
                  <a:pt x="2997088" y="557584"/>
                  <a:pt x="2984458" y="580615"/>
                </a:cubicBezTo>
                <a:cubicBezTo>
                  <a:pt x="2971828" y="603647"/>
                  <a:pt x="2961056" y="629278"/>
                  <a:pt x="2952140" y="657510"/>
                </a:cubicBezTo>
                <a:cubicBezTo>
                  <a:pt x="2943224" y="685743"/>
                  <a:pt x="2938767" y="710260"/>
                  <a:pt x="2938767" y="731063"/>
                </a:cubicBezTo>
                <a:cubicBezTo>
                  <a:pt x="2938767" y="765238"/>
                  <a:pt x="2951397" y="782326"/>
                  <a:pt x="2976658" y="782326"/>
                </a:cubicBezTo>
                <a:cubicBezTo>
                  <a:pt x="2990030" y="782326"/>
                  <a:pt x="3006376" y="774897"/>
                  <a:pt x="3025692" y="760038"/>
                </a:cubicBezTo>
                <a:cubicBezTo>
                  <a:pt x="3045009" y="745179"/>
                  <a:pt x="3064325" y="726233"/>
                  <a:pt x="3083642" y="703202"/>
                </a:cubicBezTo>
                <a:cubicBezTo>
                  <a:pt x="3041294" y="666054"/>
                  <a:pt x="3019006" y="611448"/>
                  <a:pt x="3016776" y="539381"/>
                </a:cubicBezTo>
                <a:close/>
                <a:moveTo>
                  <a:pt x="816502" y="539381"/>
                </a:moveTo>
                <a:cubicBezTo>
                  <a:pt x="807586" y="543839"/>
                  <a:pt x="796814" y="557584"/>
                  <a:pt x="784184" y="580615"/>
                </a:cubicBezTo>
                <a:cubicBezTo>
                  <a:pt x="771553" y="603647"/>
                  <a:pt x="760781" y="629278"/>
                  <a:pt x="751865" y="657510"/>
                </a:cubicBezTo>
                <a:cubicBezTo>
                  <a:pt x="742950" y="685743"/>
                  <a:pt x="738492" y="710260"/>
                  <a:pt x="738492" y="731063"/>
                </a:cubicBezTo>
                <a:cubicBezTo>
                  <a:pt x="738492" y="765238"/>
                  <a:pt x="751122" y="782326"/>
                  <a:pt x="776383" y="782326"/>
                </a:cubicBezTo>
                <a:cubicBezTo>
                  <a:pt x="789756" y="782326"/>
                  <a:pt x="806101" y="774897"/>
                  <a:pt x="825417" y="760038"/>
                </a:cubicBezTo>
                <a:cubicBezTo>
                  <a:pt x="844734" y="745179"/>
                  <a:pt x="864051" y="726233"/>
                  <a:pt x="883367" y="703202"/>
                </a:cubicBezTo>
                <a:cubicBezTo>
                  <a:pt x="841019" y="666054"/>
                  <a:pt x="818731" y="611448"/>
                  <a:pt x="816502" y="539381"/>
                </a:cubicBezTo>
                <a:close/>
                <a:moveTo>
                  <a:pt x="2656322" y="462486"/>
                </a:moveTo>
                <a:cubicBezTo>
                  <a:pt x="2623632" y="462486"/>
                  <a:pt x="2589457" y="479945"/>
                  <a:pt x="2553795" y="514864"/>
                </a:cubicBezTo>
                <a:cubicBezTo>
                  <a:pt x="2518134" y="549783"/>
                  <a:pt x="2488230" y="591388"/>
                  <a:pt x="2464084" y="639680"/>
                </a:cubicBezTo>
                <a:cubicBezTo>
                  <a:pt x="2439938" y="687971"/>
                  <a:pt x="2427865" y="729205"/>
                  <a:pt x="2427865" y="763381"/>
                </a:cubicBezTo>
                <a:cubicBezTo>
                  <a:pt x="2427865" y="776011"/>
                  <a:pt x="2429908" y="785112"/>
                  <a:pt x="2433994" y="790684"/>
                </a:cubicBezTo>
                <a:cubicBezTo>
                  <a:pt x="2438080" y="796256"/>
                  <a:pt x="2444581" y="799042"/>
                  <a:pt x="2453497" y="799042"/>
                </a:cubicBezTo>
                <a:cubicBezTo>
                  <a:pt x="2479500" y="799042"/>
                  <a:pt x="2509775" y="780283"/>
                  <a:pt x="2544322" y="742764"/>
                </a:cubicBezTo>
                <a:cubicBezTo>
                  <a:pt x="2578870" y="705245"/>
                  <a:pt x="2618060" y="656396"/>
                  <a:pt x="2661894" y="596217"/>
                </a:cubicBezTo>
                <a:lnTo>
                  <a:pt x="2684182" y="566128"/>
                </a:lnTo>
                <a:cubicBezTo>
                  <a:pt x="2686412" y="562413"/>
                  <a:pt x="2689384" y="560555"/>
                  <a:pt x="2693098" y="560555"/>
                </a:cubicBezTo>
                <a:lnTo>
                  <a:pt x="2697556" y="561670"/>
                </a:lnTo>
                <a:cubicBezTo>
                  <a:pt x="2701270" y="549783"/>
                  <a:pt x="2703128" y="536038"/>
                  <a:pt x="2703128" y="520436"/>
                </a:cubicBezTo>
                <a:cubicBezTo>
                  <a:pt x="2703128" y="481803"/>
                  <a:pt x="2687526" y="462486"/>
                  <a:pt x="2656322" y="462486"/>
                </a:cubicBezTo>
                <a:close/>
                <a:moveTo>
                  <a:pt x="3146050" y="452456"/>
                </a:moveTo>
                <a:cubicBezTo>
                  <a:pt x="3136392" y="452456"/>
                  <a:pt x="3126362" y="457285"/>
                  <a:pt x="3115960" y="466944"/>
                </a:cubicBezTo>
                <a:cubicBezTo>
                  <a:pt x="3105559" y="476602"/>
                  <a:pt x="3097015" y="489418"/>
                  <a:pt x="3090329" y="505391"/>
                </a:cubicBezTo>
                <a:cubicBezTo>
                  <a:pt x="3083642" y="521365"/>
                  <a:pt x="3080299" y="539010"/>
                  <a:pt x="3080299" y="558327"/>
                </a:cubicBezTo>
                <a:cubicBezTo>
                  <a:pt x="3080299" y="575414"/>
                  <a:pt x="3083271" y="594917"/>
                  <a:pt x="3089214" y="616834"/>
                </a:cubicBezTo>
                <a:cubicBezTo>
                  <a:pt x="3095158" y="638751"/>
                  <a:pt x="3102959" y="655653"/>
                  <a:pt x="3112617" y="667540"/>
                </a:cubicBezTo>
                <a:cubicBezTo>
                  <a:pt x="3131191" y="640051"/>
                  <a:pt x="3146607" y="611448"/>
                  <a:pt x="3158866" y="581730"/>
                </a:cubicBezTo>
                <a:cubicBezTo>
                  <a:pt x="3171124" y="552012"/>
                  <a:pt x="3177254" y="525265"/>
                  <a:pt x="3177254" y="501491"/>
                </a:cubicBezTo>
                <a:cubicBezTo>
                  <a:pt x="3177254" y="468801"/>
                  <a:pt x="3166852" y="452456"/>
                  <a:pt x="3146050" y="452456"/>
                </a:cubicBezTo>
                <a:close/>
                <a:moveTo>
                  <a:pt x="945775" y="452456"/>
                </a:moveTo>
                <a:cubicBezTo>
                  <a:pt x="936117" y="452456"/>
                  <a:pt x="926087" y="457285"/>
                  <a:pt x="915686" y="466944"/>
                </a:cubicBezTo>
                <a:cubicBezTo>
                  <a:pt x="905284" y="476602"/>
                  <a:pt x="896740" y="489418"/>
                  <a:pt x="890054" y="505391"/>
                </a:cubicBezTo>
                <a:cubicBezTo>
                  <a:pt x="883367" y="521365"/>
                  <a:pt x="880024" y="539010"/>
                  <a:pt x="880024" y="558327"/>
                </a:cubicBezTo>
                <a:cubicBezTo>
                  <a:pt x="880024" y="575414"/>
                  <a:pt x="882996" y="594917"/>
                  <a:pt x="888939" y="616834"/>
                </a:cubicBezTo>
                <a:cubicBezTo>
                  <a:pt x="894883" y="638751"/>
                  <a:pt x="902684" y="655653"/>
                  <a:pt x="912342" y="667540"/>
                </a:cubicBezTo>
                <a:cubicBezTo>
                  <a:pt x="930916" y="640051"/>
                  <a:pt x="946332" y="611448"/>
                  <a:pt x="958591" y="581730"/>
                </a:cubicBezTo>
                <a:cubicBezTo>
                  <a:pt x="970850" y="552012"/>
                  <a:pt x="976979" y="525265"/>
                  <a:pt x="976979" y="501491"/>
                </a:cubicBezTo>
                <a:cubicBezTo>
                  <a:pt x="976979" y="468801"/>
                  <a:pt x="966578" y="452456"/>
                  <a:pt x="945775" y="452456"/>
                </a:cubicBezTo>
                <a:close/>
                <a:moveTo>
                  <a:pt x="3137134" y="411223"/>
                </a:moveTo>
                <a:cubicBezTo>
                  <a:pt x="3166852" y="411223"/>
                  <a:pt x="3188770" y="419581"/>
                  <a:pt x="3202886" y="436297"/>
                </a:cubicBezTo>
                <a:cubicBezTo>
                  <a:pt x="3217002" y="453014"/>
                  <a:pt x="3224060" y="474745"/>
                  <a:pt x="3224060" y="501491"/>
                </a:cubicBezTo>
                <a:cubicBezTo>
                  <a:pt x="3224060" y="527494"/>
                  <a:pt x="3217188" y="557212"/>
                  <a:pt x="3203443" y="590645"/>
                </a:cubicBezTo>
                <a:cubicBezTo>
                  <a:pt x="3189698" y="624078"/>
                  <a:pt x="3172053" y="657510"/>
                  <a:pt x="3150508" y="690943"/>
                </a:cubicBezTo>
                <a:cubicBezTo>
                  <a:pt x="3159423" y="695401"/>
                  <a:pt x="3169824" y="697630"/>
                  <a:pt x="3181712" y="697630"/>
                </a:cubicBezTo>
                <a:cubicBezTo>
                  <a:pt x="3202514" y="697630"/>
                  <a:pt x="3224802" y="690758"/>
                  <a:pt x="3248577" y="677013"/>
                </a:cubicBezTo>
                <a:cubicBezTo>
                  <a:pt x="3272351" y="663268"/>
                  <a:pt x="3290554" y="642280"/>
                  <a:pt x="3303184" y="614048"/>
                </a:cubicBezTo>
                <a:lnTo>
                  <a:pt x="3323244" y="628535"/>
                </a:lnTo>
                <a:cubicBezTo>
                  <a:pt x="3307642" y="664197"/>
                  <a:pt x="3286653" y="691315"/>
                  <a:pt x="3260278" y="709888"/>
                </a:cubicBezTo>
                <a:cubicBezTo>
                  <a:pt x="3233904" y="728462"/>
                  <a:pt x="3206600" y="737749"/>
                  <a:pt x="3178368" y="737749"/>
                </a:cubicBezTo>
                <a:cubicBezTo>
                  <a:pt x="3161280" y="737749"/>
                  <a:pt x="3142706" y="734406"/>
                  <a:pt x="3122647" y="727719"/>
                </a:cubicBezTo>
                <a:cubicBezTo>
                  <a:pt x="3095158" y="760409"/>
                  <a:pt x="3065068" y="787155"/>
                  <a:pt x="3032378" y="807958"/>
                </a:cubicBezTo>
                <a:cubicBezTo>
                  <a:pt x="2999688" y="828761"/>
                  <a:pt x="2967742" y="839162"/>
                  <a:pt x="2936538" y="839162"/>
                </a:cubicBezTo>
                <a:cubicBezTo>
                  <a:pt x="2906077" y="839162"/>
                  <a:pt x="2883974" y="829132"/>
                  <a:pt x="2870230" y="809072"/>
                </a:cubicBezTo>
                <a:cubicBezTo>
                  <a:pt x="2856485" y="789013"/>
                  <a:pt x="2849613" y="764124"/>
                  <a:pt x="2849613" y="734406"/>
                </a:cubicBezTo>
                <a:lnTo>
                  <a:pt x="2849634" y="734196"/>
                </a:lnTo>
                <a:lnTo>
                  <a:pt x="2837277" y="750252"/>
                </a:lnTo>
                <a:cubicBezTo>
                  <a:pt x="2827897" y="761140"/>
                  <a:pt x="2818100" y="771275"/>
                  <a:pt x="2807884" y="780654"/>
                </a:cubicBezTo>
                <a:cubicBezTo>
                  <a:pt x="2767022" y="818173"/>
                  <a:pt x="2725788" y="836933"/>
                  <a:pt x="2684182" y="836933"/>
                </a:cubicBezTo>
                <a:cubicBezTo>
                  <a:pt x="2654464" y="836933"/>
                  <a:pt x="2631619" y="827089"/>
                  <a:pt x="2615646" y="807401"/>
                </a:cubicBezTo>
                <a:cubicBezTo>
                  <a:pt x="2599672" y="787713"/>
                  <a:pt x="2591685" y="765238"/>
                  <a:pt x="2591685" y="739978"/>
                </a:cubicBezTo>
                <a:cubicBezTo>
                  <a:pt x="2558253" y="780097"/>
                  <a:pt x="2529649" y="809444"/>
                  <a:pt x="2505874" y="828018"/>
                </a:cubicBezTo>
                <a:cubicBezTo>
                  <a:pt x="2482100" y="846591"/>
                  <a:pt x="2456840" y="855878"/>
                  <a:pt x="2430094" y="855878"/>
                </a:cubicBezTo>
                <a:cubicBezTo>
                  <a:pt x="2404091" y="855878"/>
                  <a:pt x="2382359" y="847334"/>
                  <a:pt x="2364900" y="830246"/>
                </a:cubicBezTo>
                <a:cubicBezTo>
                  <a:pt x="2347441" y="813159"/>
                  <a:pt x="2338711" y="789013"/>
                  <a:pt x="2338711" y="757809"/>
                </a:cubicBezTo>
                <a:lnTo>
                  <a:pt x="2339275" y="751464"/>
                </a:lnTo>
                <a:lnTo>
                  <a:pt x="2338654" y="752306"/>
                </a:lnTo>
                <a:cubicBezTo>
                  <a:pt x="2329507" y="763218"/>
                  <a:pt x="2319918" y="773225"/>
                  <a:pt x="2309888" y="782326"/>
                </a:cubicBezTo>
                <a:cubicBezTo>
                  <a:pt x="2269769" y="818731"/>
                  <a:pt x="2226678" y="836933"/>
                  <a:pt x="2180615" y="836933"/>
                </a:cubicBezTo>
                <a:cubicBezTo>
                  <a:pt x="2149411" y="836933"/>
                  <a:pt x="2125265" y="827646"/>
                  <a:pt x="2108177" y="809072"/>
                </a:cubicBezTo>
                <a:cubicBezTo>
                  <a:pt x="2091090" y="790499"/>
                  <a:pt x="2082546" y="766724"/>
                  <a:pt x="2082546" y="737749"/>
                </a:cubicBezTo>
                <a:lnTo>
                  <a:pt x="2082969" y="731195"/>
                </a:lnTo>
                <a:lnTo>
                  <a:pt x="2082417" y="731898"/>
                </a:lnTo>
                <a:cubicBezTo>
                  <a:pt x="2073524" y="741928"/>
                  <a:pt x="2063831" y="751679"/>
                  <a:pt x="2053337" y="761152"/>
                </a:cubicBezTo>
                <a:cubicBezTo>
                  <a:pt x="2011360" y="799042"/>
                  <a:pt x="1968455" y="828018"/>
                  <a:pt x="1924621" y="848077"/>
                </a:cubicBezTo>
                <a:cubicBezTo>
                  <a:pt x="1890446" y="930545"/>
                  <a:pt x="1854970" y="995738"/>
                  <a:pt x="1818194" y="1043659"/>
                </a:cubicBezTo>
                <a:cubicBezTo>
                  <a:pt x="1781418" y="1091579"/>
                  <a:pt x="1741855" y="1115539"/>
                  <a:pt x="1699507" y="1115539"/>
                </a:cubicBezTo>
                <a:cubicBezTo>
                  <a:pt x="1678705" y="1115539"/>
                  <a:pt x="1660874" y="1109410"/>
                  <a:pt x="1646015" y="1097151"/>
                </a:cubicBezTo>
                <a:cubicBezTo>
                  <a:pt x="1631156" y="1084892"/>
                  <a:pt x="1623726" y="1067247"/>
                  <a:pt x="1623726" y="1044216"/>
                </a:cubicBezTo>
                <a:cubicBezTo>
                  <a:pt x="1623726" y="1015241"/>
                  <a:pt x="1634685" y="988866"/>
                  <a:pt x="1656602" y="965092"/>
                </a:cubicBezTo>
                <a:cubicBezTo>
                  <a:pt x="1678519" y="941317"/>
                  <a:pt x="1703965" y="921072"/>
                  <a:pt x="1732940" y="904356"/>
                </a:cubicBezTo>
                <a:cubicBezTo>
                  <a:pt x="1761915" y="887639"/>
                  <a:pt x="1800177" y="868137"/>
                  <a:pt x="1847726" y="845848"/>
                </a:cubicBezTo>
                <a:cubicBezTo>
                  <a:pt x="1866300" y="799042"/>
                  <a:pt x="1881158" y="752608"/>
                  <a:pt x="1892303" y="706545"/>
                </a:cubicBezTo>
                <a:cubicBezTo>
                  <a:pt x="1832124" y="782326"/>
                  <a:pt x="1775660" y="820217"/>
                  <a:pt x="1722910" y="820217"/>
                </a:cubicBezTo>
                <a:cubicBezTo>
                  <a:pt x="1693192" y="820217"/>
                  <a:pt x="1669604" y="809815"/>
                  <a:pt x="1652144" y="789013"/>
                </a:cubicBezTo>
                <a:cubicBezTo>
                  <a:pt x="1634685" y="768210"/>
                  <a:pt x="1625955" y="740721"/>
                  <a:pt x="1625955" y="706545"/>
                </a:cubicBezTo>
                <a:cubicBezTo>
                  <a:pt x="1625955" y="656767"/>
                  <a:pt x="1642300" y="609590"/>
                  <a:pt x="1674990" y="565013"/>
                </a:cubicBezTo>
                <a:cubicBezTo>
                  <a:pt x="1707680" y="520436"/>
                  <a:pt x="1748170" y="484589"/>
                  <a:pt x="1796462" y="457471"/>
                </a:cubicBezTo>
                <a:cubicBezTo>
                  <a:pt x="1844754" y="430353"/>
                  <a:pt x="1890817" y="416795"/>
                  <a:pt x="1934651" y="416795"/>
                </a:cubicBezTo>
                <a:cubicBezTo>
                  <a:pt x="1957682" y="416795"/>
                  <a:pt x="1975328" y="420881"/>
                  <a:pt x="1987586" y="429053"/>
                </a:cubicBezTo>
                <a:cubicBezTo>
                  <a:pt x="1999845" y="437226"/>
                  <a:pt x="2005974" y="447256"/>
                  <a:pt x="2005974" y="459143"/>
                </a:cubicBezTo>
                <a:cubicBezTo>
                  <a:pt x="2005974" y="466572"/>
                  <a:pt x="2003745" y="473259"/>
                  <a:pt x="1999288" y="479202"/>
                </a:cubicBezTo>
                <a:cubicBezTo>
                  <a:pt x="1994830" y="485146"/>
                  <a:pt x="1991115" y="488489"/>
                  <a:pt x="1988143" y="489232"/>
                </a:cubicBezTo>
                <a:cubicBezTo>
                  <a:pt x="1980714" y="481803"/>
                  <a:pt x="1973284" y="476602"/>
                  <a:pt x="1965855" y="473630"/>
                </a:cubicBezTo>
                <a:cubicBezTo>
                  <a:pt x="1958426" y="470659"/>
                  <a:pt x="1949138" y="469173"/>
                  <a:pt x="1937994" y="469173"/>
                </a:cubicBezTo>
                <a:cubicBezTo>
                  <a:pt x="1901590" y="469173"/>
                  <a:pt x="1866300" y="482731"/>
                  <a:pt x="1832124" y="509849"/>
                </a:cubicBezTo>
                <a:cubicBezTo>
                  <a:pt x="1797948" y="536967"/>
                  <a:pt x="1770273" y="569657"/>
                  <a:pt x="1749099" y="607919"/>
                </a:cubicBezTo>
                <a:cubicBezTo>
                  <a:pt x="1727925" y="646181"/>
                  <a:pt x="1717338" y="680542"/>
                  <a:pt x="1717338" y="711003"/>
                </a:cubicBezTo>
                <a:cubicBezTo>
                  <a:pt x="1717338" y="725862"/>
                  <a:pt x="1720496" y="737192"/>
                  <a:pt x="1726811" y="744993"/>
                </a:cubicBezTo>
                <a:cubicBezTo>
                  <a:pt x="1733126" y="752794"/>
                  <a:pt x="1741484" y="756694"/>
                  <a:pt x="1751885" y="756694"/>
                </a:cubicBezTo>
                <a:cubicBezTo>
                  <a:pt x="1771945" y="756694"/>
                  <a:pt x="1796648" y="743693"/>
                  <a:pt x="1825994" y="717689"/>
                </a:cubicBezTo>
                <a:cubicBezTo>
                  <a:pt x="1855341" y="691686"/>
                  <a:pt x="1884502" y="658253"/>
                  <a:pt x="1913477" y="617391"/>
                </a:cubicBezTo>
                <a:cubicBezTo>
                  <a:pt x="1921649" y="575786"/>
                  <a:pt x="1931308" y="545882"/>
                  <a:pt x="1942452" y="527680"/>
                </a:cubicBezTo>
                <a:cubicBezTo>
                  <a:pt x="1953596" y="509478"/>
                  <a:pt x="1969570" y="500377"/>
                  <a:pt x="1990372" y="500377"/>
                </a:cubicBezTo>
                <a:cubicBezTo>
                  <a:pt x="2000030" y="500377"/>
                  <a:pt x="2010803" y="501862"/>
                  <a:pt x="2022690" y="504834"/>
                </a:cubicBezTo>
                <a:cubicBezTo>
                  <a:pt x="2022690" y="524151"/>
                  <a:pt x="2014518" y="562784"/>
                  <a:pt x="1998173" y="620734"/>
                </a:cubicBezTo>
                <a:cubicBezTo>
                  <a:pt x="1981828" y="678685"/>
                  <a:pt x="1962140" y="738864"/>
                  <a:pt x="1939108" y="801271"/>
                </a:cubicBezTo>
                <a:cubicBezTo>
                  <a:pt x="1976256" y="785669"/>
                  <a:pt x="2012104" y="761338"/>
                  <a:pt x="2046651" y="728276"/>
                </a:cubicBezTo>
                <a:cubicBezTo>
                  <a:pt x="2063924" y="711746"/>
                  <a:pt x="2078737" y="693961"/>
                  <a:pt x="2091088" y="674923"/>
                </a:cubicBezTo>
                <a:lnTo>
                  <a:pt x="2091498" y="674199"/>
                </a:lnTo>
                <a:lnTo>
                  <a:pt x="2096650" y="653018"/>
                </a:lnTo>
                <a:cubicBezTo>
                  <a:pt x="2099784" y="641618"/>
                  <a:pt x="2103441" y="629557"/>
                  <a:pt x="2107620" y="616834"/>
                </a:cubicBezTo>
                <a:cubicBezTo>
                  <a:pt x="2124336" y="565942"/>
                  <a:pt x="2145510" y="521179"/>
                  <a:pt x="2171142" y="482546"/>
                </a:cubicBezTo>
                <a:cubicBezTo>
                  <a:pt x="2196774" y="443912"/>
                  <a:pt x="2222592" y="424596"/>
                  <a:pt x="2248595" y="424596"/>
                </a:cubicBezTo>
                <a:cubicBezTo>
                  <a:pt x="2258253" y="424596"/>
                  <a:pt x="2266240" y="427382"/>
                  <a:pt x="2272555" y="432954"/>
                </a:cubicBezTo>
                <a:cubicBezTo>
                  <a:pt x="2278870" y="438526"/>
                  <a:pt x="2282028" y="446513"/>
                  <a:pt x="2282028" y="456914"/>
                </a:cubicBezTo>
                <a:cubicBezTo>
                  <a:pt x="2282028" y="463601"/>
                  <a:pt x="2279056" y="472702"/>
                  <a:pt x="2273112" y="484217"/>
                </a:cubicBezTo>
                <a:cubicBezTo>
                  <a:pt x="2267169" y="495733"/>
                  <a:pt x="2257510" y="512264"/>
                  <a:pt x="2244137" y="533809"/>
                </a:cubicBezTo>
                <a:cubicBezTo>
                  <a:pt x="2220363" y="573186"/>
                  <a:pt x="2201603" y="607919"/>
                  <a:pt x="2187859" y="638008"/>
                </a:cubicBezTo>
                <a:cubicBezTo>
                  <a:pt x="2174114" y="668098"/>
                  <a:pt x="2167242" y="696515"/>
                  <a:pt x="2167242" y="723262"/>
                </a:cubicBezTo>
                <a:cubicBezTo>
                  <a:pt x="2167242" y="746293"/>
                  <a:pt x="2171328" y="761895"/>
                  <a:pt x="2179500" y="770067"/>
                </a:cubicBezTo>
                <a:cubicBezTo>
                  <a:pt x="2187673" y="778240"/>
                  <a:pt x="2200303" y="782326"/>
                  <a:pt x="2217391" y="782326"/>
                </a:cubicBezTo>
                <a:cubicBezTo>
                  <a:pt x="2261411" y="782326"/>
                  <a:pt x="2305222" y="750356"/>
                  <a:pt x="2348824" y="686416"/>
                </a:cubicBezTo>
                <a:lnTo>
                  <a:pt x="2356622" y="674016"/>
                </a:lnTo>
                <a:lnTo>
                  <a:pt x="2365352" y="652078"/>
                </a:lnTo>
                <a:cubicBezTo>
                  <a:pt x="2371273" y="639355"/>
                  <a:pt x="2378180" y="626307"/>
                  <a:pt x="2386074" y="612933"/>
                </a:cubicBezTo>
                <a:cubicBezTo>
                  <a:pt x="2417650" y="559441"/>
                  <a:pt x="2457954" y="514121"/>
                  <a:pt x="2506989" y="476974"/>
                </a:cubicBezTo>
                <a:cubicBezTo>
                  <a:pt x="2556024" y="439826"/>
                  <a:pt x="2605058" y="421252"/>
                  <a:pt x="2654093" y="421252"/>
                </a:cubicBezTo>
                <a:cubicBezTo>
                  <a:pt x="2686783" y="421252"/>
                  <a:pt x="2714086" y="429611"/>
                  <a:pt x="2736004" y="446327"/>
                </a:cubicBezTo>
                <a:cubicBezTo>
                  <a:pt x="2757920" y="463043"/>
                  <a:pt x="2768879" y="484403"/>
                  <a:pt x="2768879" y="510406"/>
                </a:cubicBezTo>
                <a:cubicBezTo>
                  <a:pt x="2768879" y="544582"/>
                  <a:pt x="2747705" y="562413"/>
                  <a:pt x="2705357" y="563899"/>
                </a:cubicBezTo>
                <a:cubicBezTo>
                  <a:pt x="2732103" y="572071"/>
                  <a:pt x="2745476" y="583216"/>
                  <a:pt x="2745476" y="597332"/>
                </a:cubicBezTo>
                <a:cubicBezTo>
                  <a:pt x="2745476" y="602532"/>
                  <a:pt x="2742876" y="610333"/>
                  <a:pt x="2737675" y="620734"/>
                </a:cubicBezTo>
                <a:cubicBezTo>
                  <a:pt x="2732474" y="631136"/>
                  <a:pt x="2726531" y="641909"/>
                  <a:pt x="2719844" y="653053"/>
                </a:cubicBezTo>
                <a:cubicBezTo>
                  <a:pt x="2707957" y="672369"/>
                  <a:pt x="2698670" y="689272"/>
                  <a:pt x="2691984" y="703759"/>
                </a:cubicBezTo>
                <a:cubicBezTo>
                  <a:pt x="2685297" y="718247"/>
                  <a:pt x="2681954" y="731806"/>
                  <a:pt x="2681954" y="744436"/>
                </a:cubicBezTo>
                <a:cubicBezTo>
                  <a:pt x="2681954" y="755580"/>
                  <a:pt x="2684740" y="765052"/>
                  <a:pt x="2690312" y="772853"/>
                </a:cubicBezTo>
                <a:cubicBezTo>
                  <a:pt x="2695884" y="780654"/>
                  <a:pt x="2704242" y="784555"/>
                  <a:pt x="2715386" y="784555"/>
                </a:cubicBezTo>
                <a:cubicBezTo>
                  <a:pt x="2736189" y="784555"/>
                  <a:pt x="2762750" y="770067"/>
                  <a:pt x="2795068" y="741092"/>
                </a:cubicBezTo>
                <a:cubicBezTo>
                  <a:pt x="2811227" y="726605"/>
                  <a:pt x="2827154" y="708495"/>
                  <a:pt x="2842849" y="686764"/>
                </a:cubicBezTo>
                <a:lnTo>
                  <a:pt x="2863944" y="654886"/>
                </a:lnTo>
                <a:lnTo>
                  <a:pt x="2869115" y="637451"/>
                </a:lnTo>
                <a:cubicBezTo>
                  <a:pt x="2882117" y="604018"/>
                  <a:pt x="2899019" y="576157"/>
                  <a:pt x="2919822" y="553869"/>
                </a:cubicBezTo>
                <a:cubicBezTo>
                  <a:pt x="2940624" y="531580"/>
                  <a:pt x="2961798" y="520436"/>
                  <a:pt x="2983344" y="520436"/>
                </a:cubicBezTo>
                <a:cubicBezTo>
                  <a:pt x="2992260" y="520436"/>
                  <a:pt x="3003775" y="523408"/>
                  <a:pt x="3017891" y="529352"/>
                </a:cubicBezTo>
                <a:cubicBezTo>
                  <a:pt x="3022349" y="495176"/>
                  <a:pt x="3034422" y="466944"/>
                  <a:pt x="3054110" y="444655"/>
                </a:cubicBezTo>
                <a:cubicBezTo>
                  <a:pt x="3073798" y="422367"/>
                  <a:pt x="3101473" y="411223"/>
                  <a:pt x="3137134" y="411223"/>
                </a:cubicBezTo>
                <a:close/>
                <a:moveTo>
                  <a:pt x="936860" y="411223"/>
                </a:moveTo>
                <a:cubicBezTo>
                  <a:pt x="966578" y="411223"/>
                  <a:pt x="988495" y="419581"/>
                  <a:pt x="1002611" y="436297"/>
                </a:cubicBezTo>
                <a:cubicBezTo>
                  <a:pt x="1016727" y="453014"/>
                  <a:pt x="1023785" y="474745"/>
                  <a:pt x="1023785" y="501491"/>
                </a:cubicBezTo>
                <a:cubicBezTo>
                  <a:pt x="1023785" y="527494"/>
                  <a:pt x="1016912" y="557212"/>
                  <a:pt x="1003168" y="590645"/>
                </a:cubicBezTo>
                <a:cubicBezTo>
                  <a:pt x="989423" y="624078"/>
                  <a:pt x="971778" y="657510"/>
                  <a:pt x="950233" y="690943"/>
                </a:cubicBezTo>
                <a:cubicBezTo>
                  <a:pt x="959148" y="695401"/>
                  <a:pt x="969549" y="697630"/>
                  <a:pt x="981437" y="697630"/>
                </a:cubicBezTo>
                <a:cubicBezTo>
                  <a:pt x="1002239" y="697630"/>
                  <a:pt x="1024528" y="690758"/>
                  <a:pt x="1048302" y="677013"/>
                </a:cubicBezTo>
                <a:cubicBezTo>
                  <a:pt x="1066133" y="666704"/>
                  <a:pt x="1080829" y="652321"/>
                  <a:pt x="1092392" y="633864"/>
                </a:cubicBezTo>
                <a:lnTo>
                  <a:pt x="1093361" y="632038"/>
                </a:lnTo>
                <a:lnTo>
                  <a:pt x="1097970" y="616834"/>
                </a:lnTo>
                <a:cubicBezTo>
                  <a:pt x="1114686" y="565942"/>
                  <a:pt x="1135860" y="521179"/>
                  <a:pt x="1161492" y="482546"/>
                </a:cubicBezTo>
                <a:cubicBezTo>
                  <a:pt x="1187124" y="443912"/>
                  <a:pt x="1212942" y="424596"/>
                  <a:pt x="1238945" y="424596"/>
                </a:cubicBezTo>
                <a:cubicBezTo>
                  <a:pt x="1248603" y="424596"/>
                  <a:pt x="1256590" y="427382"/>
                  <a:pt x="1262905" y="432954"/>
                </a:cubicBezTo>
                <a:cubicBezTo>
                  <a:pt x="1269220" y="438526"/>
                  <a:pt x="1272378" y="446513"/>
                  <a:pt x="1272378" y="456914"/>
                </a:cubicBezTo>
                <a:cubicBezTo>
                  <a:pt x="1272378" y="463601"/>
                  <a:pt x="1269406" y="472702"/>
                  <a:pt x="1263462" y="484217"/>
                </a:cubicBezTo>
                <a:cubicBezTo>
                  <a:pt x="1257519" y="495733"/>
                  <a:pt x="1247860" y="512264"/>
                  <a:pt x="1234487" y="533809"/>
                </a:cubicBezTo>
                <a:cubicBezTo>
                  <a:pt x="1210713" y="573186"/>
                  <a:pt x="1191953" y="607919"/>
                  <a:pt x="1178209" y="638008"/>
                </a:cubicBezTo>
                <a:cubicBezTo>
                  <a:pt x="1164464" y="668098"/>
                  <a:pt x="1157592" y="696515"/>
                  <a:pt x="1157592" y="723262"/>
                </a:cubicBezTo>
                <a:cubicBezTo>
                  <a:pt x="1157592" y="746293"/>
                  <a:pt x="1161678" y="761895"/>
                  <a:pt x="1169851" y="770067"/>
                </a:cubicBezTo>
                <a:cubicBezTo>
                  <a:pt x="1178023" y="778240"/>
                  <a:pt x="1190653" y="782326"/>
                  <a:pt x="1207741" y="782326"/>
                </a:cubicBezTo>
                <a:cubicBezTo>
                  <a:pt x="1266434" y="782326"/>
                  <a:pt x="1324756" y="725490"/>
                  <a:pt x="1382706" y="611819"/>
                </a:cubicBezTo>
                <a:lnTo>
                  <a:pt x="1399422" y="629650"/>
                </a:lnTo>
                <a:cubicBezTo>
                  <a:pt x="1373419" y="695029"/>
                  <a:pt x="1340358" y="745922"/>
                  <a:pt x="1300238" y="782326"/>
                </a:cubicBezTo>
                <a:cubicBezTo>
                  <a:pt x="1260119" y="818731"/>
                  <a:pt x="1217028" y="836933"/>
                  <a:pt x="1170965" y="836933"/>
                </a:cubicBezTo>
                <a:cubicBezTo>
                  <a:pt x="1139761" y="836933"/>
                  <a:pt x="1115615" y="827646"/>
                  <a:pt x="1098527" y="809072"/>
                </a:cubicBezTo>
                <a:cubicBezTo>
                  <a:pt x="1081440" y="790499"/>
                  <a:pt x="1072896" y="766724"/>
                  <a:pt x="1072896" y="737749"/>
                </a:cubicBezTo>
                <a:cubicBezTo>
                  <a:pt x="1072896" y="730320"/>
                  <a:pt x="1073418" y="722228"/>
                  <a:pt x="1074463" y="713476"/>
                </a:cubicBezTo>
                <a:lnTo>
                  <a:pt x="1077465" y="695440"/>
                </a:lnTo>
                <a:lnTo>
                  <a:pt x="1060004" y="709888"/>
                </a:lnTo>
                <a:cubicBezTo>
                  <a:pt x="1033629" y="728462"/>
                  <a:pt x="1006325" y="737749"/>
                  <a:pt x="978093" y="737749"/>
                </a:cubicBezTo>
                <a:cubicBezTo>
                  <a:pt x="961006" y="737749"/>
                  <a:pt x="942432" y="734406"/>
                  <a:pt x="922372" y="727719"/>
                </a:cubicBezTo>
                <a:cubicBezTo>
                  <a:pt x="894883" y="760409"/>
                  <a:pt x="864794" y="787155"/>
                  <a:pt x="832104" y="807958"/>
                </a:cubicBezTo>
                <a:cubicBezTo>
                  <a:pt x="799414" y="828761"/>
                  <a:pt x="767467" y="839162"/>
                  <a:pt x="736263" y="839162"/>
                </a:cubicBezTo>
                <a:cubicBezTo>
                  <a:pt x="705802" y="839162"/>
                  <a:pt x="683699" y="829132"/>
                  <a:pt x="669955" y="809072"/>
                </a:cubicBezTo>
                <a:cubicBezTo>
                  <a:pt x="656210" y="789013"/>
                  <a:pt x="649338" y="764124"/>
                  <a:pt x="649338" y="734406"/>
                </a:cubicBezTo>
                <a:cubicBezTo>
                  <a:pt x="649338" y="703202"/>
                  <a:pt x="655839" y="670884"/>
                  <a:pt x="668841" y="637451"/>
                </a:cubicBezTo>
                <a:cubicBezTo>
                  <a:pt x="681842" y="604018"/>
                  <a:pt x="698744" y="576157"/>
                  <a:pt x="719547" y="553869"/>
                </a:cubicBezTo>
                <a:cubicBezTo>
                  <a:pt x="740349" y="531580"/>
                  <a:pt x="761524" y="520436"/>
                  <a:pt x="783069" y="520436"/>
                </a:cubicBezTo>
                <a:cubicBezTo>
                  <a:pt x="791984" y="520436"/>
                  <a:pt x="803500" y="523408"/>
                  <a:pt x="817616" y="529352"/>
                </a:cubicBezTo>
                <a:cubicBezTo>
                  <a:pt x="822074" y="495176"/>
                  <a:pt x="834147" y="466944"/>
                  <a:pt x="853835" y="444655"/>
                </a:cubicBezTo>
                <a:cubicBezTo>
                  <a:pt x="873523" y="422367"/>
                  <a:pt x="901198" y="411223"/>
                  <a:pt x="936860" y="411223"/>
                </a:cubicBezTo>
                <a:close/>
                <a:moveTo>
                  <a:pt x="2345550" y="226228"/>
                </a:moveTo>
                <a:cubicBezTo>
                  <a:pt x="2377497" y="226228"/>
                  <a:pt x="2393470" y="239973"/>
                  <a:pt x="2393470" y="267462"/>
                </a:cubicBezTo>
                <a:cubicBezTo>
                  <a:pt x="2393470" y="283064"/>
                  <a:pt x="2384926" y="298108"/>
                  <a:pt x="2367838" y="312596"/>
                </a:cubicBezTo>
                <a:cubicBezTo>
                  <a:pt x="2350750" y="327083"/>
                  <a:pt x="2332177" y="334327"/>
                  <a:pt x="2312117" y="334327"/>
                </a:cubicBezTo>
                <a:cubicBezTo>
                  <a:pt x="2296515" y="334327"/>
                  <a:pt x="2283328" y="330612"/>
                  <a:pt x="2272555" y="323183"/>
                </a:cubicBezTo>
                <a:cubicBezTo>
                  <a:pt x="2261782" y="315754"/>
                  <a:pt x="2256396" y="304981"/>
                  <a:pt x="2256396" y="290865"/>
                </a:cubicBezTo>
                <a:cubicBezTo>
                  <a:pt x="2256396" y="273777"/>
                  <a:pt x="2265868" y="258732"/>
                  <a:pt x="2284814" y="245730"/>
                </a:cubicBezTo>
                <a:cubicBezTo>
                  <a:pt x="2303759" y="232729"/>
                  <a:pt x="2324004" y="226228"/>
                  <a:pt x="2345550" y="226228"/>
                </a:cubicBezTo>
                <a:close/>
                <a:moveTo>
                  <a:pt x="1335900" y="226228"/>
                </a:moveTo>
                <a:cubicBezTo>
                  <a:pt x="1367847" y="226228"/>
                  <a:pt x="1383820" y="239973"/>
                  <a:pt x="1383820" y="267462"/>
                </a:cubicBezTo>
                <a:cubicBezTo>
                  <a:pt x="1383820" y="283064"/>
                  <a:pt x="1375276" y="298108"/>
                  <a:pt x="1358188" y="312596"/>
                </a:cubicBezTo>
                <a:cubicBezTo>
                  <a:pt x="1341101" y="327083"/>
                  <a:pt x="1322527" y="334327"/>
                  <a:pt x="1302467" y="334327"/>
                </a:cubicBezTo>
                <a:cubicBezTo>
                  <a:pt x="1286865" y="334327"/>
                  <a:pt x="1273678" y="330613"/>
                  <a:pt x="1262905" y="323183"/>
                </a:cubicBezTo>
                <a:cubicBezTo>
                  <a:pt x="1252132" y="315754"/>
                  <a:pt x="1246746" y="304981"/>
                  <a:pt x="1246746" y="290865"/>
                </a:cubicBezTo>
                <a:cubicBezTo>
                  <a:pt x="1246746" y="273777"/>
                  <a:pt x="1256218" y="258732"/>
                  <a:pt x="1275164" y="245730"/>
                </a:cubicBezTo>
                <a:cubicBezTo>
                  <a:pt x="1294109" y="232729"/>
                  <a:pt x="1314354" y="226228"/>
                  <a:pt x="1335900" y="226228"/>
                </a:cubicBezTo>
                <a:close/>
                <a:moveTo>
                  <a:pt x="1002611" y="222885"/>
                </a:moveTo>
                <a:cubicBezTo>
                  <a:pt x="1014498" y="222885"/>
                  <a:pt x="1028985" y="229571"/>
                  <a:pt x="1046073" y="242944"/>
                </a:cubicBezTo>
                <a:cubicBezTo>
                  <a:pt x="1063161" y="256317"/>
                  <a:pt x="1078020" y="272291"/>
                  <a:pt x="1090650" y="290865"/>
                </a:cubicBezTo>
                <a:cubicBezTo>
                  <a:pt x="1103280" y="309438"/>
                  <a:pt x="1109595" y="326155"/>
                  <a:pt x="1109595" y="341014"/>
                </a:cubicBezTo>
                <a:cubicBezTo>
                  <a:pt x="1109595" y="349186"/>
                  <a:pt x="1107367" y="357359"/>
                  <a:pt x="1102909" y="365531"/>
                </a:cubicBezTo>
                <a:cubicBezTo>
                  <a:pt x="1098451" y="373704"/>
                  <a:pt x="1091393" y="380019"/>
                  <a:pt x="1081735" y="384476"/>
                </a:cubicBezTo>
                <a:cubicBezTo>
                  <a:pt x="1071334" y="365903"/>
                  <a:pt x="1060004" y="349929"/>
                  <a:pt x="1047745" y="336556"/>
                </a:cubicBezTo>
                <a:cubicBezTo>
                  <a:pt x="1035486" y="323183"/>
                  <a:pt x="1020070" y="308324"/>
                  <a:pt x="1001496" y="291979"/>
                </a:cubicBezTo>
                <a:cubicBezTo>
                  <a:pt x="967320" y="303123"/>
                  <a:pt x="929430" y="322440"/>
                  <a:pt x="887825" y="349929"/>
                </a:cubicBezTo>
                <a:cubicBezTo>
                  <a:pt x="882624" y="346957"/>
                  <a:pt x="878910" y="342314"/>
                  <a:pt x="876681" y="335999"/>
                </a:cubicBezTo>
                <a:cubicBezTo>
                  <a:pt x="874452" y="329684"/>
                  <a:pt x="873337" y="323926"/>
                  <a:pt x="873337" y="318725"/>
                </a:cubicBezTo>
                <a:cubicBezTo>
                  <a:pt x="873337" y="305352"/>
                  <a:pt x="881510" y="291236"/>
                  <a:pt x="897855" y="276377"/>
                </a:cubicBezTo>
                <a:cubicBezTo>
                  <a:pt x="914200" y="261518"/>
                  <a:pt x="932959" y="248888"/>
                  <a:pt x="954133" y="238487"/>
                </a:cubicBezTo>
                <a:cubicBezTo>
                  <a:pt x="975307" y="228085"/>
                  <a:pt x="991466" y="222885"/>
                  <a:pt x="1002611" y="222885"/>
                </a:cubicBezTo>
                <a:close/>
                <a:moveTo>
                  <a:pt x="2796740" y="181651"/>
                </a:moveTo>
                <a:cubicBezTo>
                  <a:pt x="2816056" y="181651"/>
                  <a:pt x="2827200" y="194653"/>
                  <a:pt x="2830172" y="220656"/>
                </a:cubicBezTo>
                <a:cubicBezTo>
                  <a:pt x="2830172" y="220656"/>
                  <a:pt x="2824229" y="226599"/>
                  <a:pt x="2812342" y="238487"/>
                </a:cubicBezTo>
                <a:cubicBezTo>
                  <a:pt x="2791539" y="257803"/>
                  <a:pt x="2772222" y="276563"/>
                  <a:pt x="2754391" y="294765"/>
                </a:cubicBezTo>
                <a:cubicBezTo>
                  <a:pt x="2736561" y="312967"/>
                  <a:pt x="2721330" y="330241"/>
                  <a:pt x="2708700" y="346586"/>
                </a:cubicBezTo>
                <a:cubicBezTo>
                  <a:pt x="2700528" y="342871"/>
                  <a:pt x="2694027" y="337113"/>
                  <a:pt x="2689198" y="329312"/>
                </a:cubicBezTo>
                <a:cubicBezTo>
                  <a:pt x="2684368" y="321511"/>
                  <a:pt x="2681954" y="315011"/>
                  <a:pt x="2681954" y="309810"/>
                </a:cubicBezTo>
                <a:cubicBezTo>
                  <a:pt x="2681954" y="300894"/>
                  <a:pt x="2688640" y="285850"/>
                  <a:pt x="2702014" y="264676"/>
                </a:cubicBezTo>
                <a:cubicBezTo>
                  <a:pt x="2715386" y="243502"/>
                  <a:pt x="2730988" y="224371"/>
                  <a:pt x="2748819" y="207283"/>
                </a:cubicBezTo>
                <a:cubicBezTo>
                  <a:pt x="2766650" y="190195"/>
                  <a:pt x="2782624" y="181651"/>
                  <a:pt x="2796740" y="181651"/>
                </a:cubicBezTo>
                <a:close/>
                <a:moveTo>
                  <a:pt x="1082849" y="125930"/>
                </a:moveTo>
                <a:cubicBezTo>
                  <a:pt x="1096222" y="125930"/>
                  <a:pt x="1109595" y="133545"/>
                  <a:pt x="1122968" y="148775"/>
                </a:cubicBezTo>
                <a:cubicBezTo>
                  <a:pt x="1136342" y="164006"/>
                  <a:pt x="1147672" y="181651"/>
                  <a:pt x="1156958" y="201711"/>
                </a:cubicBezTo>
                <a:cubicBezTo>
                  <a:pt x="1166245" y="221770"/>
                  <a:pt x="1170889" y="236629"/>
                  <a:pt x="1170889" y="246288"/>
                </a:cubicBezTo>
                <a:cubicBezTo>
                  <a:pt x="1170889" y="261890"/>
                  <a:pt x="1162345" y="272662"/>
                  <a:pt x="1145257" y="278606"/>
                </a:cubicBezTo>
                <a:cubicBezTo>
                  <a:pt x="1134113" y="261518"/>
                  <a:pt x="1118511" y="240344"/>
                  <a:pt x="1098451" y="215084"/>
                </a:cubicBezTo>
                <a:cubicBezTo>
                  <a:pt x="1078392" y="189823"/>
                  <a:pt x="1062047" y="170507"/>
                  <a:pt x="1049416" y="157134"/>
                </a:cubicBezTo>
                <a:cubicBezTo>
                  <a:pt x="1054617" y="136331"/>
                  <a:pt x="1065762" y="125930"/>
                  <a:pt x="1082849" y="125930"/>
                </a:cubicBezTo>
                <a:close/>
                <a:moveTo>
                  <a:pt x="673113" y="0"/>
                </a:moveTo>
                <a:cubicBezTo>
                  <a:pt x="657511" y="42348"/>
                  <a:pt x="638380" y="100855"/>
                  <a:pt x="615720" y="175522"/>
                </a:cubicBezTo>
                <a:cubicBezTo>
                  <a:pt x="593060" y="250188"/>
                  <a:pt x="573186" y="322069"/>
                  <a:pt x="556098" y="391163"/>
                </a:cubicBezTo>
                <a:lnTo>
                  <a:pt x="595103" y="392277"/>
                </a:lnTo>
                <a:cubicBezTo>
                  <a:pt x="620363" y="393763"/>
                  <a:pt x="639680" y="394506"/>
                  <a:pt x="653053" y="394506"/>
                </a:cubicBezTo>
                <a:cubicBezTo>
                  <a:pt x="632250" y="415309"/>
                  <a:pt x="613305" y="429053"/>
                  <a:pt x="596217" y="435740"/>
                </a:cubicBezTo>
                <a:cubicBezTo>
                  <a:pt x="579129" y="442426"/>
                  <a:pt x="561299" y="445770"/>
                  <a:pt x="542725" y="445770"/>
                </a:cubicBezTo>
                <a:cubicBezTo>
                  <a:pt x="521179" y="537153"/>
                  <a:pt x="505020" y="616648"/>
                  <a:pt x="494247" y="684257"/>
                </a:cubicBezTo>
                <a:cubicBezTo>
                  <a:pt x="483475" y="751865"/>
                  <a:pt x="478088" y="804243"/>
                  <a:pt x="478088" y="841391"/>
                </a:cubicBezTo>
                <a:cubicBezTo>
                  <a:pt x="478088" y="860707"/>
                  <a:pt x="479946" y="880396"/>
                  <a:pt x="483660" y="900455"/>
                </a:cubicBezTo>
                <a:cubicBezTo>
                  <a:pt x="445770" y="896740"/>
                  <a:pt x="419952" y="887639"/>
                  <a:pt x="406208" y="873152"/>
                </a:cubicBezTo>
                <a:cubicBezTo>
                  <a:pt x="392463" y="858664"/>
                  <a:pt x="385591" y="833218"/>
                  <a:pt x="385591" y="796814"/>
                </a:cubicBezTo>
                <a:cubicBezTo>
                  <a:pt x="385591" y="763381"/>
                  <a:pt x="391349" y="720475"/>
                  <a:pt x="402864" y="668098"/>
                </a:cubicBezTo>
                <a:cubicBezTo>
                  <a:pt x="414380" y="615720"/>
                  <a:pt x="435369" y="541982"/>
                  <a:pt x="465829" y="446884"/>
                </a:cubicBezTo>
                <a:cubicBezTo>
                  <a:pt x="407136" y="446884"/>
                  <a:pt x="357545" y="447441"/>
                  <a:pt x="317054" y="448556"/>
                </a:cubicBezTo>
                <a:cubicBezTo>
                  <a:pt x="276563" y="449670"/>
                  <a:pt x="240344" y="451713"/>
                  <a:pt x="208397" y="454685"/>
                </a:cubicBezTo>
                <a:cubicBezTo>
                  <a:pt x="206911" y="459143"/>
                  <a:pt x="199853" y="482546"/>
                  <a:pt x="187223" y="524894"/>
                </a:cubicBezTo>
                <a:cubicBezTo>
                  <a:pt x="174593" y="567242"/>
                  <a:pt x="143389" y="667169"/>
                  <a:pt x="93612" y="824674"/>
                </a:cubicBezTo>
                <a:cubicBezTo>
                  <a:pt x="86182" y="849192"/>
                  <a:pt x="72995" y="867951"/>
                  <a:pt x="54049" y="880953"/>
                </a:cubicBezTo>
                <a:cubicBezTo>
                  <a:pt x="35104" y="893954"/>
                  <a:pt x="17088" y="900455"/>
                  <a:pt x="0" y="900455"/>
                </a:cubicBezTo>
                <a:cubicBezTo>
                  <a:pt x="8915" y="843991"/>
                  <a:pt x="21545" y="784184"/>
                  <a:pt x="37890" y="721033"/>
                </a:cubicBezTo>
                <a:cubicBezTo>
                  <a:pt x="54235" y="657882"/>
                  <a:pt x="80238" y="571700"/>
                  <a:pt x="115900" y="462486"/>
                </a:cubicBezTo>
                <a:cubicBezTo>
                  <a:pt x="75038" y="466201"/>
                  <a:pt x="50892" y="468430"/>
                  <a:pt x="43462" y="469173"/>
                </a:cubicBezTo>
                <a:cubicBezTo>
                  <a:pt x="43462" y="446884"/>
                  <a:pt x="51821" y="429239"/>
                  <a:pt x="68537" y="416237"/>
                </a:cubicBezTo>
                <a:cubicBezTo>
                  <a:pt x="85253" y="403236"/>
                  <a:pt x="109213" y="393392"/>
                  <a:pt x="140417" y="386705"/>
                </a:cubicBezTo>
                <a:cubicBezTo>
                  <a:pt x="144132" y="374075"/>
                  <a:pt x="148961" y="360331"/>
                  <a:pt x="154905" y="345471"/>
                </a:cubicBezTo>
                <a:lnTo>
                  <a:pt x="232915" y="117014"/>
                </a:lnTo>
                <a:cubicBezTo>
                  <a:pt x="233658" y="115528"/>
                  <a:pt x="236072" y="109028"/>
                  <a:pt x="240158" y="97512"/>
                </a:cubicBezTo>
                <a:cubicBezTo>
                  <a:pt x="244245" y="85996"/>
                  <a:pt x="246288" y="74666"/>
                  <a:pt x="246288" y="63522"/>
                </a:cubicBezTo>
                <a:cubicBezTo>
                  <a:pt x="246288" y="57578"/>
                  <a:pt x="245173" y="53492"/>
                  <a:pt x="242945" y="51263"/>
                </a:cubicBezTo>
                <a:cubicBezTo>
                  <a:pt x="240716" y="49034"/>
                  <a:pt x="237001" y="47920"/>
                  <a:pt x="231800" y="47920"/>
                </a:cubicBezTo>
                <a:cubicBezTo>
                  <a:pt x="212484" y="47920"/>
                  <a:pt x="192981" y="58879"/>
                  <a:pt x="173293" y="80796"/>
                </a:cubicBezTo>
                <a:cubicBezTo>
                  <a:pt x="153605" y="102713"/>
                  <a:pt x="137074" y="129087"/>
                  <a:pt x="123701" y="159920"/>
                </a:cubicBezTo>
                <a:cubicBezTo>
                  <a:pt x="110328" y="190752"/>
                  <a:pt x="103641" y="217684"/>
                  <a:pt x="103641" y="240716"/>
                </a:cubicBezTo>
                <a:cubicBezTo>
                  <a:pt x="103641" y="252603"/>
                  <a:pt x="107356" y="269319"/>
                  <a:pt x="114786" y="290865"/>
                </a:cubicBezTo>
                <a:cubicBezTo>
                  <a:pt x="85068" y="290865"/>
                  <a:pt x="62965" y="284364"/>
                  <a:pt x="48477" y="271362"/>
                </a:cubicBezTo>
                <a:cubicBezTo>
                  <a:pt x="33990" y="258361"/>
                  <a:pt x="26746" y="240344"/>
                  <a:pt x="26746" y="217313"/>
                </a:cubicBezTo>
                <a:cubicBezTo>
                  <a:pt x="26746" y="185366"/>
                  <a:pt x="39562" y="152490"/>
                  <a:pt x="65194" y="118686"/>
                </a:cubicBezTo>
                <a:cubicBezTo>
                  <a:pt x="90825" y="84882"/>
                  <a:pt x="122215" y="56835"/>
                  <a:pt x="159363" y="34547"/>
                </a:cubicBezTo>
                <a:cubicBezTo>
                  <a:pt x="196510" y="12258"/>
                  <a:pt x="230314" y="1114"/>
                  <a:pt x="260775" y="1114"/>
                </a:cubicBezTo>
                <a:cubicBezTo>
                  <a:pt x="283064" y="1114"/>
                  <a:pt x="299037" y="6872"/>
                  <a:pt x="308696" y="18388"/>
                </a:cubicBezTo>
                <a:cubicBezTo>
                  <a:pt x="318354" y="29903"/>
                  <a:pt x="323183" y="44577"/>
                  <a:pt x="323183" y="62408"/>
                </a:cubicBezTo>
                <a:cubicBezTo>
                  <a:pt x="323183" y="75038"/>
                  <a:pt x="320211" y="91011"/>
                  <a:pt x="314268" y="110328"/>
                </a:cubicBezTo>
                <a:lnTo>
                  <a:pt x="232915" y="377790"/>
                </a:lnTo>
                <a:cubicBezTo>
                  <a:pt x="244802" y="377047"/>
                  <a:pt x="263376" y="376675"/>
                  <a:pt x="288636" y="376675"/>
                </a:cubicBezTo>
                <a:cubicBezTo>
                  <a:pt x="355501" y="376675"/>
                  <a:pt x="420510" y="379647"/>
                  <a:pt x="483660" y="385591"/>
                </a:cubicBezTo>
                <a:cubicBezTo>
                  <a:pt x="528237" y="235515"/>
                  <a:pt x="564642" y="127787"/>
                  <a:pt x="592874" y="62408"/>
                </a:cubicBezTo>
                <a:cubicBezTo>
                  <a:pt x="600303" y="46063"/>
                  <a:pt x="609776" y="31575"/>
                  <a:pt x="621292" y="18945"/>
                </a:cubicBezTo>
                <a:cubicBezTo>
                  <a:pt x="632807" y="6315"/>
                  <a:pt x="650081" y="0"/>
                  <a:pt x="6731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6454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4" y="607299"/>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256099"/>
              <a:ext cx="2025648" cy="534205"/>
            </a:xfrm>
            <a:prstGeom prst="rect">
              <a:avLst/>
            </a:prstGeom>
            <a:noFill/>
          </p:spPr>
          <p:txBody>
            <a:bodyPr wrap="square" rtlCol="0">
              <a:spAutoFit/>
            </a:bodyPr>
            <a:lstStyle/>
            <a:p>
              <a:pPr algn="ctr" defTabSz="914377">
                <a:defRPr/>
              </a:pP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Mất</a:t>
              </a:r>
              <a:r>
                <a:rPr lang="en-US" sz="24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2400" b="1" dirty="0" err="1">
                  <a:solidFill>
                    <a:prstClr val="white"/>
                  </a:solidFill>
                  <a:latin typeface="Tahoma" panose="020B0604030504040204" pitchFamily="34" charset="0"/>
                  <a:ea typeface="Tahoma" panose="020B0604030504040204" pitchFamily="34" charset="0"/>
                  <a:cs typeface="Tahoma" panose="020B0604030504040204" pitchFamily="34" charset="0"/>
                </a:rPr>
                <a:t>lượt</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66359"/>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24665"/>
              <a:ext cx="2025648" cy="676659"/>
            </a:xfrm>
            <a:prstGeom prst="rect">
              <a:avLst/>
            </a:prstGeom>
            <a:noFill/>
          </p:spPr>
          <p:txBody>
            <a:bodyPr wrap="square" rtlCol="0">
              <a:spAutoFit/>
            </a:bodyPr>
            <a:lstStyle/>
            <a:p>
              <a:pPr algn="ctr" defTabSz="914377">
                <a:defRPr/>
              </a:pPr>
              <a:r>
                <a:rPr lang="en-GB" sz="32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8" y="4492996"/>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357780"/>
              <a:ext cx="2025648" cy="961569"/>
            </a:xfrm>
            <a:prstGeom prst="rect">
              <a:avLst/>
            </a:prstGeom>
            <a:noFill/>
          </p:spPr>
          <p:txBody>
            <a:bodyPr wrap="square" rtlCol="0">
              <a:spAutoFit/>
            </a:bodyPr>
            <a:lstStyle/>
            <a:p>
              <a:pPr algn="ctr" defTabSz="914377">
                <a:defRPr/>
              </a:pP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Phần</a:t>
              </a:r>
              <a:r>
                <a:rPr lang="en-GB" sz="2400" b="1" dirty="0">
                  <a:solidFill>
                    <a:prstClr val="black"/>
                  </a:solidFill>
                  <a:latin typeface="Tahoma" panose="020B0604030504040204" pitchFamily="34" charset="0"/>
                  <a:ea typeface="Tahoma" panose="020B0604030504040204" pitchFamily="34" charset="0"/>
                  <a:cs typeface="Tahoma" panose="020B0604030504040204" pitchFamily="34" charset="0"/>
                </a:rPr>
                <a:t> </a:t>
              </a:r>
              <a:r>
                <a:rPr lang="en-GB" sz="2400" b="1" dirty="0" err="1">
                  <a:solidFill>
                    <a:prstClr val="black"/>
                  </a:solidFill>
                  <a:latin typeface="Tahoma" panose="020B0604030504040204" pitchFamily="34" charset="0"/>
                  <a:ea typeface="Tahoma" panose="020B0604030504040204" pitchFamily="34" charset="0"/>
                  <a:cs typeface="Tahoma" panose="020B0604030504040204" pitchFamily="34" charset="0"/>
                </a:rPr>
                <a:t>thưởng</a:t>
              </a:r>
              <a:endParaRPr lang="vi-VN" sz="2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3"/>
              <a:ext cx="2025648" cy="676659"/>
            </a:xfrm>
            <a:prstGeom prst="rect">
              <a:avLst/>
            </a:prstGeom>
            <a:noFill/>
          </p:spPr>
          <p:txBody>
            <a:bodyPr wrap="square" rtlCol="0">
              <a:spAutoFit/>
            </a:bodyPr>
            <a:lstStyle/>
            <a:p>
              <a:pPr algn="ctr" defTabSz="914377">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5" name="quay dung"/>
          <p:cNvSpPr/>
          <p:nvPr/>
        </p:nvSpPr>
        <p:spPr>
          <a:xfrm>
            <a:off x="9287691"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START</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753663" y="2104341"/>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251581" y="2104341"/>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749497" y="2104341"/>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753664" y="4319258"/>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251581" y="4319258"/>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white"/>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749497" y="4319258"/>
            <a:ext cx="1337688" cy="1337688"/>
          </a:xfrm>
          <a:prstGeom prst="roundRect">
            <a:avLst/>
          </a:prstGeom>
          <a:solidFill>
            <a:srgbClr val="00B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GB" sz="4400" b="1"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32975" y="1001429"/>
            <a:ext cx="5982727" cy="707886"/>
          </a:xfrm>
          <a:prstGeom prst="rect">
            <a:avLst/>
          </a:prstGeom>
          <a:noFill/>
        </p:spPr>
        <p:txBody>
          <a:bodyPr wrap="none" lIns="91440" tIns="45720" rIns="91440" bIns="45720">
            <a:spAutoFit/>
          </a:bodyPr>
          <a:lstStyle/>
          <a:p>
            <a:pPr algn="ctr" defTabSz="914377">
              <a:defRPr/>
            </a:pPr>
            <a:r>
              <a:rPr lang="en-US" sz="4000" b="1" dirty="0">
                <a:ln w="6600">
                  <a:solidFill>
                    <a:srgbClr val="ED7D31"/>
                  </a:solidFill>
                  <a:prstDash val="solid"/>
                </a:ln>
                <a:solidFill>
                  <a:srgbClr val="FFFFFF"/>
                </a:solidFill>
                <a:latin typeface="Tahoma" panose="020B0604030504040204" pitchFamily="34" charset="0"/>
                <a:ea typeface="Tahoma" panose="020B0604030504040204" pitchFamily="34" charset="0"/>
                <a:cs typeface="Tahoma" panose="020B0604030504040204" pitchFamily="34" charset="0"/>
              </a:rPr>
              <a:t>VÒNG QUAY MAY MẮN</a:t>
            </a:r>
          </a:p>
        </p:txBody>
      </p:sp>
      <p:pic>
        <p:nvPicPr>
          <p:cNvPr id="44" name="Picture 4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4807" y="845531"/>
            <a:ext cx="495300" cy="438151"/>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829739" y="1207473"/>
            <a:ext cx="495300" cy="438151"/>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19151" y="680278"/>
            <a:ext cx="495300" cy="438151"/>
          </a:xfrm>
          <a:prstGeom prst="rect">
            <a:avLst/>
          </a:prstGeom>
        </p:spPr>
      </p:pic>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11831" y="478509"/>
            <a:ext cx="714375" cy="1190625"/>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6194" y="2526135"/>
            <a:ext cx="1354215"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cstate="print"/>
          <a:stretch>
            <a:fillRect/>
          </a:stretch>
        </p:blipFill>
        <p:spPr>
          <a:xfrm>
            <a:off x="9714152" y="-693733"/>
            <a:ext cx="609600" cy="609600"/>
          </a:xfrm>
          <a:prstGeom prst="rect">
            <a:avLst/>
          </a:prstGeom>
        </p:spPr>
      </p:pic>
      <p:sp>
        <p:nvSpPr>
          <p:cNvPr id="31" name="Isosceles Triangle 3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8"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2" y="2586449"/>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Arial" panose="020B0604020202020204" pitchFamily="34" charset="0"/>
            </a:endParaRPr>
          </a:p>
        </p:txBody>
      </p:sp>
    </p:spTree>
    <p:extLst>
      <p:ext uri="{BB962C8B-B14F-4D97-AF65-F5344CB8AC3E}">
        <p14:creationId xmlns:p14="http://schemas.microsoft.com/office/powerpoint/2010/main" val="1635695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0"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Hiện nay, tỉ lệ gia tăng dân số của châu Á đã giảm đáng kể, có được thành tựu trên chủ yếu là nhờ</a:t>
            </a:r>
          </a:p>
        </p:txBody>
      </p:sp>
      <p:sp>
        <p:nvSpPr>
          <p:cNvPr id="26" name="Rectangle 25"/>
          <p:cNvSpPr/>
          <p:nvPr/>
        </p:nvSpPr>
        <p:spPr>
          <a:xfrm>
            <a:off x="529389" y="1949347"/>
            <a:ext cx="548763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 </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thực hiện chính dân số.</a:t>
            </a:r>
            <a:endPar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B. </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tỉ lệ người nữ ít hơn nam.</a:t>
            </a:r>
            <a:endPar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3" name="Rectangle 42"/>
          <p:cNvSpPr/>
          <p:nvPr/>
        </p:nvSpPr>
        <p:spPr>
          <a:xfrm>
            <a:off x="529389" y="2838519"/>
            <a:ext cx="5487632"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C. </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sự phát triển của nền kinh tế.</a:t>
            </a:r>
          </a:p>
        </p:txBody>
      </p:sp>
      <p:sp>
        <p:nvSpPr>
          <p:cNvPr id="44" name="Rectangle 43"/>
          <p:cNvSpPr/>
          <p:nvPr/>
        </p:nvSpPr>
        <p:spPr>
          <a:xfrm>
            <a:off x="6130615" y="2842707"/>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D. </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đời sống người dân được nâng cao.</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75509" y="2765608"/>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23071" y="1960075"/>
            <a:ext cx="804743" cy="707197"/>
          </a:xfrm>
          <a:prstGeom prst="rect">
            <a:avLst/>
          </a:prstGeom>
        </p:spPr>
      </p:pic>
      <p:sp>
        <p:nvSpPr>
          <p:cNvPr id="57" name="Cloud 56">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3937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Quốc gia đông dân nhất châu Á là:</a:t>
            </a:r>
            <a:endParaRPr lang="vi-VN" sz="28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Ấn Độ</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B.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Trung Quốc</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defRPr/>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C.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Nhật Bản</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endPar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D.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Việt Nam</a:t>
            </a:r>
            <a:endPar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80"/>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4"/>
            <a:ext cx="804743"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0375425" y="6481483"/>
            <a:ext cx="1726928"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92463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5" y="199870"/>
            <a:ext cx="10748027"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6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Hồi</a:t>
            </a:r>
            <a:r>
              <a:rPr lang="en-US" sz="26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6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giáo</a:t>
            </a:r>
            <a:r>
              <a:rPr lang="en-US" sz="26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6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ra</a:t>
            </a:r>
            <a:r>
              <a:rPr lang="en-US" sz="26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6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đời</a:t>
            </a:r>
            <a:r>
              <a:rPr lang="en-US" sz="26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6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trong</a:t>
            </a:r>
            <a:r>
              <a:rPr lang="en-US" sz="26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6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thời</a:t>
            </a:r>
            <a:r>
              <a:rPr lang="en-US" sz="26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6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gian</a:t>
            </a:r>
            <a:r>
              <a:rPr lang="en-US" sz="26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600" b="1"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nào</a:t>
            </a:r>
            <a:r>
              <a:rPr lang="en-US" sz="26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a:t>
            </a:r>
            <a:r>
              <a:rPr lang="en-US"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Đầu</a:t>
            </a:r>
            <a:r>
              <a:rPr lang="en-US"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công</a:t>
            </a:r>
            <a:r>
              <a:rPr lang="en-US"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dirty="0" err="1">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nguyên</a:t>
            </a: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endPar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1070935" y="288317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B. </a:t>
            </a:r>
            <a:r>
              <a:rPr lang="en-US" sz="24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Thế</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kỉ</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VI </a:t>
            </a:r>
            <a:r>
              <a:rPr lang="en-US" sz="24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TCN</a:t>
            </a:r>
            <a:endPar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4" name="Rectangle 43"/>
          <p:cNvSpPr/>
          <p:nvPr/>
        </p:nvSpPr>
        <p:spPr>
          <a:xfrm>
            <a:off x="1177615" y="38485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C</a:t>
            </a: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Thế</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a:t>
            </a:r>
            <a:r>
              <a:rPr lang="en-US" sz="2400" dirty="0" err="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kỉ</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VII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45575" y="5172873"/>
            <a:ext cx="732404"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7751" y="3860062"/>
            <a:ext cx="804743" cy="643793"/>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6581" y="2910414"/>
            <a:ext cx="732592" cy="643793"/>
          </a:xfrm>
          <a:prstGeom prst="rect">
            <a:avLst/>
          </a:prstGeom>
        </p:spPr>
      </p:pic>
      <p:sp>
        <p:nvSpPr>
          <p:cNvPr id="18" name="Cloud 17">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9776938" y="5578187"/>
            <a:ext cx="6096000" cy="458074"/>
          </a:xfrm>
          <a:prstGeom prst="rect">
            <a:avLst/>
          </a:prstGeom>
        </p:spPr>
        <p:txBody>
          <a:bodyPr>
            <a:spAutoFit/>
          </a:bodyPr>
          <a:lstStyle/>
          <a:p>
            <a:pPr>
              <a:lnSpc>
                <a:spcPct val="150000"/>
              </a:lnSpc>
            </a:pPr>
            <a:r>
              <a:rPr lang="en-US"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 B. C. . </a:t>
            </a:r>
          </a:p>
        </p:txBody>
      </p:sp>
    </p:spTree>
    <p:extLst>
      <p:ext uri="{BB962C8B-B14F-4D97-AF65-F5344CB8AC3E}">
        <p14:creationId xmlns:p14="http://schemas.microsoft.com/office/powerpoint/2010/main" val="662994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anim calcmode="lin" valueType="num">
                                      <p:cBhvr>
                                        <p:cTn id="23" dur="500" fill="hold"/>
                                        <p:tgtEl>
                                          <p:spTgt spid="44"/>
                                        </p:tgtEl>
                                        <p:attrNameLst>
                                          <p:attrName>ppt_x</p:attrName>
                                        </p:attrNameLst>
                                      </p:cBhvr>
                                      <p:tavLst>
                                        <p:tav tm="0">
                                          <p:val>
                                            <p:strVal val="#ppt_x"/>
                                          </p:val>
                                        </p:tav>
                                        <p:tav tm="100000">
                                          <p:val>
                                            <p:strVal val="#ppt_x"/>
                                          </p:val>
                                        </p:tav>
                                      </p:tavLst>
                                    </p:anim>
                                    <p:anim calcmode="lin" valueType="num">
                                      <p:cBhvr>
                                        <p:cTn id="24" dur="500" fill="hold"/>
                                        <p:tgtEl>
                                          <p:spTgt spid="44"/>
                                        </p:tgtEl>
                                        <p:attrNameLst>
                                          <p:attrName>ppt_y</p:attrName>
                                        </p:attrNameLst>
                                      </p:cBhvr>
                                      <p:tavLst>
                                        <p:tav tm="0">
                                          <p:val>
                                            <p:strVal val="#ppt_y+.1"/>
                                          </p:val>
                                        </p:tav>
                                        <p:tav tm="100000">
                                          <p:val>
                                            <p:strVal val="#ppt_y"/>
                                          </p:val>
                                        </p:tav>
                                      </p:tavLst>
                                    </p:anim>
                                  </p:childTnLst>
                                </p:cTn>
                              </p:par>
                              <p:par>
                                <p:cTn id="25" presetID="8" presetClass="emph" presetSubtype="0" repeatCount="indefinite" fill="hold" nodeType="withEffect">
                                  <p:stCondLst>
                                    <p:cond delay="0"/>
                                  </p:stCondLst>
                                  <p:childTnLst>
                                    <p:animRot by="21600000">
                                      <p:cBhvr>
                                        <p:cTn id="26" dur="2250" fill="hold"/>
                                        <p:tgtEl>
                                          <p:spTgt spid="7"/>
                                        </p:tgtEl>
                                        <p:attrNameLst>
                                          <p:attrName>r</p:attrName>
                                        </p:attrNameLst>
                                      </p:cBhvr>
                                    </p:animRot>
                                  </p:childTnLst>
                                </p:cTn>
                              </p:par>
                              <p:par>
                                <p:cTn id="27" presetID="8" presetClass="emph" presetSubtype="0" repeatCount="indefinite" fill="hold" nodeType="withEffect">
                                  <p:stCondLst>
                                    <p:cond delay="0"/>
                                  </p:stCondLst>
                                  <p:childTnLst>
                                    <p:animRot by="21600000">
                                      <p:cBhvr>
                                        <p:cTn id="28" dur="2500" fill="hold"/>
                                        <p:tgtEl>
                                          <p:spTgt spid="9"/>
                                        </p:tgtEl>
                                        <p:attrNameLst>
                                          <p:attrName>r</p:attrName>
                                        </p:attrNameLst>
                                      </p:cBhvr>
                                    </p:animRot>
                                  </p:childTnLst>
                                </p:cTn>
                              </p:par>
                              <p:par>
                                <p:cTn id="29" presetID="8" presetClass="emph" presetSubtype="0" repeatCount="indefinite" fill="hold" nodeType="withEffect">
                                  <p:stCondLst>
                                    <p:cond delay="0"/>
                                  </p:stCondLst>
                                  <p:childTnLst>
                                    <p:animRot by="21600000">
                                      <p:cBhvr>
                                        <p:cTn id="30" dur="2000" fill="hold"/>
                                        <p:tgtEl>
                                          <p:spTgt spid="11"/>
                                        </p:tgtEl>
                                        <p:attrNameLst>
                                          <p:attrName>r</p:attrName>
                                        </p:attrNameLst>
                                      </p:cBhvr>
                                    </p:animRot>
                                  </p:childTnLst>
                                </p:cTn>
                              </p:par>
                              <p:par>
                                <p:cTn id="31" presetID="2" presetClass="entr" presetSubtype="2" repeatCount="indefinite" fill="hold" grpId="0" nodeType="withEffect">
                                  <p:stCondLst>
                                    <p:cond delay="50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20000" fill="hold"/>
                                        <p:tgtEl>
                                          <p:spTgt spid="40"/>
                                        </p:tgtEl>
                                        <p:attrNameLst>
                                          <p:attrName>ppt_x</p:attrName>
                                        </p:attrNameLst>
                                      </p:cBhvr>
                                      <p:tavLst>
                                        <p:tav tm="0">
                                          <p:val>
                                            <p:strVal val="1+#ppt_w/2"/>
                                          </p:val>
                                        </p:tav>
                                        <p:tav tm="100000">
                                          <p:val>
                                            <p:strVal val="#ppt_x"/>
                                          </p:val>
                                        </p:tav>
                                      </p:tavLst>
                                    </p:anim>
                                    <p:anim calcmode="lin" valueType="num">
                                      <p:cBhvr additive="base">
                                        <p:cTn id="34" dur="20000" fill="hold"/>
                                        <p:tgtEl>
                                          <p:spTgt spid="40"/>
                                        </p:tgtEl>
                                        <p:attrNameLst>
                                          <p:attrName>ppt_y</p:attrName>
                                        </p:attrNameLst>
                                      </p:cBhvr>
                                      <p:tavLst>
                                        <p:tav tm="0">
                                          <p:val>
                                            <p:strVal val="#ppt_y"/>
                                          </p:val>
                                        </p:tav>
                                        <p:tav tm="100000">
                                          <p:val>
                                            <p:strVal val="#ppt_y"/>
                                          </p:val>
                                        </p:tav>
                                      </p:tavLst>
                                    </p:anim>
                                  </p:childTnLst>
                                </p:cTn>
                              </p:par>
                              <p:par>
                                <p:cTn id="35" presetID="2" presetClass="entr" presetSubtype="8" repeatCount="indefinite" fill="hold" grpId="0" nodeType="withEffect">
                                  <p:stCondLst>
                                    <p:cond delay="500"/>
                                  </p:stCondLst>
                                  <p:childTnLst>
                                    <p:set>
                                      <p:cBhvr>
                                        <p:cTn id="36" dur="1" fill="hold">
                                          <p:stCondLst>
                                            <p:cond delay="0"/>
                                          </p:stCondLst>
                                        </p:cTn>
                                        <p:tgtEl>
                                          <p:spTgt spid="41"/>
                                        </p:tgtEl>
                                        <p:attrNameLst>
                                          <p:attrName>style.visibility</p:attrName>
                                        </p:attrNameLst>
                                      </p:cBhvr>
                                      <p:to>
                                        <p:strVal val="visible"/>
                                      </p:to>
                                    </p:set>
                                    <p:anim calcmode="lin" valueType="num">
                                      <p:cBhvr additive="base">
                                        <p:cTn id="37" dur="20000" fill="hold"/>
                                        <p:tgtEl>
                                          <p:spTgt spid="41"/>
                                        </p:tgtEl>
                                        <p:attrNameLst>
                                          <p:attrName>ppt_x</p:attrName>
                                        </p:attrNameLst>
                                      </p:cBhvr>
                                      <p:tavLst>
                                        <p:tav tm="0">
                                          <p:val>
                                            <p:strVal val="0-#ppt_w/2"/>
                                          </p:val>
                                        </p:tav>
                                        <p:tav tm="100000">
                                          <p:val>
                                            <p:strVal val="#ppt_x"/>
                                          </p:val>
                                        </p:tav>
                                      </p:tavLst>
                                    </p:anim>
                                    <p:anim calcmode="lin" valueType="num">
                                      <p:cBhvr additive="base">
                                        <p:cTn id="38" dur="20000" fill="hold"/>
                                        <p:tgtEl>
                                          <p:spTgt spid="41"/>
                                        </p:tgtEl>
                                        <p:attrNameLst>
                                          <p:attrName>ppt_y</p:attrName>
                                        </p:attrNameLst>
                                      </p:cBhvr>
                                      <p:tavLst>
                                        <p:tav tm="0">
                                          <p:val>
                                            <p:strVal val="#ppt_y"/>
                                          </p:val>
                                        </p:tav>
                                        <p:tav tm="100000">
                                          <p:val>
                                            <p:strVal val="#ppt_y"/>
                                          </p:val>
                                        </p:tav>
                                      </p:tavLst>
                                    </p:anim>
                                  </p:childTnLst>
                                </p:cTn>
                              </p:par>
                              <p:par>
                                <p:cTn id="39" presetID="23" presetClass="entr" presetSubtype="32" fill="hold" nodeType="withEffect">
                                  <p:stCondLst>
                                    <p:cond delay="1000"/>
                                  </p:stCondLst>
                                  <p:childTnLst>
                                    <p:set>
                                      <p:cBhvr>
                                        <p:cTn id="40" dur="1" fill="hold">
                                          <p:stCondLst>
                                            <p:cond delay="0"/>
                                          </p:stCondLst>
                                        </p:cTn>
                                        <p:tgtEl>
                                          <p:spTgt spid="51"/>
                                        </p:tgtEl>
                                        <p:attrNameLst>
                                          <p:attrName>style.visibility</p:attrName>
                                        </p:attrNameLst>
                                      </p:cBhvr>
                                      <p:to>
                                        <p:strVal val="visible"/>
                                      </p:to>
                                    </p:set>
                                    <p:anim calcmode="lin" valueType="num">
                                      <p:cBhvr>
                                        <p:cTn id="41" dur="250" fill="hold"/>
                                        <p:tgtEl>
                                          <p:spTgt spid="51"/>
                                        </p:tgtEl>
                                        <p:attrNameLst>
                                          <p:attrName>ppt_w</p:attrName>
                                        </p:attrNameLst>
                                      </p:cBhvr>
                                      <p:tavLst>
                                        <p:tav tm="0">
                                          <p:val>
                                            <p:strVal val="4*#ppt_w"/>
                                          </p:val>
                                        </p:tav>
                                        <p:tav tm="100000">
                                          <p:val>
                                            <p:strVal val="#ppt_w"/>
                                          </p:val>
                                        </p:tav>
                                      </p:tavLst>
                                    </p:anim>
                                    <p:anim calcmode="lin" valueType="num">
                                      <p:cBhvr>
                                        <p:cTn id="42"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2"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6"/>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250" fill="hold"/>
                                        <p:tgtEl>
                                          <p:spTgt spid="26"/>
                                        </p:tgtEl>
                                        <p:attrNameLst>
                                          <p:attrName>fillcolor</p:attrName>
                                        </p:attrNameLst>
                                      </p:cBhvr>
                                      <p:to>
                                        <a:srgbClr val="FFF2CC"/>
                                      </p:to>
                                    </p:animClr>
                                    <p:set>
                                      <p:cBhvr>
                                        <p:cTn id="48" dur="250" fill="hold"/>
                                        <p:tgtEl>
                                          <p:spTgt spid="26"/>
                                        </p:tgtEl>
                                        <p:attrNameLst>
                                          <p:attrName>fill.type</p:attrName>
                                        </p:attrNameLst>
                                      </p:cBhvr>
                                      <p:to>
                                        <p:strVal val="solid"/>
                                      </p:to>
                                    </p:set>
                                    <p:set>
                                      <p:cBhvr>
                                        <p:cTn id="49" dur="250" fill="hold"/>
                                        <p:tgtEl>
                                          <p:spTgt spid="26"/>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23" presetClass="entr" presetSubtype="32" fill="hold" nodeType="withEffect">
                                  <p:stCondLst>
                                    <p:cond delay="1000"/>
                                  </p:stCondLst>
                                  <p:childTnLst>
                                    <p:set>
                                      <p:cBhvr>
                                        <p:cTn id="51" dur="1" fill="hold">
                                          <p:stCondLst>
                                            <p:cond delay="0"/>
                                          </p:stCondLst>
                                        </p:cTn>
                                        <p:tgtEl>
                                          <p:spTgt spid="47"/>
                                        </p:tgtEl>
                                        <p:attrNameLst>
                                          <p:attrName>style.visibility</p:attrName>
                                        </p:attrNameLst>
                                      </p:cBhvr>
                                      <p:to>
                                        <p:strVal val="visible"/>
                                      </p:to>
                                    </p:set>
                                    <p:anim calcmode="lin" valueType="num">
                                      <p:cBhvr>
                                        <p:cTn id="52" dur="250" fill="hold"/>
                                        <p:tgtEl>
                                          <p:spTgt spid="47"/>
                                        </p:tgtEl>
                                        <p:attrNameLst>
                                          <p:attrName>ppt_w</p:attrName>
                                        </p:attrNameLst>
                                      </p:cBhvr>
                                      <p:tavLst>
                                        <p:tav tm="0">
                                          <p:val>
                                            <p:strVal val="4*#ppt_w"/>
                                          </p:val>
                                        </p:tav>
                                        <p:tav tm="100000">
                                          <p:val>
                                            <p:strVal val="#ppt_w"/>
                                          </p:val>
                                        </p:tav>
                                      </p:tavLst>
                                    </p:anim>
                                    <p:anim calcmode="lin" valueType="num">
                                      <p:cBhvr>
                                        <p:cTn id="53"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2" name="Wrong Buzzer.wav"/>
                                        </p:tgtEl>
                                      </p:cMediaNode>
                                    </p:audio>
                                  </p:subTnLst>
                                </p:cTn>
                              </p:par>
                              <p:par>
                                <p:cTn id="54" presetID="1" presetClass="emph" presetSubtype="2" fill="hold" nodeType="withEffect">
                                  <p:stCondLst>
                                    <p:cond delay="1000"/>
                                  </p:stCondLst>
                                  <p:childTnLst>
                                    <p:animClr clrSpc="rgb" dir="cw">
                                      <p:cBhvr>
                                        <p:cTn id="55" dur="250" fill="hold"/>
                                        <p:tgtEl>
                                          <p:spTgt spid="26"/>
                                        </p:tgtEl>
                                        <p:attrNameLst>
                                          <p:attrName>fillcolor</p:attrName>
                                        </p:attrNameLst>
                                      </p:cBhvr>
                                      <p:to>
                                        <a:srgbClr val="FFFF00"/>
                                      </p:to>
                                    </p:animClr>
                                    <p:set>
                                      <p:cBhvr>
                                        <p:cTn id="56" dur="250" fill="hold"/>
                                        <p:tgtEl>
                                          <p:spTgt spid="26"/>
                                        </p:tgtEl>
                                        <p:attrNameLst>
                                          <p:attrName>fill.type</p:attrName>
                                        </p:attrNameLst>
                                      </p:cBhvr>
                                      <p:to>
                                        <p:strVal val="solid"/>
                                      </p:to>
                                    </p:set>
                                    <p:set>
                                      <p:cBhvr>
                                        <p:cTn id="57"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8" restart="whenNotActive" fill="hold" evtFilter="cancelBubble" nodeType="interactiveSeq">
                <p:stCondLst>
                  <p:cond evt="onClick" delay="0">
                    <p:tgtEl>
                      <p:spTgt spid="42"/>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50" fill="hold"/>
                                        <p:tgtEl>
                                          <p:spTgt spid="42"/>
                                        </p:tgtEl>
                                        <p:attrNameLst>
                                          <p:attrName>fillcolor</p:attrName>
                                        </p:attrNameLst>
                                      </p:cBhvr>
                                      <p:to>
                                        <a:srgbClr val="FFF2CC"/>
                                      </p:to>
                                    </p:animClr>
                                    <p:set>
                                      <p:cBhvr>
                                        <p:cTn id="63" dur="250" fill="hold"/>
                                        <p:tgtEl>
                                          <p:spTgt spid="42"/>
                                        </p:tgtEl>
                                        <p:attrNameLst>
                                          <p:attrName>fill.type</p:attrName>
                                        </p:attrNameLst>
                                      </p:cBhvr>
                                      <p:to>
                                        <p:strVal val="solid"/>
                                      </p:to>
                                    </p:set>
                                    <p:set>
                                      <p:cBhvr>
                                        <p:cTn id="64" dur="250" fill="hold"/>
                                        <p:tgtEl>
                                          <p:spTgt spid="42"/>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par>
                                <p:cTn id="65" presetID="23" presetClass="entr" presetSubtype="32" fill="hold" nodeType="withEffect">
                                  <p:stCondLst>
                                    <p:cond delay="1000"/>
                                  </p:stCondLst>
                                  <p:childTnLst>
                                    <p:set>
                                      <p:cBhvr>
                                        <p:cTn id="66" dur="1" fill="hold">
                                          <p:stCondLst>
                                            <p:cond delay="0"/>
                                          </p:stCondLst>
                                        </p:cTn>
                                        <p:tgtEl>
                                          <p:spTgt spid="53"/>
                                        </p:tgtEl>
                                        <p:attrNameLst>
                                          <p:attrName>style.visibility</p:attrName>
                                        </p:attrNameLst>
                                      </p:cBhvr>
                                      <p:to>
                                        <p:strVal val="visible"/>
                                      </p:to>
                                    </p:set>
                                    <p:anim calcmode="lin" valueType="num">
                                      <p:cBhvr>
                                        <p:cTn id="67" dur="250" fill="hold"/>
                                        <p:tgtEl>
                                          <p:spTgt spid="53"/>
                                        </p:tgtEl>
                                        <p:attrNameLst>
                                          <p:attrName>ppt_w</p:attrName>
                                        </p:attrNameLst>
                                      </p:cBhvr>
                                      <p:tavLst>
                                        <p:tav tm="0">
                                          <p:val>
                                            <p:strVal val="4*#ppt_w"/>
                                          </p:val>
                                        </p:tav>
                                        <p:tav tm="100000">
                                          <p:val>
                                            <p:strVal val="#ppt_w"/>
                                          </p:val>
                                        </p:tav>
                                      </p:tavLst>
                                    </p:anim>
                                    <p:anim calcmode="lin" valueType="num">
                                      <p:cBhvr>
                                        <p:cTn id="68"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2" name="Wrong Buzzer.wav"/>
                                        </p:tgtEl>
                                      </p:cMediaNode>
                                    </p:audio>
                                  </p:subTnLst>
                                </p:cTn>
                              </p:par>
                              <p:par>
                                <p:cTn id="69" presetID="1" presetClass="emph" presetSubtype="2" fill="hold" nodeType="withEffect">
                                  <p:stCondLst>
                                    <p:cond delay="1000"/>
                                  </p:stCondLst>
                                  <p:childTnLst>
                                    <p:animClr clrSpc="rgb" dir="cw">
                                      <p:cBhvr>
                                        <p:cTn id="70" dur="250" fill="hold"/>
                                        <p:tgtEl>
                                          <p:spTgt spid="42"/>
                                        </p:tgtEl>
                                        <p:attrNameLst>
                                          <p:attrName>fillcolor</p:attrName>
                                        </p:attrNameLst>
                                      </p:cBhvr>
                                      <p:to>
                                        <a:srgbClr val="FFFF00"/>
                                      </p:to>
                                    </p:animClr>
                                    <p:set>
                                      <p:cBhvr>
                                        <p:cTn id="71" dur="250" fill="hold"/>
                                        <p:tgtEl>
                                          <p:spTgt spid="42"/>
                                        </p:tgtEl>
                                        <p:attrNameLst>
                                          <p:attrName>fill.type</p:attrName>
                                        </p:attrNameLst>
                                      </p:cBhvr>
                                      <p:to>
                                        <p:strVal val="solid"/>
                                      </p:to>
                                    </p:set>
                                    <p:set>
                                      <p:cBhvr>
                                        <p:cTn id="72"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3" restart="whenNotActive" fill="hold" evtFilter="cancelBubble" nodeType="interactiveSeq">
                <p:stCondLst>
                  <p:cond evt="onClick" delay="0">
                    <p:tgtEl>
                      <p:spTgt spid="44"/>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clickEffect">
                                  <p:stCondLst>
                                    <p:cond delay="0"/>
                                  </p:stCondLst>
                                  <p:childTnLst>
                                    <p:animClr clrSpc="rgb" dir="cw">
                                      <p:cBhvr>
                                        <p:cTn id="77" dur="250" fill="hold"/>
                                        <p:tgtEl>
                                          <p:spTgt spid="44"/>
                                        </p:tgtEl>
                                        <p:attrNameLst>
                                          <p:attrName>fillcolor</p:attrName>
                                        </p:attrNameLst>
                                      </p:cBhvr>
                                      <p:to>
                                        <a:srgbClr val="FFF2CC"/>
                                      </p:to>
                                    </p:animClr>
                                    <p:set>
                                      <p:cBhvr>
                                        <p:cTn id="78" dur="250" fill="hold"/>
                                        <p:tgtEl>
                                          <p:spTgt spid="44"/>
                                        </p:tgtEl>
                                        <p:attrNameLst>
                                          <p:attrName>fill.type</p:attrName>
                                        </p:attrNameLst>
                                      </p:cBhvr>
                                      <p:to>
                                        <p:strVal val="solid"/>
                                      </p:to>
                                    </p:set>
                                    <p:set>
                                      <p:cBhvr>
                                        <p:cTn id="79" dur="250" fill="hold"/>
                                        <p:tgtEl>
                                          <p:spTgt spid="44"/>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par>
                                <p:cTn id="80" presetID="23" presetClass="entr" presetSubtype="32" fill="hold" nodeType="withEffect">
                                  <p:stCondLst>
                                    <p:cond delay="1000"/>
                                  </p:stCondLst>
                                  <p:childTnLst>
                                    <p:set>
                                      <p:cBhvr>
                                        <p:cTn id="81" dur="1" fill="hold">
                                          <p:stCondLst>
                                            <p:cond delay="0"/>
                                          </p:stCondLst>
                                        </p:cTn>
                                        <p:tgtEl>
                                          <p:spTgt spid="49"/>
                                        </p:tgtEl>
                                        <p:attrNameLst>
                                          <p:attrName>style.visibility</p:attrName>
                                        </p:attrNameLst>
                                      </p:cBhvr>
                                      <p:to>
                                        <p:strVal val="visible"/>
                                      </p:to>
                                    </p:set>
                                    <p:anim calcmode="lin" valueType="num">
                                      <p:cBhvr>
                                        <p:cTn id="82" dur="250" fill="hold"/>
                                        <p:tgtEl>
                                          <p:spTgt spid="49"/>
                                        </p:tgtEl>
                                        <p:attrNameLst>
                                          <p:attrName>ppt_w</p:attrName>
                                        </p:attrNameLst>
                                      </p:cBhvr>
                                      <p:tavLst>
                                        <p:tav tm="0">
                                          <p:val>
                                            <p:strVal val="4*#ppt_w"/>
                                          </p:val>
                                        </p:tav>
                                        <p:tav tm="100000">
                                          <p:val>
                                            <p:strVal val="#ppt_w"/>
                                          </p:val>
                                        </p:tav>
                                      </p:tavLst>
                                    </p:anim>
                                    <p:anim calcmode="lin" valueType="num">
                                      <p:cBhvr>
                                        <p:cTn id="8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0"/>
                                            </p:cond>
                                          </p:stCondLst>
                                          <p:endCondLst>
                                            <p:cond evt="onStopAudio" delay="0">
                                              <p:tgtEl>
                                                <p:sldTgt/>
                                              </p:tgtEl>
                                            </p:cond>
                                          </p:endCondLst>
                                        </p:cTn>
                                        <p:tgtEl>
                                          <p:sndTgt r:embed="rId4" name="Check mark.wav"/>
                                        </p:tgtEl>
                                      </p:cMediaNode>
                                    </p:audio>
                                  </p:subTnLst>
                                </p:cTn>
                              </p:par>
                              <p:par>
                                <p:cTn id="84" presetID="1" presetClass="emph" presetSubtype="2" fill="hold" nodeType="withEffect">
                                  <p:stCondLst>
                                    <p:cond delay="1000"/>
                                  </p:stCondLst>
                                  <p:childTnLst>
                                    <p:animClr clrSpc="rgb" dir="cw">
                                      <p:cBhvr>
                                        <p:cTn id="85" dur="250" fill="hold"/>
                                        <p:tgtEl>
                                          <p:spTgt spid="44"/>
                                        </p:tgtEl>
                                        <p:attrNameLst>
                                          <p:attrName>fillcolor</p:attrName>
                                        </p:attrNameLst>
                                      </p:cBhvr>
                                      <p:to>
                                        <a:srgbClr val="00B050"/>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Châu Á đang có xu hướng già hóa dân số</a:t>
            </a:r>
            <a:endParaRPr lang="vi-VN" sz="28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Đúng</a:t>
            </a:r>
            <a:endPar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B.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Sai</a:t>
            </a:r>
            <a:endPar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1"/>
            <a:ext cx="885137" cy="708059"/>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1994792"/>
            <a:ext cx="804743" cy="707197"/>
          </a:xfrm>
          <a:prstGeom prst="rect">
            <a:avLst/>
          </a:prstGeom>
        </p:spPr>
      </p:pic>
      <p:sp>
        <p:nvSpPr>
          <p:cNvPr id="17" name="Cloud 16">
            <a:hlinkClick r:id="rId13"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604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26"/>
                                        </p:tgtEl>
                                        <p:attrNameLst>
                                          <p:attrName>fillcolor</p:attrName>
                                        </p:attrNameLst>
                                      </p:cBhvr>
                                      <p:to>
                                        <a:srgbClr val="FFF2CC"/>
                                      </p:to>
                                    </p:animClr>
                                    <p:set>
                                      <p:cBhvr>
                                        <p:cTn id="39" dur="250" fill="hold"/>
                                        <p:tgtEl>
                                          <p:spTgt spid="26"/>
                                        </p:tgtEl>
                                        <p:attrNameLst>
                                          <p:attrName>fill.type</p:attrName>
                                        </p:attrNameLst>
                                      </p:cBhvr>
                                      <p:to>
                                        <p:strVal val="solid"/>
                                      </p:to>
                                    </p:set>
                                    <p:set>
                                      <p:cBhvr>
                                        <p:cTn id="40" dur="250" fill="hold"/>
                                        <p:tgtEl>
                                          <p:spTgt spid="26"/>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47"/>
                                        </p:tgtEl>
                                        <p:attrNameLst>
                                          <p:attrName>style.visibility</p:attrName>
                                        </p:attrNameLst>
                                      </p:cBhvr>
                                      <p:to>
                                        <p:strVal val="visible"/>
                                      </p:to>
                                    </p:set>
                                    <p:anim calcmode="lin" valueType="num">
                                      <p:cBhvr>
                                        <p:cTn id="43" dur="250" fill="hold"/>
                                        <p:tgtEl>
                                          <p:spTgt spid="47"/>
                                        </p:tgtEl>
                                        <p:attrNameLst>
                                          <p:attrName>ppt_w</p:attrName>
                                        </p:attrNameLst>
                                      </p:cBhvr>
                                      <p:tavLst>
                                        <p:tav tm="0">
                                          <p:val>
                                            <p:strVal val="4*#ppt_w"/>
                                          </p:val>
                                        </p:tav>
                                        <p:tav tm="100000">
                                          <p:val>
                                            <p:strVal val="#ppt_w"/>
                                          </p:val>
                                        </p:tav>
                                      </p:tavLst>
                                    </p:anim>
                                    <p:anim calcmode="lin" valueType="num">
                                      <p:cBhvr>
                                        <p:cTn id="4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26"/>
                                        </p:tgtEl>
                                        <p:attrNameLst>
                                          <p:attrName>fillcolor</p:attrName>
                                        </p:attrNameLst>
                                      </p:cBhvr>
                                      <p:to>
                                        <a:srgbClr val="00B050"/>
                                      </p:to>
                                    </p:animClr>
                                    <p:set>
                                      <p:cBhvr>
                                        <p:cTn id="47" dur="250" fill="hold"/>
                                        <p:tgtEl>
                                          <p:spTgt spid="26"/>
                                        </p:tgtEl>
                                        <p:attrNameLst>
                                          <p:attrName>fill.type</p:attrName>
                                        </p:attrNameLst>
                                      </p:cBhvr>
                                      <p:to>
                                        <p:strVal val="solid"/>
                                      </p:to>
                                    </p:set>
                                    <p:set>
                                      <p:cBhvr>
                                        <p:cTn id="4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9" restart="whenNotActive" fill="hold" evtFilter="cancelBubble" nodeType="interactiveSeq">
                <p:stCondLst>
                  <p:cond evt="onClick" delay="0">
                    <p:tgtEl>
                      <p:spTgt spid="4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2"/>
                                        </p:tgtEl>
                                        <p:attrNameLst>
                                          <p:attrName>fillcolor</p:attrName>
                                        </p:attrNameLst>
                                      </p:cBhvr>
                                      <p:to>
                                        <a:srgbClr val="FFF2CC"/>
                                      </p:to>
                                    </p:animClr>
                                    <p:set>
                                      <p:cBhvr>
                                        <p:cTn id="54" dur="250" fill="hold"/>
                                        <p:tgtEl>
                                          <p:spTgt spid="42"/>
                                        </p:tgtEl>
                                        <p:attrNameLst>
                                          <p:attrName>fill.type</p:attrName>
                                        </p:attrNameLst>
                                      </p:cBhvr>
                                      <p:to>
                                        <p:strVal val="solid"/>
                                      </p:to>
                                    </p:set>
                                    <p:set>
                                      <p:cBhvr>
                                        <p:cTn id="55" dur="250" fill="hold"/>
                                        <p:tgtEl>
                                          <p:spTgt spid="4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53"/>
                                        </p:tgtEl>
                                        <p:attrNameLst>
                                          <p:attrName>style.visibility</p:attrName>
                                        </p:attrNameLst>
                                      </p:cBhvr>
                                      <p:to>
                                        <p:strVal val="visible"/>
                                      </p:to>
                                    </p:set>
                                    <p:anim calcmode="lin" valueType="num">
                                      <p:cBhvr>
                                        <p:cTn id="58" dur="250" fill="hold"/>
                                        <p:tgtEl>
                                          <p:spTgt spid="53"/>
                                        </p:tgtEl>
                                        <p:attrNameLst>
                                          <p:attrName>ppt_w</p:attrName>
                                        </p:attrNameLst>
                                      </p:cBhvr>
                                      <p:tavLst>
                                        <p:tav tm="0">
                                          <p:val>
                                            <p:strVal val="4*#ppt_w"/>
                                          </p:val>
                                        </p:tav>
                                        <p:tav tm="100000">
                                          <p:val>
                                            <p:strVal val="#ppt_w"/>
                                          </p:val>
                                        </p:tav>
                                      </p:tavLst>
                                    </p:anim>
                                    <p:anim calcmode="lin" valueType="num">
                                      <p:cBhvr>
                                        <p:cTn id="5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2"/>
                                        </p:tgtEl>
                                        <p:attrNameLst>
                                          <p:attrName>fillcolor</p:attrName>
                                        </p:attrNameLst>
                                      </p:cBhvr>
                                      <p:to>
                                        <a:srgbClr val="FFFF00"/>
                                      </p:to>
                                    </p:animClr>
                                    <p:set>
                                      <p:cBhvr>
                                        <p:cTn id="62" dur="250" fill="hold"/>
                                        <p:tgtEl>
                                          <p:spTgt spid="42"/>
                                        </p:tgtEl>
                                        <p:attrNameLst>
                                          <p:attrName>fill.type</p:attrName>
                                        </p:attrNameLst>
                                      </p:cBhvr>
                                      <p:to>
                                        <p:strVal val="solid"/>
                                      </p:to>
                                    </p:set>
                                    <p:set>
                                      <p:cBhvr>
                                        <p:cTn id="6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childTnLst>
        </p:cTn>
      </p:par>
    </p:tnLst>
    <p:bldLst>
      <p:bldP spid="4" grpId="0" animBg="1"/>
      <p:bldP spid="26" grpId="0" animBg="1"/>
      <p:bldP spid="40" grpId="0" animBg="1"/>
      <p:bldP spid="41" grpId="0" animBg="1"/>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0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S</a:t>
            </a:r>
            <a:r>
              <a:rPr lang="vi-VN" sz="30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ố</a:t>
            </a:r>
            <a:r>
              <a:rPr lang="en-US" sz="30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dân</a:t>
            </a:r>
            <a:r>
              <a:rPr lang="vi-VN" sz="30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châu Á</a:t>
            </a:r>
            <a:r>
              <a:rPr lang="en-US" sz="3000" b="1">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 năm 2020 là: </a:t>
            </a:r>
            <a:endParaRPr lang="vi-VN" sz="30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4631.1 triệu người</a:t>
            </a: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B.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4641.1 triệu người</a:t>
            </a:r>
            <a:endPar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C.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4651.1 triệu người</a:t>
            </a: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D. </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4661.1 triệu người</a:t>
            </a:r>
            <a:endPar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6266" y="2848619"/>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9003" y="1998700"/>
            <a:ext cx="804743"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ea typeface="#9Slide03 Roboto Medium" panose="02000000000000000000" pitchFamily="2"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 name="TextBox 1"/>
          <p:cNvSpPr txBox="1"/>
          <p:nvPr/>
        </p:nvSpPr>
        <p:spPr>
          <a:xfrm>
            <a:off x="10361979" y="6521824"/>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416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8" y="4515855"/>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9" y="5130390"/>
            <a:ext cx="520391" cy="566575"/>
          </a:xfrm>
          <a:prstGeom prst="rect">
            <a:avLst/>
          </a:prstGeom>
        </p:spPr>
      </p:pic>
      <p:sp>
        <p:nvSpPr>
          <p:cNvPr id="4" name="Snip Diagonal Corner Rectangle 3"/>
          <p:cNvSpPr/>
          <p:nvPr/>
        </p:nvSpPr>
        <p:spPr>
          <a:xfrm>
            <a:off x="832636" y="199870"/>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000" b="1"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Nhận xét nào sau đây đúng về quy mô dân số châu Á?</a:t>
            </a:r>
            <a:endParaRPr lang="vi-VN" sz="30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6" name="Rectangle 25"/>
          <p:cNvSpPr/>
          <p:nvPr/>
        </p:nvSpPr>
        <p:spPr>
          <a:xfrm>
            <a:off x="1110221" y="194934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A. </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Dân cư thưa thớt.</a:t>
            </a:r>
            <a:endPar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40" name="Cloud 39"/>
          <p:cNvSpPr/>
          <p:nvPr/>
        </p:nvSpPr>
        <p:spPr>
          <a:xfrm>
            <a:off x="-683346" y="4902196"/>
            <a:ext cx="567115" cy="34921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1" name="Cloud 40"/>
          <p:cNvSpPr/>
          <p:nvPr/>
        </p:nvSpPr>
        <p:spPr>
          <a:xfrm>
            <a:off x="13632601" y="4702500"/>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vi-VN">
              <a:solidFill>
                <a:prstClr val="white"/>
              </a:solidFill>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B. </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Đông dân nhất thế giới.</a:t>
            </a:r>
          </a:p>
        </p:txBody>
      </p:sp>
      <p:sp>
        <p:nvSpPr>
          <p:cNvPr id="43" name="Rectangle 42"/>
          <p:cNvSpPr/>
          <p:nvPr/>
        </p:nvSpPr>
        <p:spPr>
          <a:xfrm>
            <a:off x="1110221" y="2838519"/>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lnSpc>
                <a:spcPct val="150000"/>
              </a:lnSpc>
              <a:defRPr/>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C. </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Dân cư phân bố không đều</a:t>
            </a:r>
            <a:r>
              <a:rPr lang="en-US"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a:t>
            </a:r>
          </a:p>
        </p:txBody>
      </p:sp>
      <p:sp>
        <p:nvSpPr>
          <p:cNvPr id="44" name="Rectangle 43"/>
          <p:cNvSpPr/>
          <p:nvPr/>
        </p:nvSpPr>
        <p:spPr>
          <a:xfrm>
            <a:off x="6130615" y="2842707"/>
            <a:ext cx="490679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vi-VN" sz="2400" dirty="0">
                <a:solidFill>
                  <a:prstClr val="black"/>
                </a:solidFill>
                <a:latin typeface="Times New Roman" panose="02020603050405020304" pitchFamily="18" charset="0"/>
                <a:ea typeface="#9Slide03 Roboto Medium" panose="02000000000000000000" pitchFamily="2" charset="0"/>
                <a:cs typeface="Times New Roman" panose="02020603050405020304" pitchFamily="18" charset="0"/>
              </a:rPr>
              <a:t>D. </a:t>
            </a:r>
            <a:r>
              <a:rPr lang="vi-VN" sz="2400" dirty="0">
                <a:solidFill>
                  <a:srgbClr val="000000"/>
                </a:solidFill>
                <a:latin typeface="Times New Roman" panose="02020603050405020304" pitchFamily="18" charset="0"/>
                <a:ea typeface="#9Slide03 Roboto Medium" panose="02000000000000000000" pitchFamily="2" charset="0"/>
                <a:cs typeface="Times New Roman" panose="02020603050405020304" pitchFamily="18" charset="0"/>
              </a:rPr>
              <a:t>Gia tăng dân số ngang mức trung bình thế giới.</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11296" y="1974821"/>
            <a:ext cx="805723"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3" y="2871883"/>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46266" y="2848619"/>
            <a:ext cx="804743"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29003" y="1998700"/>
            <a:ext cx="804743" cy="643793"/>
          </a:xfrm>
          <a:prstGeom prst="rect">
            <a:avLst/>
          </a:prstGeom>
        </p:spPr>
      </p:pic>
      <p:sp>
        <p:nvSpPr>
          <p:cNvPr id="18" name="Cloud 17">
            <a:hlinkClick r:id="rId14" action="ppaction://hlinksldjump"/>
          </p:cNvPr>
          <p:cNvSpPr/>
          <p:nvPr/>
        </p:nvSpPr>
        <p:spPr>
          <a:xfrm>
            <a:off x="4667495"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400" dirty="0">
                <a:solidFill>
                  <a:prstClr val="white">
                    <a:lumMod val="50000"/>
                  </a:prstClr>
                </a:solidFill>
                <a:latin typeface="Times New Roman" panose="02020603050405020304" pitchFamily="18" charset="0"/>
                <a:ea typeface="#9Slide03 Roboto Medium" panose="02000000000000000000" pitchFamily="2" charset="0"/>
                <a:cs typeface="Times New Roman" panose="02020603050405020304" pitchFamily="18" charset="0"/>
              </a:rPr>
              <a:t>QUAY VỀ</a:t>
            </a:r>
            <a:endParaRPr lang="vi-VN" sz="2400" dirty="0">
              <a:solidFill>
                <a:prstClr val="white">
                  <a:lumMod val="50000"/>
                </a:prstClr>
              </a:solidFill>
              <a:latin typeface="Times New Roman" panose="02020603050405020304" pitchFamily="18" charset="0"/>
              <a:ea typeface="#9Slide03 Roboto Medium" panose="02000000000000000000" pitchFamily="2" charset="0"/>
              <a:cs typeface="Times New Roman" panose="02020603050405020304" pitchFamily="18" charset="0"/>
            </a:endParaRPr>
          </a:p>
        </p:txBody>
      </p:sp>
      <p:sp>
        <p:nvSpPr>
          <p:cNvPr id="2" name="TextBox 1"/>
          <p:cNvSpPr txBox="1"/>
          <p:nvPr/>
        </p:nvSpPr>
        <p:spPr>
          <a:xfrm>
            <a:off x="10361979" y="6521824"/>
            <a:ext cx="172692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defTabSz="914377">
              <a:defRPr/>
            </a:pP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2416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8903E3-AEEC-18FA-AF6D-1A709ADB908E}"/>
              </a:ext>
            </a:extLst>
          </p:cNvPr>
          <p:cNvSpPr/>
          <p:nvPr/>
        </p:nvSpPr>
        <p:spPr>
          <a:xfrm>
            <a:off x="3170903" y="3429000"/>
            <a:ext cx="5840362" cy="671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E07CE1A-BA46-7F07-43F9-72336B6C047F}"/>
              </a:ext>
            </a:extLst>
          </p:cNvPr>
          <p:cNvSpPr txBox="1"/>
          <p:nvPr/>
        </p:nvSpPr>
        <p:spPr>
          <a:xfrm>
            <a:off x="3480619" y="2028616"/>
            <a:ext cx="5664610" cy="2800767"/>
          </a:xfrm>
          <a:prstGeom prst="rect">
            <a:avLst/>
          </a:prstGeom>
          <a:noFill/>
        </p:spPr>
        <p:txBody>
          <a:bodyPr wrap="square">
            <a:spAutoFit/>
          </a:bodyPr>
          <a:lstStyle/>
          <a:p>
            <a:r>
              <a:rPr lang="en-SG" sz="4400" dirty="0">
                <a:solidFill>
                  <a:schemeClr val="tx1">
                    <a:lumMod val="50000"/>
                  </a:schemeClr>
                </a:solidFill>
                <a:latin typeface="Times New Roman" panose="02020603050405020304" pitchFamily="18" charset="0"/>
                <a:cs typeface="Times New Roman" panose="02020603050405020304" pitchFamily="18" charset="0"/>
              </a:rPr>
              <a:t>A. </a:t>
            </a:r>
            <a:r>
              <a:rPr lang="en-SG" sz="4400" dirty="0" err="1">
                <a:solidFill>
                  <a:schemeClr val="tx1">
                    <a:lumMod val="50000"/>
                  </a:schemeClr>
                </a:solidFill>
                <a:latin typeface="Times New Roman" panose="02020603050405020304" pitchFamily="18" charset="0"/>
                <a:cs typeface="Times New Roman" panose="02020603050405020304" pitchFamily="18" charset="0"/>
              </a:rPr>
              <a:t>Nê-grô-ít</a:t>
            </a:r>
            <a:r>
              <a:rPr lang="en-SG" sz="4400" dirty="0">
                <a:solidFill>
                  <a:schemeClr val="tx1">
                    <a:lumMod val="50000"/>
                  </a:schemeClr>
                </a:solidFill>
                <a:latin typeface="Times New Roman" panose="02020603050405020304" pitchFamily="18" charset="0"/>
                <a:cs typeface="Times New Roman" panose="02020603050405020304" pitchFamily="18" charset="0"/>
              </a:rPr>
              <a:t>	</a:t>
            </a:r>
            <a:endParaRPr lang="en-US" sz="4400" b="1" dirty="0">
              <a:solidFill>
                <a:schemeClr val="tx1">
                  <a:lumMod val="50000"/>
                </a:schemeClr>
              </a:solidFill>
              <a:latin typeface="Times New Roman" panose="02020603050405020304" pitchFamily="18" charset="0"/>
              <a:cs typeface="Times New Roman" panose="02020603050405020304" pitchFamily="18" charset="0"/>
            </a:endParaRPr>
          </a:p>
          <a:p>
            <a:r>
              <a:rPr lang="vi-VN" sz="4400" dirty="0">
                <a:solidFill>
                  <a:schemeClr val="tx1">
                    <a:lumMod val="50000"/>
                  </a:schemeClr>
                </a:solidFill>
                <a:latin typeface="Times New Roman" panose="02020603050405020304" pitchFamily="18" charset="0"/>
                <a:cs typeface="Times New Roman" panose="02020603050405020304" pitchFamily="18" charset="0"/>
              </a:rPr>
              <a:t>B. Môn-gô-lô-ít</a:t>
            </a:r>
            <a:r>
              <a:rPr lang="en-SG" sz="4400" b="1" dirty="0">
                <a:solidFill>
                  <a:schemeClr val="tx1">
                    <a:lumMod val="50000"/>
                  </a:schemeClr>
                </a:solidFill>
                <a:latin typeface="Times New Roman" panose="02020603050405020304" pitchFamily="18" charset="0"/>
                <a:cs typeface="Times New Roman" panose="02020603050405020304" pitchFamily="18" charset="0"/>
              </a:rPr>
              <a:t> </a:t>
            </a:r>
          </a:p>
          <a:p>
            <a:r>
              <a:rPr lang="en-SG" sz="4400" dirty="0">
                <a:solidFill>
                  <a:schemeClr val="tx1">
                    <a:lumMod val="50000"/>
                  </a:schemeClr>
                </a:solidFill>
                <a:latin typeface="Times New Roman" panose="02020603050405020304" pitchFamily="18" charset="0"/>
                <a:cs typeface="Times New Roman" panose="02020603050405020304" pitchFamily="18" charset="0"/>
              </a:rPr>
              <a:t>C. Ơ-</a:t>
            </a:r>
            <a:r>
              <a:rPr lang="en-SG" sz="4400" dirty="0" err="1">
                <a:solidFill>
                  <a:schemeClr val="tx1">
                    <a:lumMod val="50000"/>
                  </a:schemeClr>
                </a:solidFill>
                <a:latin typeface="Times New Roman" panose="02020603050405020304" pitchFamily="18" charset="0"/>
                <a:cs typeface="Times New Roman" panose="02020603050405020304" pitchFamily="18" charset="0"/>
              </a:rPr>
              <a:t>rô</a:t>
            </a:r>
            <a:r>
              <a:rPr lang="en-SG" sz="4400" dirty="0">
                <a:solidFill>
                  <a:schemeClr val="tx1">
                    <a:lumMod val="50000"/>
                  </a:schemeClr>
                </a:solidFill>
                <a:latin typeface="Times New Roman" panose="02020603050405020304" pitchFamily="18" charset="0"/>
                <a:cs typeface="Times New Roman" panose="02020603050405020304" pitchFamily="18" charset="0"/>
              </a:rPr>
              <a:t>-</a:t>
            </a:r>
            <a:r>
              <a:rPr lang="en-SG" sz="4400" dirty="0" err="1">
                <a:solidFill>
                  <a:schemeClr val="tx1">
                    <a:lumMod val="50000"/>
                  </a:schemeClr>
                </a:solidFill>
                <a:latin typeface="Times New Roman" panose="02020603050405020304" pitchFamily="18" charset="0"/>
                <a:cs typeface="Times New Roman" panose="02020603050405020304" pitchFamily="18" charset="0"/>
              </a:rPr>
              <a:t>pê</a:t>
            </a:r>
            <a:r>
              <a:rPr lang="en-SG" sz="4400" dirty="0">
                <a:solidFill>
                  <a:schemeClr val="tx1">
                    <a:lumMod val="50000"/>
                  </a:schemeClr>
                </a:solidFill>
                <a:latin typeface="Times New Roman" panose="02020603050405020304" pitchFamily="18" charset="0"/>
                <a:cs typeface="Times New Roman" panose="02020603050405020304" pitchFamily="18" charset="0"/>
              </a:rPr>
              <a:t>-ô-</a:t>
            </a:r>
            <a:r>
              <a:rPr lang="en-SG" sz="4400" dirty="0" err="1">
                <a:solidFill>
                  <a:schemeClr val="tx1">
                    <a:lumMod val="50000"/>
                  </a:schemeClr>
                </a:solidFill>
                <a:latin typeface="Times New Roman" panose="02020603050405020304" pitchFamily="18" charset="0"/>
                <a:cs typeface="Times New Roman" panose="02020603050405020304" pitchFamily="18" charset="0"/>
              </a:rPr>
              <a:t>ít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p>
            <a:r>
              <a:rPr lang="vi-VN" sz="4400" dirty="0">
                <a:solidFill>
                  <a:schemeClr val="tx1">
                    <a:lumMod val="50000"/>
                  </a:schemeClr>
                </a:solidFill>
                <a:latin typeface="Times New Roman" panose="02020603050405020304" pitchFamily="18" charset="0"/>
                <a:cs typeface="Times New Roman" panose="02020603050405020304" pitchFamily="18" charset="0"/>
              </a:rPr>
              <a:t>D. Ôt-xtra-lô-ít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AE42907-C54A-FC29-2A21-B194413717E2}"/>
              </a:ext>
            </a:extLst>
          </p:cNvPr>
          <p:cNvSpPr txBox="1"/>
          <p:nvPr/>
        </p:nvSpPr>
        <p:spPr>
          <a:xfrm>
            <a:off x="1533833" y="486697"/>
            <a:ext cx="10102644" cy="1446550"/>
          </a:xfrm>
          <a:prstGeom prst="rect">
            <a:avLst/>
          </a:prstGeom>
          <a:noFill/>
        </p:spPr>
        <p:txBody>
          <a:bodyPr wrap="square">
            <a:spAutoFit/>
          </a:bodyPr>
          <a:lstStyle/>
          <a:p>
            <a:r>
              <a:rPr lang="en-US" sz="4400" i="1" dirty="0" err="1">
                <a:solidFill>
                  <a:schemeClr val="tx1">
                    <a:lumMod val="50000"/>
                  </a:schemeClr>
                </a:solidFill>
                <a:latin typeface="Times New Roman" panose="02020603050405020304" pitchFamily="18" charset="0"/>
                <a:cs typeface="Times New Roman" panose="02020603050405020304" pitchFamily="18" charset="0"/>
              </a:rPr>
              <a:t>Câu</a:t>
            </a:r>
            <a:r>
              <a:rPr lang="en-US" sz="4400" i="1" dirty="0">
                <a:solidFill>
                  <a:schemeClr val="tx1">
                    <a:lumMod val="50000"/>
                  </a:schemeClr>
                </a:solidFill>
                <a:latin typeface="Times New Roman" panose="02020603050405020304" pitchFamily="18" charset="0"/>
                <a:cs typeface="Times New Roman" panose="02020603050405020304" pitchFamily="18" charset="0"/>
              </a:rPr>
              <a:t> 2. 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Dân</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cư</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châu</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Âu</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thuộc</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chủng</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tộc</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nào</a:t>
            </a:r>
            <a:r>
              <a:rPr lang="en-US" sz="4400" i="1"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4" name="10 seconds countdown (Đồng hồ đếm ngược 10 giây)">
            <a:hlinkClick r:id="" action="ppaction://media"/>
            <a:extLst>
              <a:ext uri="{FF2B5EF4-FFF2-40B4-BE49-F238E27FC236}">
                <a16:creationId xmlns:a16="http://schemas.microsoft.com/office/drawing/2014/main" id="{5CC7E7F0-CE5A-854A-C496-0FBB8057ABF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9620355" y="5411449"/>
            <a:ext cx="2571644" cy="1446550"/>
          </a:xfrm>
          <a:prstGeom prst="rect">
            <a:avLst/>
          </a:prstGeom>
        </p:spPr>
      </p:pic>
    </p:spTree>
    <p:extLst>
      <p:ext uri="{BB962C8B-B14F-4D97-AF65-F5344CB8AC3E}">
        <p14:creationId xmlns:p14="http://schemas.microsoft.com/office/powerpoint/2010/main" val="273194548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14"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4"/>
                </p:tgtEl>
              </p:cMediaNode>
            </p:vide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4"/>
                                        </p:tgtEl>
                                      </p:cBhvr>
                                    </p:cmd>
                                  </p:childTnLst>
                                </p:cTn>
                              </p:par>
                            </p:childTnLst>
                          </p:cTn>
                        </p:par>
                      </p:childTnLst>
                    </p:cTn>
                  </p:par>
                </p:childTnLst>
              </p:cTn>
              <p:nextCondLst>
                <p:cond evt="onClick" delay="0">
                  <p:tgtEl>
                    <p:spTgt spid="14"/>
                  </p:tgtEl>
                </p:cond>
              </p:nextCondLst>
            </p:seq>
          </p:childTnLst>
        </p:cTn>
      </p:par>
    </p:tnLst>
    <p:bldLst>
      <p:bldP spid="13" grpId="0" animBg="1"/>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8903E3-AEEC-18FA-AF6D-1A709ADB908E}"/>
              </a:ext>
            </a:extLst>
          </p:cNvPr>
          <p:cNvSpPr/>
          <p:nvPr/>
        </p:nvSpPr>
        <p:spPr>
          <a:xfrm>
            <a:off x="589934" y="4371067"/>
            <a:ext cx="11297265" cy="671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E07CE1A-BA46-7F07-43F9-72336B6C047F}"/>
              </a:ext>
            </a:extLst>
          </p:cNvPr>
          <p:cNvSpPr txBox="1"/>
          <p:nvPr/>
        </p:nvSpPr>
        <p:spPr>
          <a:xfrm>
            <a:off x="1283109" y="1711655"/>
            <a:ext cx="10604090" cy="3330464"/>
          </a:xfrm>
          <a:prstGeom prst="rect">
            <a:avLst/>
          </a:prstGeom>
          <a:noFill/>
        </p:spPr>
        <p:txBody>
          <a:bodyPr wrap="square">
            <a:spAutoFit/>
          </a:bodyPr>
          <a:lstStyle/>
          <a:p>
            <a:pPr>
              <a:lnSpc>
                <a:spcPct val="150000"/>
              </a:lnSpc>
            </a:pPr>
            <a:r>
              <a:rPr lang="vi-VN" sz="3600" dirty="0">
                <a:solidFill>
                  <a:schemeClr val="tx1">
                    <a:lumMod val="50000"/>
                  </a:schemeClr>
                </a:solidFill>
                <a:latin typeface="Times New Roman" panose="02020603050405020304" pitchFamily="18" charset="0"/>
                <a:cs typeface="Times New Roman" panose="02020603050405020304" pitchFamily="18" charset="0"/>
              </a:rPr>
              <a:t>A. Tỉ lệ dân thành thị cao</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p>
            <a:pPr>
              <a:lnSpc>
                <a:spcPct val="150000"/>
              </a:lnSpc>
            </a:pPr>
            <a:r>
              <a:rPr lang="vi-VN" sz="3600" dirty="0">
                <a:solidFill>
                  <a:schemeClr val="tx1">
                    <a:lumMod val="50000"/>
                  </a:schemeClr>
                </a:solidFill>
                <a:latin typeface="Times New Roman" panose="02020603050405020304" pitchFamily="18" charset="0"/>
                <a:cs typeface="Times New Roman" panose="02020603050405020304" pitchFamily="18" charset="0"/>
              </a:rPr>
              <a:t>B. Các thành phố nối tiếp nhau tạo thành dải đô thị</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p>
            <a:pPr>
              <a:lnSpc>
                <a:spcPct val="150000"/>
              </a:lnSpc>
            </a:pPr>
            <a:r>
              <a:rPr lang="vi-VN" sz="3600" dirty="0">
                <a:solidFill>
                  <a:schemeClr val="tx1">
                    <a:lumMod val="50000"/>
                  </a:schemeClr>
                </a:solidFill>
                <a:latin typeface="Times New Roman" panose="02020603050405020304" pitchFamily="18" charset="0"/>
                <a:cs typeface="Times New Roman" panose="02020603050405020304" pitchFamily="18" charset="0"/>
              </a:rPr>
              <a:t>C. Đô thị hoá nông thôn phát triển</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a:p>
            <a:pPr>
              <a:lnSpc>
                <a:spcPct val="150000"/>
              </a:lnSpc>
            </a:pPr>
            <a:r>
              <a:rPr lang="en-SG" sz="3600" dirty="0">
                <a:solidFill>
                  <a:schemeClr val="tx1">
                    <a:lumMod val="50000"/>
                  </a:schemeClr>
                </a:solidFill>
                <a:latin typeface="Times New Roman" panose="02020603050405020304" pitchFamily="18" charset="0"/>
                <a:cs typeface="Times New Roman" panose="02020603050405020304" pitchFamily="18" charset="0"/>
              </a:rPr>
              <a:t>D. </a:t>
            </a:r>
            <a:r>
              <a:rPr lang="en-SG" sz="3600" dirty="0" err="1">
                <a:solidFill>
                  <a:schemeClr val="tx1">
                    <a:lumMod val="50000"/>
                  </a:schemeClr>
                </a:solidFill>
                <a:latin typeface="Times New Roman" panose="02020603050405020304" pitchFamily="18" charset="0"/>
                <a:cs typeface="Times New Roman" panose="02020603050405020304" pitchFamily="18" charset="0"/>
              </a:rPr>
              <a:t>Ngành</a:t>
            </a:r>
            <a:r>
              <a:rPr lang="en-SG" sz="3600" dirty="0">
                <a:solidFill>
                  <a:schemeClr val="tx1">
                    <a:lumMod val="50000"/>
                  </a:schemeClr>
                </a:solidFill>
                <a:latin typeface="Times New Roman" panose="02020603050405020304" pitchFamily="18" charset="0"/>
                <a:cs typeface="Times New Roman" panose="02020603050405020304" pitchFamily="18" charset="0"/>
              </a:rPr>
              <a:t> </a:t>
            </a:r>
            <a:r>
              <a:rPr lang="en-SG" sz="3600" dirty="0" err="1">
                <a:solidFill>
                  <a:schemeClr val="tx1">
                    <a:lumMod val="50000"/>
                  </a:schemeClr>
                </a:solidFill>
                <a:latin typeface="Times New Roman" panose="02020603050405020304" pitchFamily="18" charset="0"/>
                <a:cs typeface="Times New Roman" panose="02020603050405020304" pitchFamily="18" charset="0"/>
              </a:rPr>
              <a:t>kinh</a:t>
            </a:r>
            <a:r>
              <a:rPr lang="en-SG" sz="3600" dirty="0">
                <a:solidFill>
                  <a:schemeClr val="tx1">
                    <a:lumMod val="50000"/>
                  </a:schemeClr>
                </a:solidFill>
                <a:latin typeface="Times New Roman" panose="02020603050405020304" pitchFamily="18" charset="0"/>
                <a:cs typeface="Times New Roman" panose="02020603050405020304" pitchFamily="18" charset="0"/>
              </a:rPr>
              <a:t> </a:t>
            </a:r>
            <a:r>
              <a:rPr lang="en-SG" sz="3600" dirty="0" err="1">
                <a:solidFill>
                  <a:schemeClr val="tx1">
                    <a:lumMod val="50000"/>
                  </a:schemeClr>
                </a:solidFill>
                <a:latin typeface="Times New Roman" panose="02020603050405020304" pitchFamily="18" charset="0"/>
                <a:cs typeface="Times New Roman" panose="02020603050405020304" pitchFamily="18" charset="0"/>
              </a:rPr>
              <a:t>tế</a:t>
            </a:r>
            <a:r>
              <a:rPr lang="en-SG" sz="3600" dirty="0">
                <a:solidFill>
                  <a:schemeClr val="tx1">
                    <a:lumMod val="50000"/>
                  </a:schemeClr>
                </a:solidFill>
                <a:latin typeface="Times New Roman" panose="02020603050405020304" pitchFamily="18" charset="0"/>
                <a:cs typeface="Times New Roman" panose="02020603050405020304" pitchFamily="18" charset="0"/>
              </a:rPr>
              <a:t> </a:t>
            </a:r>
            <a:r>
              <a:rPr lang="en-SG" sz="3600" dirty="0" err="1">
                <a:solidFill>
                  <a:schemeClr val="tx1">
                    <a:lumMod val="50000"/>
                  </a:schemeClr>
                </a:solidFill>
                <a:latin typeface="Times New Roman" panose="02020603050405020304" pitchFamily="18" charset="0"/>
                <a:cs typeface="Times New Roman" panose="02020603050405020304" pitchFamily="18" charset="0"/>
              </a:rPr>
              <a:t>chủ</a:t>
            </a:r>
            <a:r>
              <a:rPr lang="en-SG" sz="3600" dirty="0">
                <a:solidFill>
                  <a:schemeClr val="tx1">
                    <a:lumMod val="50000"/>
                  </a:schemeClr>
                </a:solidFill>
                <a:latin typeface="Times New Roman" panose="02020603050405020304" pitchFamily="18" charset="0"/>
                <a:cs typeface="Times New Roman" panose="02020603050405020304" pitchFamily="18" charset="0"/>
              </a:rPr>
              <a:t> </a:t>
            </a:r>
            <a:r>
              <a:rPr lang="en-SG" sz="3600" dirty="0" err="1">
                <a:solidFill>
                  <a:schemeClr val="tx1">
                    <a:lumMod val="50000"/>
                  </a:schemeClr>
                </a:solidFill>
                <a:latin typeface="Times New Roman" panose="02020603050405020304" pitchFamily="18" charset="0"/>
                <a:cs typeface="Times New Roman" panose="02020603050405020304" pitchFamily="18" charset="0"/>
              </a:rPr>
              <a:t>yếu</a:t>
            </a:r>
            <a:r>
              <a:rPr lang="en-SG" sz="3600" dirty="0">
                <a:solidFill>
                  <a:schemeClr val="tx1">
                    <a:lumMod val="50000"/>
                  </a:schemeClr>
                </a:solidFill>
                <a:latin typeface="Times New Roman" panose="02020603050405020304" pitchFamily="18" charset="0"/>
                <a:cs typeface="Times New Roman" panose="02020603050405020304" pitchFamily="18" charset="0"/>
              </a:rPr>
              <a:t> ở </a:t>
            </a:r>
            <a:r>
              <a:rPr lang="en-SG" sz="3600" dirty="0" err="1">
                <a:solidFill>
                  <a:schemeClr val="tx1">
                    <a:lumMod val="50000"/>
                  </a:schemeClr>
                </a:solidFill>
                <a:latin typeface="Times New Roman" panose="02020603050405020304" pitchFamily="18" charset="0"/>
                <a:cs typeface="Times New Roman" panose="02020603050405020304" pitchFamily="18" charset="0"/>
              </a:rPr>
              <a:t>đô</a:t>
            </a:r>
            <a:r>
              <a:rPr lang="en-SG" sz="3600" dirty="0">
                <a:solidFill>
                  <a:schemeClr val="tx1">
                    <a:lumMod val="50000"/>
                  </a:schemeClr>
                </a:solidFill>
                <a:latin typeface="Times New Roman" panose="02020603050405020304" pitchFamily="18" charset="0"/>
                <a:cs typeface="Times New Roman" panose="02020603050405020304" pitchFamily="18" charset="0"/>
              </a:rPr>
              <a:t> </a:t>
            </a:r>
            <a:r>
              <a:rPr lang="en-SG" sz="3600" dirty="0" err="1">
                <a:solidFill>
                  <a:schemeClr val="tx1">
                    <a:lumMod val="50000"/>
                  </a:schemeClr>
                </a:solidFill>
                <a:latin typeface="Times New Roman" panose="02020603050405020304" pitchFamily="18" charset="0"/>
                <a:cs typeface="Times New Roman" panose="02020603050405020304" pitchFamily="18" charset="0"/>
              </a:rPr>
              <a:t>thị</a:t>
            </a:r>
            <a:r>
              <a:rPr lang="en-SG" sz="3600" dirty="0">
                <a:solidFill>
                  <a:schemeClr val="tx1">
                    <a:lumMod val="50000"/>
                  </a:schemeClr>
                </a:solidFill>
                <a:latin typeface="Times New Roman" panose="02020603050405020304" pitchFamily="18" charset="0"/>
                <a:cs typeface="Times New Roman" panose="02020603050405020304" pitchFamily="18" charset="0"/>
              </a:rPr>
              <a:t> </a:t>
            </a:r>
            <a:r>
              <a:rPr lang="en-SG" sz="3600" dirty="0" err="1">
                <a:solidFill>
                  <a:schemeClr val="tx1">
                    <a:lumMod val="50000"/>
                  </a:schemeClr>
                </a:solidFill>
                <a:latin typeface="Times New Roman" panose="02020603050405020304" pitchFamily="18" charset="0"/>
                <a:cs typeface="Times New Roman" panose="02020603050405020304" pitchFamily="18" charset="0"/>
              </a:rPr>
              <a:t>là</a:t>
            </a:r>
            <a:r>
              <a:rPr lang="en-SG" sz="3600" dirty="0">
                <a:solidFill>
                  <a:schemeClr val="tx1">
                    <a:lumMod val="50000"/>
                  </a:schemeClr>
                </a:solidFill>
                <a:latin typeface="Times New Roman" panose="02020603050405020304" pitchFamily="18" charset="0"/>
                <a:cs typeface="Times New Roman" panose="02020603050405020304" pitchFamily="18" charset="0"/>
              </a:rPr>
              <a:t> </a:t>
            </a:r>
            <a:r>
              <a:rPr lang="en-SG" sz="3600" dirty="0" err="1">
                <a:solidFill>
                  <a:schemeClr val="tx1">
                    <a:lumMod val="50000"/>
                  </a:schemeClr>
                </a:solidFill>
                <a:latin typeface="Times New Roman" panose="02020603050405020304" pitchFamily="18" charset="0"/>
                <a:cs typeface="Times New Roman" panose="02020603050405020304" pitchFamily="18" charset="0"/>
              </a:rPr>
              <a:t>nông</a:t>
            </a:r>
            <a:r>
              <a:rPr lang="en-SG" sz="3600" dirty="0">
                <a:solidFill>
                  <a:schemeClr val="tx1">
                    <a:lumMod val="50000"/>
                  </a:schemeClr>
                </a:solidFill>
                <a:latin typeface="Times New Roman" panose="02020603050405020304" pitchFamily="18" charset="0"/>
                <a:cs typeface="Times New Roman" panose="02020603050405020304" pitchFamily="18" charset="0"/>
              </a:rPr>
              <a:t> </a:t>
            </a:r>
            <a:r>
              <a:rPr lang="en-SG" sz="3600" dirty="0" err="1">
                <a:solidFill>
                  <a:schemeClr val="tx1">
                    <a:lumMod val="50000"/>
                  </a:schemeClr>
                </a:solidFill>
                <a:latin typeface="Times New Roman" panose="02020603050405020304" pitchFamily="18" charset="0"/>
                <a:cs typeface="Times New Roman" panose="02020603050405020304" pitchFamily="18" charset="0"/>
              </a:rPr>
              <a:t>nghiệp</a:t>
            </a:r>
            <a:endParaRPr lang="en-US" sz="36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AE42907-C54A-FC29-2A21-B194413717E2}"/>
              </a:ext>
            </a:extLst>
          </p:cNvPr>
          <p:cNvSpPr txBox="1"/>
          <p:nvPr/>
        </p:nvSpPr>
        <p:spPr>
          <a:xfrm>
            <a:off x="1283110" y="369332"/>
            <a:ext cx="10102644" cy="1446550"/>
          </a:xfrm>
          <a:prstGeom prst="rect">
            <a:avLst/>
          </a:prstGeom>
          <a:noFill/>
        </p:spPr>
        <p:txBody>
          <a:bodyPr wrap="square">
            <a:spAutoFit/>
          </a:bodyPr>
          <a:lstStyle/>
          <a:p>
            <a:r>
              <a:rPr lang="en-US" sz="4400" i="1" dirty="0" err="1">
                <a:solidFill>
                  <a:schemeClr val="tx1">
                    <a:lumMod val="50000"/>
                  </a:schemeClr>
                </a:solidFill>
                <a:latin typeface="Times New Roman" panose="02020603050405020304" pitchFamily="18" charset="0"/>
                <a:cs typeface="Times New Roman" panose="02020603050405020304" pitchFamily="18" charset="0"/>
              </a:rPr>
              <a:t>Câu</a:t>
            </a:r>
            <a:r>
              <a:rPr lang="en-US" sz="4400" i="1" dirty="0">
                <a:solidFill>
                  <a:schemeClr val="tx1">
                    <a:lumMod val="50000"/>
                  </a:schemeClr>
                </a:solidFill>
                <a:latin typeface="Times New Roman" panose="02020603050405020304" pitchFamily="18" charset="0"/>
                <a:cs typeface="Times New Roman" panose="02020603050405020304" pitchFamily="18" charset="0"/>
              </a:rPr>
              <a:t> 3. 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Đặc</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điểm</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nào</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u="sng" dirty="0" err="1">
                <a:solidFill>
                  <a:schemeClr val="tx1">
                    <a:lumMod val="50000"/>
                  </a:schemeClr>
                </a:solidFill>
                <a:latin typeface="Times New Roman" panose="02020603050405020304" pitchFamily="18" charset="0"/>
                <a:cs typeface="Times New Roman" panose="02020603050405020304" pitchFamily="18" charset="0"/>
              </a:rPr>
              <a:t>không</a:t>
            </a:r>
            <a:r>
              <a:rPr lang="en-US" sz="4400" i="1" u="sng" dirty="0">
                <a:solidFill>
                  <a:schemeClr val="tx1">
                    <a:lumMod val="50000"/>
                  </a:schemeClr>
                </a:solidFill>
                <a:latin typeface="Times New Roman" panose="02020603050405020304" pitchFamily="18" charset="0"/>
                <a:cs typeface="Times New Roman" panose="02020603050405020304" pitchFamily="18" charset="0"/>
              </a:rPr>
              <a:t> </a:t>
            </a:r>
            <a:r>
              <a:rPr lang="en-US" sz="4400" i="1" u="sng" dirty="0" err="1">
                <a:solidFill>
                  <a:schemeClr val="tx1">
                    <a:lumMod val="50000"/>
                  </a:schemeClr>
                </a:solidFill>
                <a:latin typeface="Times New Roman" panose="02020603050405020304" pitchFamily="18" charset="0"/>
                <a:cs typeface="Times New Roman" panose="02020603050405020304" pitchFamily="18" charset="0"/>
              </a:rPr>
              <a:t>đúng</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với</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đô</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thị</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hoá</a:t>
            </a:r>
            <a:r>
              <a:rPr lang="en-US" sz="4400" i="1" dirty="0">
                <a:solidFill>
                  <a:schemeClr val="tx1">
                    <a:lumMod val="50000"/>
                  </a:schemeClr>
                </a:solidFill>
                <a:latin typeface="Times New Roman" panose="02020603050405020304" pitchFamily="18" charset="0"/>
                <a:cs typeface="Times New Roman" panose="02020603050405020304" pitchFamily="18" charset="0"/>
              </a:rPr>
              <a:t> ở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châu</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Âu</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4" name="10 seconds countdown (Đồng hồ đếm ngược 10 giây)">
            <a:hlinkClick r:id="" action="ppaction://media"/>
            <a:extLst>
              <a:ext uri="{FF2B5EF4-FFF2-40B4-BE49-F238E27FC236}">
                <a16:creationId xmlns:a16="http://schemas.microsoft.com/office/drawing/2014/main" id="{5CC7E7F0-CE5A-854A-C496-0FBB8057ABF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9837173" y="5533409"/>
            <a:ext cx="2354825" cy="1324589"/>
          </a:xfrm>
          <a:prstGeom prst="rect">
            <a:avLst/>
          </a:prstGeom>
        </p:spPr>
      </p:pic>
    </p:spTree>
    <p:extLst>
      <p:ext uri="{BB962C8B-B14F-4D97-AF65-F5344CB8AC3E}">
        <p14:creationId xmlns:p14="http://schemas.microsoft.com/office/powerpoint/2010/main" val="3389257166"/>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14"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4"/>
                </p:tgtEl>
              </p:cMediaNode>
            </p:vide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4"/>
                                        </p:tgtEl>
                                      </p:cBhvr>
                                    </p:cmd>
                                  </p:childTnLst>
                                </p:cTn>
                              </p:par>
                            </p:childTnLst>
                          </p:cTn>
                        </p:par>
                      </p:childTnLst>
                    </p:cTn>
                  </p:par>
                </p:childTnLst>
              </p:cTn>
              <p:nextCondLst>
                <p:cond evt="onClick" delay="0">
                  <p:tgtEl>
                    <p:spTgt spid="14"/>
                  </p:tgtEl>
                </p:cond>
              </p:nextCondLst>
            </p:seq>
          </p:childTnLst>
        </p:cTn>
      </p:par>
    </p:tnLst>
    <p:bldLst>
      <p:bldP spid="13" grpId="0" animBg="1"/>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8903E3-AEEC-18FA-AF6D-1A709ADB908E}"/>
              </a:ext>
            </a:extLst>
          </p:cNvPr>
          <p:cNvSpPr/>
          <p:nvPr/>
        </p:nvSpPr>
        <p:spPr>
          <a:xfrm>
            <a:off x="3259394" y="3313391"/>
            <a:ext cx="3318387" cy="671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E07CE1A-BA46-7F07-43F9-72336B6C047F}"/>
              </a:ext>
            </a:extLst>
          </p:cNvPr>
          <p:cNvSpPr txBox="1"/>
          <p:nvPr/>
        </p:nvSpPr>
        <p:spPr>
          <a:xfrm>
            <a:off x="3598606" y="2036119"/>
            <a:ext cx="4129549" cy="3170099"/>
          </a:xfrm>
          <a:prstGeom prst="rect">
            <a:avLst/>
          </a:prstGeom>
          <a:noFill/>
        </p:spPr>
        <p:txBody>
          <a:bodyPr wrap="square">
            <a:spAutoFit/>
          </a:bodyPr>
          <a:lstStyle/>
          <a:p>
            <a:pPr lvl="0"/>
            <a:r>
              <a:rPr lang="en-US" sz="4000" dirty="0">
                <a:solidFill>
                  <a:schemeClr val="tx1">
                    <a:lumMod val="50000"/>
                  </a:schemeClr>
                </a:solidFill>
                <a:latin typeface="Times New Roman" panose="02020603050405020304" pitchFamily="18" charset="0"/>
                <a:cs typeface="Times New Roman" panose="02020603050405020304" pitchFamily="18" charset="0"/>
              </a:rPr>
              <a:t>A. 9 </a:t>
            </a:r>
            <a:r>
              <a:rPr lang="en-US" sz="4000" dirty="0" err="1">
                <a:solidFill>
                  <a:schemeClr val="tx1">
                    <a:lumMod val="50000"/>
                  </a:schemeClr>
                </a:solidFill>
                <a:latin typeface="Times New Roman" panose="02020603050405020304" pitchFamily="18" charset="0"/>
                <a:cs typeface="Times New Roman" panose="02020603050405020304" pitchFamily="18" charset="0"/>
              </a:rPr>
              <a:t>kiểu</a:t>
            </a:r>
            <a:r>
              <a:rPr lang="en-US" sz="4000" dirty="0">
                <a:solidFill>
                  <a:schemeClr val="tx1">
                    <a:lumMod val="50000"/>
                  </a:schemeClr>
                </a:solidFill>
                <a:latin typeface="Times New Roman" panose="02020603050405020304" pitchFamily="18" charset="0"/>
                <a:cs typeface="Times New Roman" panose="02020603050405020304" pitchFamily="18" charset="0"/>
              </a:rPr>
              <a:t>			</a:t>
            </a:r>
          </a:p>
          <a:p>
            <a:pPr lvl="0"/>
            <a:r>
              <a:rPr lang="en-US" sz="4000" dirty="0">
                <a:solidFill>
                  <a:schemeClr val="tx1">
                    <a:lumMod val="50000"/>
                  </a:schemeClr>
                </a:solidFill>
                <a:latin typeface="Times New Roman" panose="02020603050405020304" pitchFamily="18" charset="0"/>
                <a:cs typeface="Times New Roman" panose="02020603050405020304" pitchFamily="18" charset="0"/>
              </a:rPr>
              <a:t>B. 10 </a:t>
            </a:r>
            <a:r>
              <a:rPr lang="en-US" sz="4000" dirty="0" err="1">
                <a:solidFill>
                  <a:schemeClr val="tx1">
                    <a:lumMod val="50000"/>
                  </a:schemeClr>
                </a:solidFill>
                <a:latin typeface="Times New Roman" panose="02020603050405020304" pitchFamily="18" charset="0"/>
                <a:cs typeface="Times New Roman" panose="02020603050405020304" pitchFamily="18" charset="0"/>
              </a:rPr>
              <a:t>kiểu</a:t>
            </a:r>
            <a:endParaRPr lang="en-US" sz="4000" b="1" dirty="0">
              <a:solidFill>
                <a:schemeClr val="tx1">
                  <a:lumMod val="50000"/>
                </a:schemeClr>
              </a:solidFill>
              <a:latin typeface="Times New Roman" panose="02020603050405020304" pitchFamily="18" charset="0"/>
              <a:cs typeface="Times New Roman" panose="02020603050405020304" pitchFamily="18" charset="0"/>
            </a:endParaRPr>
          </a:p>
          <a:p>
            <a:pPr lvl="0"/>
            <a:r>
              <a:rPr lang="en-US" sz="4000" dirty="0">
                <a:solidFill>
                  <a:schemeClr val="tx1">
                    <a:lumMod val="50000"/>
                  </a:schemeClr>
                </a:solidFill>
                <a:latin typeface="Times New Roman" panose="02020603050405020304" pitchFamily="18" charset="0"/>
                <a:cs typeface="Times New Roman" panose="02020603050405020304" pitchFamily="18" charset="0"/>
              </a:rPr>
              <a:t>C. 11 </a:t>
            </a:r>
            <a:r>
              <a:rPr lang="en-US" sz="4000" dirty="0" err="1">
                <a:solidFill>
                  <a:schemeClr val="tx1">
                    <a:lumMod val="50000"/>
                  </a:schemeClr>
                </a:solidFill>
                <a:latin typeface="Times New Roman" panose="02020603050405020304" pitchFamily="18" charset="0"/>
                <a:cs typeface="Times New Roman" panose="02020603050405020304" pitchFamily="18" charset="0"/>
              </a:rPr>
              <a:t>kiểu</a:t>
            </a:r>
            <a:r>
              <a:rPr lang="en-US" sz="4000" dirty="0">
                <a:solidFill>
                  <a:schemeClr val="tx1">
                    <a:lumMod val="50000"/>
                  </a:schemeClr>
                </a:solidFill>
                <a:latin typeface="Times New Roman" panose="02020603050405020304" pitchFamily="18" charset="0"/>
                <a:cs typeface="Times New Roman" panose="02020603050405020304" pitchFamily="18" charset="0"/>
              </a:rPr>
              <a:t> 		</a:t>
            </a:r>
          </a:p>
          <a:p>
            <a:pPr lvl="0"/>
            <a:r>
              <a:rPr lang="en-US" sz="4000" dirty="0">
                <a:solidFill>
                  <a:schemeClr val="tx1">
                    <a:lumMod val="50000"/>
                  </a:schemeClr>
                </a:solidFill>
                <a:latin typeface="Times New Roman" panose="02020603050405020304" pitchFamily="18" charset="0"/>
                <a:cs typeface="Times New Roman" panose="02020603050405020304" pitchFamily="18" charset="0"/>
              </a:rPr>
              <a:t>D. 12 </a:t>
            </a:r>
            <a:r>
              <a:rPr lang="en-US" sz="4000" dirty="0" err="1">
                <a:solidFill>
                  <a:schemeClr val="tx1">
                    <a:lumMod val="50000"/>
                  </a:schemeClr>
                </a:solidFill>
                <a:latin typeface="Times New Roman" panose="02020603050405020304" pitchFamily="18" charset="0"/>
                <a:cs typeface="Times New Roman" panose="02020603050405020304" pitchFamily="18" charset="0"/>
              </a:rPr>
              <a:t>kiểu</a:t>
            </a:r>
            <a:endParaRPr lang="en-US" sz="4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AE42907-C54A-FC29-2A21-B194413717E2}"/>
              </a:ext>
            </a:extLst>
          </p:cNvPr>
          <p:cNvSpPr txBox="1"/>
          <p:nvPr/>
        </p:nvSpPr>
        <p:spPr>
          <a:xfrm>
            <a:off x="1283110" y="369332"/>
            <a:ext cx="10102644" cy="769441"/>
          </a:xfrm>
          <a:prstGeom prst="rect">
            <a:avLst/>
          </a:prstGeom>
          <a:noFill/>
        </p:spPr>
        <p:txBody>
          <a:bodyPr wrap="square">
            <a:spAutoFit/>
          </a:bodyPr>
          <a:lstStyle/>
          <a:p>
            <a:r>
              <a:rPr lang="en-US" sz="4400" i="1" dirty="0" err="1">
                <a:solidFill>
                  <a:schemeClr val="tx1">
                    <a:lumMod val="50000"/>
                  </a:schemeClr>
                </a:solidFill>
                <a:latin typeface="Times New Roman" panose="02020603050405020304" pitchFamily="18" charset="0"/>
                <a:cs typeface="Times New Roman" panose="02020603050405020304" pitchFamily="18" charset="0"/>
              </a:rPr>
              <a:t>Câu</a:t>
            </a:r>
            <a:r>
              <a:rPr lang="en-US" sz="4400" i="1" dirty="0">
                <a:solidFill>
                  <a:schemeClr val="tx1">
                    <a:lumMod val="50000"/>
                  </a:schemeClr>
                </a:solidFill>
                <a:latin typeface="Times New Roman" panose="02020603050405020304" pitchFamily="18" charset="0"/>
                <a:cs typeface="Times New Roman" panose="02020603050405020304" pitchFamily="18" charset="0"/>
              </a:rPr>
              <a:t> 4: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Châu</a:t>
            </a:r>
            <a:r>
              <a:rPr lang="en-US" sz="4400" i="1" dirty="0">
                <a:solidFill>
                  <a:schemeClr val="tx1">
                    <a:lumMod val="50000"/>
                  </a:schemeClr>
                </a:solidFill>
                <a:latin typeface="Times New Roman" panose="02020603050405020304" pitchFamily="18" charset="0"/>
                <a:cs typeface="Times New Roman" panose="02020603050405020304" pitchFamily="18" charset="0"/>
              </a:rPr>
              <a:t> Á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có</a:t>
            </a:r>
            <a:r>
              <a:rPr lang="en-US" sz="4400" i="1" dirty="0">
                <a:solidFill>
                  <a:schemeClr val="tx1">
                    <a:lumMod val="50000"/>
                  </a:schemeClr>
                </a:solidFill>
                <a:latin typeface="Times New Roman" panose="02020603050405020304" pitchFamily="18" charset="0"/>
                <a:cs typeface="Times New Roman" panose="02020603050405020304" pitchFamily="18" charset="0"/>
              </a:rPr>
              <a:t> bao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nhiêu</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kiểu</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khí</a:t>
            </a:r>
            <a:r>
              <a:rPr lang="en-US" sz="4400" i="1" dirty="0">
                <a:solidFill>
                  <a:schemeClr val="tx1">
                    <a:lumMod val="50000"/>
                  </a:schemeClr>
                </a:solidFill>
                <a:latin typeface="Times New Roman" panose="02020603050405020304" pitchFamily="18" charset="0"/>
                <a:cs typeface="Times New Roman" panose="02020603050405020304" pitchFamily="18" charset="0"/>
              </a:rPr>
              <a:t> </a:t>
            </a:r>
            <a:r>
              <a:rPr lang="en-US" sz="4400" i="1" dirty="0" err="1">
                <a:solidFill>
                  <a:schemeClr val="tx1">
                    <a:lumMod val="50000"/>
                  </a:schemeClr>
                </a:solidFill>
                <a:latin typeface="Times New Roman" panose="02020603050405020304" pitchFamily="18" charset="0"/>
                <a:cs typeface="Times New Roman" panose="02020603050405020304" pitchFamily="18" charset="0"/>
              </a:rPr>
              <a:t>hậu</a:t>
            </a:r>
            <a:r>
              <a:rPr lang="en-US" sz="4400" i="1" dirty="0">
                <a:solidFill>
                  <a:schemeClr val="tx1">
                    <a:lumMod val="50000"/>
                  </a:schemeClr>
                </a:solidFill>
                <a:latin typeface="Times New Roman" panose="02020603050405020304" pitchFamily="18" charset="0"/>
                <a:cs typeface="Times New Roman" panose="02020603050405020304" pitchFamily="18" charset="0"/>
              </a:rPr>
              <a:t>?</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4" name="10 seconds countdown (Đồng hồ đếm ngược 10 giây)">
            <a:hlinkClick r:id="" action="ppaction://media"/>
            <a:extLst>
              <a:ext uri="{FF2B5EF4-FFF2-40B4-BE49-F238E27FC236}">
                <a16:creationId xmlns:a16="http://schemas.microsoft.com/office/drawing/2014/main" id="{5CC7E7F0-CE5A-854A-C496-0FBB8057ABF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9837173" y="5533409"/>
            <a:ext cx="2354825" cy="1324589"/>
          </a:xfrm>
          <a:prstGeom prst="rect">
            <a:avLst/>
          </a:prstGeom>
        </p:spPr>
      </p:pic>
    </p:spTree>
    <p:extLst>
      <p:ext uri="{BB962C8B-B14F-4D97-AF65-F5344CB8AC3E}">
        <p14:creationId xmlns:p14="http://schemas.microsoft.com/office/powerpoint/2010/main" val="276629461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14"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4"/>
                </p:tgtEl>
              </p:cMediaNode>
            </p:vide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4"/>
                                        </p:tgtEl>
                                      </p:cBhvr>
                                    </p:cmd>
                                  </p:childTnLst>
                                </p:cTn>
                              </p:par>
                            </p:childTnLst>
                          </p:cTn>
                        </p:par>
                      </p:childTnLst>
                    </p:cTn>
                  </p:par>
                </p:childTnLst>
              </p:cTn>
              <p:nextCondLst>
                <p:cond evt="onClick" delay="0">
                  <p:tgtEl>
                    <p:spTgt spid="14"/>
                  </p:tgtEl>
                </p:cond>
              </p:nextCondLst>
            </p:seq>
          </p:childTnLst>
        </p:cTn>
      </p:par>
    </p:tnLst>
    <p:bldLst>
      <p:bldP spid="13" grpId="0" animBg="1"/>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48903E3-AEEC-18FA-AF6D-1A709ADB908E}"/>
              </a:ext>
            </a:extLst>
          </p:cNvPr>
          <p:cNvSpPr/>
          <p:nvPr/>
        </p:nvSpPr>
        <p:spPr>
          <a:xfrm>
            <a:off x="3288890" y="4371067"/>
            <a:ext cx="5442155" cy="671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E07CE1A-BA46-7F07-43F9-72336B6C047F}"/>
              </a:ext>
            </a:extLst>
          </p:cNvPr>
          <p:cNvSpPr txBox="1"/>
          <p:nvPr/>
        </p:nvSpPr>
        <p:spPr>
          <a:xfrm>
            <a:off x="3878826" y="2307172"/>
            <a:ext cx="6150078" cy="3477875"/>
          </a:xfrm>
          <a:prstGeom prst="rect">
            <a:avLst/>
          </a:prstGeom>
          <a:noFill/>
        </p:spPr>
        <p:txBody>
          <a:bodyPr wrap="square">
            <a:spAutoFit/>
          </a:bodyPr>
          <a:lstStyle/>
          <a:p>
            <a:r>
              <a:rPr lang="vi-VN" sz="4400" dirty="0">
                <a:solidFill>
                  <a:schemeClr val="tx1">
                    <a:lumMod val="50000"/>
                  </a:schemeClr>
                </a:solidFill>
                <a:latin typeface="Times New Roman" panose="02020603050405020304" pitchFamily="18" charset="0"/>
                <a:cs typeface="Times New Roman" panose="02020603050405020304" pitchFamily="18" charset="0"/>
              </a:rPr>
              <a:t>A. Thái Bình Dương.</a:t>
            </a:r>
            <a:r>
              <a:rPr lang="vi-VN" sz="4400" b="1" dirty="0">
                <a:solidFill>
                  <a:schemeClr val="tx1">
                    <a:lumMod val="50000"/>
                  </a:schemeClr>
                </a:solidFill>
                <a:latin typeface="Times New Roman" panose="02020603050405020304" pitchFamily="18" charset="0"/>
                <a:cs typeface="Times New Roman" panose="02020603050405020304" pitchFamily="18" charset="0"/>
              </a:rPr>
              <a:t>	</a:t>
            </a:r>
            <a:r>
              <a:rPr lang="en-US" sz="4400" b="1" dirty="0">
                <a:solidFill>
                  <a:schemeClr val="tx1">
                    <a:lumMod val="50000"/>
                  </a:schemeClr>
                </a:solidFill>
                <a:latin typeface="Times New Roman" panose="02020603050405020304" pitchFamily="18" charset="0"/>
                <a:cs typeface="Times New Roman" panose="02020603050405020304" pitchFamily="18" charset="0"/>
              </a:rPr>
              <a:t>	</a:t>
            </a:r>
          </a:p>
          <a:p>
            <a:r>
              <a:rPr lang="en-US" sz="4400" dirty="0">
                <a:solidFill>
                  <a:schemeClr val="tx1">
                    <a:lumMod val="50000"/>
                  </a:schemeClr>
                </a:solidFill>
                <a:latin typeface="Times New Roman" panose="02020603050405020304" pitchFamily="18" charset="0"/>
                <a:cs typeface="Times New Roman" panose="02020603050405020304" pitchFamily="18" charset="0"/>
              </a:rPr>
              <a:t>B</a:t>
            </a:r>
            <a:r>
              <a:rPr lang="vi-VN" sz="4400" dirty="0">
                <a:solidFill>
                  <a:schemeClr val="tx1">
                    <a:lumMod val="50000"/>
                  </a:schemeClr>
                </a:solidFill>
                <a:latin typeface="Times New Roman" panose="02020603050405020304" pitchFamily="18" charset="0"/>
                <a:cs typeface="Times New Roman" panose="02020603050405020304" pitchFamily="18" charset="0"/>
              </a:rPr>
              <a:t>. Bắc Băng Dương</a:t>
            </a:r>
            <a:r>
              <a:rPr lang="vi-VN" sz="4400" b="1" dirty="0">
                <a:solidFill>
                  <a:schemeClr val="tx1">
                    <a:lumMod val="50000"/>
                  </a:schemeClr>
                </a:solidFill>
                <a:latin typeface="Times New Roman" panose="02020603050405020304" pitchFamily="18" charset="0"/>
                <a:cs typeface="Times New Roman" panose="02020603050405020304" pitchFamily="18" charset="0"/>
              </a:rPr>
              <a:t>. </a:t>
            </a:r>
            <a:endParaRPr lang="en-US" sz="4400" b="1" dirty="0">
              <a:solidFill>
                <a:schemeClr val="tx1">
                  <a:lumMod val="50000"/>
                </a:schemeClr>
              </a:solidFill>
              <a:latin typeface="Times New Roman" panose="02020603050405020304" pitchFamily="18" charset="0"/>
              <a:cs typeface="Times New Roman" panose="02020603050405020304" pitchFamily="18" charset="0"/>
            </a:endParaRPr>
          </a:p>
          <a:p>
            <a:r>
              <a:rPr lang="en-US" sz="4400" dirty="0">
                <a:solidFill>
                  <a:schemeClr val="tx1">
                    <a:lumMod val="50000"/>
                  </a:schemeClr>
                </a:solidFill>
                <a:latin typeface="Times New Roman" panose="02020603050405020304" pitchFamily="18" charset="0"/>
                <a:cs typeface="Times New Roman" panose="02020603050405020304" pitchFamily="18" charset="0"/>
              </a:rPr>
              <a:t>C</a:t>
            </a:r>
            <a:r>
              <a:rPr lang="vi-VN" sz="4400" dirty="0">
                <a:solidFill>
                  <a:schemeClr val="tx1">
                    <a:lumMod val="50000"/>
                  </a:schemeClr>
                </a:solidFill>
                <a:latin typeface="Times New Roman" panose="02020603050405020304" pitchFamily="18" charset="0"/>
                <a:cs typeface="Times New Roman" panose="02020603050405020304" pitchFamily="18" charset="0"/>
              </a:rPr>
              <a:t>. Ấn Độ Dương.</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a:p>
            <a:r>
              <a:rPr lang="en-US" sz="4400" dirty="0">
                <a:solidFill>
                  <a:schemeClr val="tx1">
                    <a:lumMod val="50000"/>
                  </a:schemeClr>
                </a:solidFill>
                <a:latin typeface="Times New Roman" panose="02020603050405020304" pitchFamily="18" charset="0"/>
                <a:cs typeface="Times New Roman" panose="02020603050405020304" pitchFamily="18" charset="0"/>
              </a:rPr>
              <a:t>D</a:t>
            </a:r>
            <a:r>
              <a:rPr lang="vi-VN" sz="4400" dirty="0">
                <a:solidFill>
                  <a:schemeClr val="tx1">
                    <a:lumMod val="50000"/>
                  </a:schemeClr>
                </a:solidFill>
                <a:latin typeface="Times New Roman" panose="02020603050405020304" pitchFamily="18" charset="0"/>
                <a:cs typeface="Times New Roman" panose="02020603050405020304" pitchFamily="18" charset="0"/>
              </a:rPr>
              <a:t>. Đại Tây Dương.</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AE42907-C54A-FC29-2A21-B194413717E2}"/>
              </a:ext>
            </a:extLst>
          </p:cNvPr>
          <p:cNvSpPr txBox="1"/>
          <p:nvPr/>
        </p:nvSpPr>
        <p:spPr>
          <a:xfrm>
            <a:off x="1283110" y="369332"/>
            <a:ext cx="10102644" cy="1446550"/>
          </a:xfrm>
          <a:prstGeom prst="rect">
            <a:avLst/>
          </a:prstGeom>
          <a:noFill/>
        </p:spPr>
        <p:txBody>
          <a:bodyPr wrap="square">
            <a:spAutoFit/>
          </a:bodyPr>
          <a:lstStyle/>
          <a:p>
            <a:pPr lvl="0"/>
            <a:r>
              <a:rPr lang="vi-VN" sz="4400" i="1" dirty="0">
                <a:solidFill>
                  <a:schemeClr val="tx1">
                    <a:lumMod val="50000"/>
                  </a:schemeClr>
                </a:solidFill>
                <a:latin typeface="Times New Roman" panose="02020603050405020304" pitchFamily="18" charset="0"/>
                <a:cs typeface="Times New Roman" panose="02020603050405020304" pitchFamily="18" charset="0"/>
              </a:rPr>
              <a:t>Câu </a:t>
            </a:r>
            <a:r>
              <a:rPr lang="en-US" sz="4400" i="1" dirty="0">
                <a:solidFill>
                  <a:schemeClr val="tx1">
                    <a:lumMod val="50000"/>
                  </a:schemeClr>
                </a:solidFill>
                <a:latin typeface="Times New Roman" panose="02020603050405020304" pitchFamily="18" charset="0"/>
                <a:cs typeface="Times New Roman" panose="02020603050405020304" pitchFamily="18" charset="0"/>
              </a:rPr>
              <a:t>5</a:t>
            </a:r>
            <a:r>
              <a:rPr lang="vi-VN" sz="4400" i="1" dirty="0">
                <a:solidFill>
                  <a:schemeClr val="tx1">
                    <a:lumMod val="50000"/>
                  </a:schemeClr>
                </a:solidFill>
                <a:latin typeface="Times New Roman" panose="02020603050405020304" pitchFamily="18" charset="0"/>
                <a:cs typeface="Times New Roman" panose="02020603050405020304" pitchFamily="18" charset="0"/>
              </a:rPr>
              <a:t>:</a:t>
            </a:r>
            <a:r>
              <a:rPr lang="vi-VN" sz="4400" b="1" i="1" dirty="0">
                <a:solidFill>
                  <a:schemeClr val="tx1">
                    <a:lumMod val="50000"/>
                  </a:schemeClr>
                </a:solidFill>
                <a:latin typeface="Times New Roman" panose="02020603050405020304" pitchFamily="18" charset="0"/>
                <a:cs typeface="Times New Roman" panose="02020603050405020304" pitchFamily="18" charset="0"/>
              </a:rPr>
              <a:t> </a:t>
            </a:r>
            <a:r>
              <a:rPr lang="vi-VN" sz="4400" i="1" dirty="0">
                <a:solidFill>
                  <a:schemeClr val="tx1">
                    <a:lumMod val="50000"/>
                  </a:schemeClr>
                </a:solidFill>
                <a:latin typeface="Times New Roman" panose="02020603050405020304" pitchFamily="18" charset="0"/>
                <a:cs typeface="Times New Roman" panose="02020603050405020304" pitchFamily="18" charset="0"/>
              </a:rPr>
              <a:t>Châu Á </a:t>
            </a:r>
            <a:r>
              <a:rPr lang="vi-VN" sz="4400" b="1" i="1" dirty="0">
                <a:solidFill>
                  <a:schemeClr val="tx1">
                    <a:lumMod val="50000"/>
                  </a:schemeClr>
                </a:solidFill>
                <a:latin typeface="Times New Roman" panose="02020603050405020304" pitchFamily="18" charset="0"/>
                <a:cs typeface="Times New Roman" panose="02020603050405020304" pitchFamily="18" charset="0"/>
              </a:rPr>
              <a:t>không</a:t>
            </a:r>
            <a:r>
              <a:rPr lang="vi-VN" sz="4400" i="1" dirty="0">
                <a:solidFill>
                  <a:schemeClr val="tx1">
                    <a:lumMod val="50000"/>
                  </a:schemeClr>
                </a:solidFill>
                <a:latin typeface="Times New Roman" panose="02020603050405020304" pitchFamily="18" charset="0"/>
                <a:cs typeface="Times New Roman" panose="02020603050405020304" pitchFamily="18" charset="0"/>
              </a:rPr>
              <a:t> tiếp giáp đại dương nào sau đây?</a:t>
            </a:r>
            <a:endParaRPr lang="en-US" sz="4400" dirty="0">
              <a:solidFill>
                <a:schemeClr val="tx1">
                  <a:lumMod val="50000"/>
                </a:schemeClr>
              </a:solidFill>
              <a:latin typeface="Times New Roman" panose="02020603050405020304" pitchFamily="18" charset="0"/>
              <a:cs typeface="Times New Roman" panose="02020603050405020304" pitchFamily="18" charset="0"/>
            </a:endParaRPr>
          </a:p>
        </p:txBody>
      </p:sp>
      <p:pic>
        <p:nvPicPr>
          <p:cNvPr id="14" name="10 seconds countdown (Đồng hồ đếm ngược 10 giây)">
            <a:hlinkClick r:id="" action="ppaction://media"/>
            <a:extLst>
              <a:ext uri="{FF2B5EF4-FFF2-40B4-BE49-F238E27FC236}">
                <a16:creationId xmlns:a16="http://schemas.microsoft.com/office/drawing/2014/main" id="{5CC7E7F0-CE5A-854A-C496-0FBB8057ABFC}"/>
              </a:ext>
            </a:extLst>
          </p:cNvPr>
          <p:cNvPicPr>
            <a:picLocks noChangeAspect="1"/>
          </p:cNvPicPr>
          <p:nvPr>
            <a:videoFile r:link="rId2"/>
            <p:extLst>
              <p:ext uri="{DAA4B4D4-6D71-4841-9C94-3DE7FCFB9230}">
                <p14:media xmlns:p14="http://schemas.microsoft.com/office/powerpoint/2010/main" r:embed="rId1"/>
              </p:ext>
            </p:extLst>
          </p:nvPr>
        </p:nvPicPr>
        <p:blipFill>
          <a:blip r:embed="rId4" cstate="print"/>
          <a:stretch>
            <a:fillRect/>
          </a:stretch>
        </p:blipFill>
        <p:spPr>
          <a:xfrm>
            <a:off x="9837173" y="5533409"/>
            <a:ext cx="2354825" cy="1324589"/>
          </a:xfrm>
          <a:prstGeom prst="rect">
            <a:avLst/>
          </a:prstGeom>
        </p:spPr>
      </p:pic>
    </p:spTree>
    <p:extLst>
      <p:ext uri="{BB962C8B-B14F-4D97-AF65-F5344CB8AC3E}">
        <p14:creationId xmlns:p14="http://schemas.microsoft.com/office/powerpoint/2010/main" val="367633022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914" fill="hold"/>
                                        <p:tgtEl>
                                          <p:spTgt spid="14"/>
                                        </p:tgtEl>
                                      </p:cBhvr>
                                    </p:cmd>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4"/>
                </p:tgtEl>
              </p:cMediaNode>
            </p:video>
            <p:seq concurrent="1" nextAc="seek">
              <p:cTn id="26" restart="whenNotActive" fill="hold" evtFilter="cancelBubble" nodeType="interactiveSeq">
                <p:stCondLst>
                  <p:cond evt="onClick" delay="0">
                    <p:tgtEl>
                      <p:spTgt spid="1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14"/>
                                        </p:tgtEl>
                                      </p:cBhvr>
                                    </p:cmd>
                                  </p:childTnLst>
                                </p:cTn>
                              </p:par>
                            </p:childTnLst>
                          </p:cTn>
                        </p:par>
                      </p:childTnLst>
                    </p:cTn>
                  </p:par>
                </p:childTnLst>
              </p:cTn>
              <p:nextCondLst>
                <p:cond evt="onClick" delay="0">
                  <p:tgtEl>
                    <p:spTgt spid="14"/>
                  </p:tgtEl>
                </p:cond>
              </p:nextCondLst>
            </p:seq>
          </p:childTnLst>
        </p:cTn>
      </p:par>
    </p:tnLst>
    <p:bldLst>
      <p:bldP spid="13" grpId="0" animBg="1"/>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a:latin typeface="Times New Roman" pitchFamily="18" charset="0"/>
                <a:cs typeface="Times New Roman" pitchFamily="18" charset="0"/>
              </a:rPr>
              <a:t>Những bức ảnh trên nói lên điều gì?</a:t>
            </a:r>
          </a:p>
        </p:txBody>
      </p:sp>
      <p:sp>
        <p:nvSpPr>
          <p:cNvPr id="4" name="Content Placeholder 3">
            <a:extLst>
              <a:ext uri="{FF2B5EF4-FFF2-40B4-BE49-F238E27FC236}">
                <a16:creationId xmlns:a16="http://schemas.microsoft.com/office/drawing/2014/main" id="{71B1B324-2963-69D2-2E0D-899894C20C25}"/>
              </a:ext>
            </a:extLst>
          </p:cNvPr>
          <p:cNvSpPr>
            <a:spLocks noGrp="1"/>
          </p:cNvSpPr>
          <p:nvPr>
            <p:ph sz="half" idx="2"/>
          </p:nvPr>
        </p:nvSpPr>
        <p:spPr/>
        <p:txBody>
          <a:bodyPr/>
          <a:lstStyle/>
          <a:p>
            <a:endParaRPr lang="en-US"/>
          </a:p>
        </p:txBody>
      </p:sp>
      <p:pic>
        <p:nvPicPr>
          <p:cNvPr id="5" name="Picture 2" descr="TP Hồ Chí Minh hạn chế tụ tập đông người dịp Tết Dương lịch">
            <a:extLst>
              <a:ext uri="{FF2B5EF4-FFF2-40B4-BE49-F238E27FC236}">
                <a16:creationId xmlns:a16="http://schemas.microsoft.com/office/drawing/2014/main" id="{6B0EC6E9-65A2-82D1-7859-B598901935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172200" y="1825625"/>
            <a:ext cx="5181600" cy="43471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58A6B1FC-34FA-1576-7F14-431B97909E41}"/>
              </a:ext>
            </a:extLst>
          </p:cNvPr>
          <p:cNvSpPr>
            <a:spLocks noGrp="1"/>
          </p:cNvSpPr>
          <p:nvPr>
            <p:ph sz="half" idx="1"/>
          </p:nvPr>
        </p:nvSpPr>
        <p:spPr/>
        <p:txBody>
          <a:bodyPr/>
          <a:lstStyle/>
          <a:p>
            <a:endParaRPr lang="en-US"/>
          </a:p>
        </p:txBody>
      </p:sp>
      <p:pic>
        <p:nvPicPr>
          <p:cNvPr id="1028" name="Picture 4" descr="iVIVU.com - Hãi hùng với khung cảnh đông đúc ở những tuyến đường sắt Ấn Độ">
            <a:extLst>
              <a:ext uri="{FF2B5EF4-FFF2-40B4-BE49-F238E27FC236}">
                <a16:creationId xmlns:a16="http://schemas.microsoft.com/office/drawing/2014/main" id="{45352054-A3B0-3CF8-FE0A-7CE9F61687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1434"/>
            <a:ext cx="5181600" cy="43471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5010" y="233603"/>
            <a:ext cx="10272000" cy="763600"/>
          </a:xfrm>
        </p:spPr>
        <p:txBody>
          <a:bodyPr/>
          <a:lstStyle/>
          <a:p>
            <a:r>
              <a:rPr lang="en-US" sz="2800" dirty="0">
                <a:latin typeface="Times New Roman" pitchFamily="18" charset="0"/>
                <a:cs typeface="Times New Roman" pitchFamily="18" charset="0"/>
              </a:rPr>
              <a:t>Cho bảng </a:t>
            </a:r>
            <a:r>
              <a:rPr lang="vi-VN" sz="2800" dirty="0">
                <a:latin typeface="Times New Roman" pitchFamily="18" charset="0"/>
                <a:cs typeface="Times New Roman" pitchFamily="18" charset="0"/>
              </a:rPr>
              <a:t>số liệu về dân số các châu lục và thế giới năm 2020</a:t>
            </a:r>
            <a:r>
              <a:rPr lang="en-US" dirty="0">
                <a:latin typeface="Times New Roman" panose="02020603050405020304" pitchFamily="18" charset="0"/>
                <a:cs typeface="Times New Roman" panose="02020603050405020304" pitchFamily="18" charset="0"/>
              </a:rPr>
              <a:t/>
            </a:r>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298720657"/>
              </p:ext>
            </p:extLst>
          </p:nvPr>
        </p:nvGraphicFramePr>
        <p:xfrm>
          <a:off x="1364105" y="1004342"/>
          <a:ext cx="9713626" cy="3942414"/>
        </p:xfrm>
        <a:graphic>
          <a:graphicData uri="http://schemas.openxmlformats.org/drawingml/2006/table">
            <a:tbl>
              <a:tblPr firstRow="1" bandRow="1">
                <a:tableStyleId>{5C22544A-7EE6-4342-B048-85BDC9FD1C3A}</a:tableStyleId>
              </a:tblPr>
              <a:tblGrid>
                <a:gridCol w="4856813">
                  <a:extLst>
                    <a:ext uri="{9D8B030D-6E8A-4147-A177-3AD203B41FA5}">
                      <a16:colId xmlns:a16="http://schemas.microsoft.com/office/drawing/2014/main" val="20000"/>
                    </a:ext>
                  </a:extLst>
                </a:gridCol>
                <a:gridCol w="4856813">
                  <a:extLst>
                    <a:ext uri="{9D8B030D-6E8A-4147-A177-3AD203B41FA5}">
                      <a16:colId xmlns:a16="http://schemas.microsoft.com/office/drawing/2014/main" val="20001"/>
                    </a:ext>
                  </a:extLst>
                </a:gridCol>
              </a:tblGrid>
              <a:tr h="563202">
                <a:tc>
                  <a:txBody>
                    <a:bodyPr/>
                    <a:lstStyle/>
                    <a:p>
                      <a:pPr algn="ctr"/>
                      <a:r>
                        <a:rPr lang="en-US" sz="2400" dirty="0">
                          <a:solidFill>
                            <a:schemeClr val="tx1"/>
                          </a:solidFill>
                          <a:latin typeface="Times New Roman" pitchFamily="18" charset="0"/>
                          <a:cs typeface="Times New Roman" pitchFamily="18" charset="0"/>
                        </a:rPr>
                        <a:t>Châu</a:t>
                      </a:r>
                      <a:r>
                        <a:rPr lang="en-US" sz="2400" baseline="0" dirty="0">
                          <a:solidFill>
                            <a:schemeClr val="tx1"/>
                          </a:solidFill>
                          <a:latin typeface="Times New Roman" pitchFamily="18" charset="0"/>
                          <a:cs typeface="Times New Roman" pitchFamily="18" charset="0"/>
                        </a:rPr>
                        <a:t> lục</a:t>
                      </a:r>
                      <a:endParaRPr lang="en-US" sz="2400" dirty="0">
                        <a:solidFill>
                          <a:schemeClr val="tx1"/>
                        </a:solidFill>
                        <a:latin typeface="Times New Roman" pitchFamily="18" charset="0"/>
                        <a:cs typeface="Times New Roman" pitchFamily="18" charset="0"/>
                      </a:endParaRPr>
                    </a:p>
                  </a:txBody>
                  <a:tcPr/>
                </a:tc>
                <a:tc>
                  <a:txBody>
                    <a:bodyPr/>
                    <a:lstStyle/>
                    <a:p>
                      <a:pPr algn="ctr"/>
                      <a:r>
                        <a:rPr lang="en-US" sz="2400" dirty="0">
                          <a:solidFill>
                            <a:schemeClr val="tx1"/>
                          </a:solidFill>
                          <a:latin typeface="Times New Roman" pitchFamily="18" charset="0"/>
                          <a:cs typeface="Times New Roman" pitchFamily="18" charset="0"/>
                        </a:rPr>
                        <a:t>Số</a:t>
                      </a:r>
                      <a:r>
                        <a:rPr lang="en-US" sz="2400" baseline="0" dirty="0">
                          <a:solidFill>
                            <a:schemeClr val="tx1"/>
                          </a:solidFill>
                          <a:latin typeface="Times New Roman" pitchFamily="18" charset="0"/>
                          <a:cs typeface="Times New Roman" pitchFamily="18" charset="0"/>
                        </a:rPr>
                        <a:t> dân (triệu người)</a:t>
                      </a:r>
                      <a:endParaRPr lang="en-US" sz="240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563202">
                <a:tc>
                  <a:txBody>
                    <a:bodyPr/>
                    <a:lstStyle/>
                    <a:p>
                      <a:r>
                        <a:rPr lang="en-US" sz="2400" dirty="0">
                          <a:latin typeface="Times New Roman" pitchFamily="18" charset="0"/>
                          <a:cs typeface="Times New Roman" pitchFamily="18" charset="0"/>
                        </a:rPr>
                        <a:t>Châu</a:t>
                      </a:r>
                      <a:r>
                        <a:rPr lang="en-US" sz="2400" baseline="0" dirty="0">
                          <a:latin typeface="Times New Roman" pitchFamily="18" charset="0"/>
                          <a:cs typeface="Times New Roman" pitchFamily="18" charset="0"/>
                        </a:rPr>
                        <a:t> Á</a:t>
                      </a:r>
                      <a:endParaRPr lang="en-US" sz="2400" dirty="0">
                        <a:latin typeface="Times New Roman" pitchFamily="18" charset="0"/>
                        <a:cs typeface="Times New Roman" pitchFamily="18" charset="0"/>
                      </a:endParaRPr>
                    </a:p>
                  </a:txBody>
                  <a:tcPr/>
                </a:tc>
                <a:tc>
                  <a:txBody>
                    <a:bodyPr/>
                    <a:lstStyle/>
                    <a:p>
                      <a:pPr algn="ctr"/>
                      <a:r>
                        <a:rPr lang="vi-VN" sz="2400" b="0" i="0" u="none" strike="noStrike" cap="none" dirty="0">
                          <a:solidFill>
                            <a:schemeClr val="dk1"/>
                          </a:solidFill>
                          <a:latin typeface="Times New Roman" pitchFamily="18" charset="0"/>
                          <a:ea typeface="+mn-ea"/>
                          <a:cs typeface="Times New Roman" pitchFamily="18" charset="0"/>
                          <a:sym typeface="Arial"/>
                        </a:rPr>
                        <a:t>4641.1</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563202">
                <a:tc>
                  <a:txBody>
                    <a:bodyPr/>
                    <a:lstStyle/>
                    <a:p>
                      <a:r>
                        <a:rPr lang="en-US" sz="2400" dirty="0">
                          <a:latin typeface="Times New Roman" pitchFamily="18" charset="0"/>
                          <a:cs typeface="Times New Roman" pitchFamily="18" charset="0"/>
                        </a:rPr>
                        <a:t>Châu</a:t>
                      </a:r>
                      <a:r>
                        <a:rPr lang="en-US" sz="2400" baseline="0" dirty="0">
                          <a:latin typeface="Times New Roman" pitchFamily="18" charset="0"/>
                          <a:cs typeface="Times New Roman" pitchFamily="18" charset="0"/>
                        </a:rPr>
                        <a:t> Âu</a:t>
                      </a:r>
                      <a:endParaRPr lang="en-US" sz="2400" dirty="0">
                        <a:latin typeface="Times New Roman" pitchFamily="18" charset="0"/>
                        <a:cs typeface="Times New Roman" pitchFamily="18" charset="0"/>
                      </a:endParaRPr>
                    </a:p>
                  </a:txBody>
                  <a:tcPr/>
                </a:tc>
                <a:tc>
                  <a:txBody>
                    <a:bodyPr/>
                    <a:lstStyle/>
                    <a:p>
                      <a:pPr algn="ctr"/>
                      <a:r>
                        <a:rPr lang="vi-VN" sz="2400" b="0" i="0" u="none" strike="noStrike" cap="none" dirty="0">
                          <a:solidFill>
                            <a:schemeClr val="dk1"/>
                          </a:solidFill>
                          <a:latin typeface="Times New Roman" pitchFamily="18" charset="0"/>
                          <a:ea typeface="+mn-ea"/>
                          <a:cs typeface="Times New Roman" pitchFamily="18" charset="0"/>
                          <a:sym typeface="Arial"/>
                        </a:rPr>
                        <a:t>747.6</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2"/>
                  </a:ext>
                </a:extLst>
              </a:tr>
              <a:tr h="563202">
                <a:tc>
                  <a:txBody>
                    <a:bodyPr/>
                    <a:lstStyle/>
                    <a:p>
                      <a:r>
                        <a:rPr lang="en-US" sz="2400" dirty="0">
                          <a:latin typeface="Times New Roman" pitchFamily="18" charset="0"/>
                          <a:cs typeface="Times New Roman" pitchFamily="18" charset="0"/>
                        </a:rPr>
                        <a:t>Châu</a:t>
                      </a:r>
                      <a:r>
                        <a:rPr lang="en-US" sz="2400" baseline="0" dirty="0">
                          <a:latin typeface="Times New Roman" pitchFamily="18" charset="0"/>
                          <a:cs typeface="Times New Roman" pitchFamily="18" charset="0"/>
                        </a:rPr>
                        <a:t> Phi</a:t>
                      </a:r>
                      <a:endParaRPr lang="en-US" sz="2400" dirty="0">
                        <a:latin typeface="Times New Roman" pitchFamily="18" charset="0"/>
                        <a:cs typeface="Times New Roman" pitchFamily="18" charset="0"/>
                      </a:endParaRPr>
                    </a:p>
                  </a:txBody>
                  <a:tcPr/>
                </a:tc>
                <a:tc>
                  <a:txBody>
                    <a:bodyPr/>
                    <a:lstStyle/>
                    <a:p>
                      <a:pPr algn="ctr"/>
                      <a:r>
                        <a:rPr lang="vi-VN" sz="2400" b="0" i="0" u="none" strike="noStrike" cap="none" dirty="0">
                          <a:solidFill>
                            <a:schemeClr val="dk1"/>
                          </a:solidFill>
                          <a:latin typeface="Times New Roman" pitchFamily="18" charset="0"/>
                          <a:ea typeface="+mn-ea"/>
                          <a:cs typeface="Times New Roman" pitchFamily="18" charset="0"/>
                          <a:sym typeface="Arial"/>
                        </a:rPr>
                        <a:t>1340.6</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3"/>
                  </a:ext>
                </a:extLst>
              </a:tr>
              <a:tr h="563202">
                <a:tc>
                  <a:txBody>
                    <a:bodyPr/>
                    <a:lstStyle/>
                    <a:p>
                      <a:r>
                        <a:rPr lang="en-US" sz="2400" dirty="0">
                          <a:latin typeface="Times New Roman" pitchFamily="18" charset="0"/>
                          <a:cs typeface="Times New Roman" pitchFamily="18" charset="0"/>
                        </a:rPr>
                        <a:t>Châu</a:t>
                      </a:r>
                      <a:r>
                        <a:rPr lang="en-US" sz="2400" baseline="0" dirty="0">
                          <a:latin typeface="Times New Roman" pitchFamily="18" charset="0"/>
                          <a:cs typeface="Times New Roman" pitchFamily="18" charset="0"/>
                        </a:rPr>
                        <a:t> Mĩ</a:t>
                      </a:r>
                      <a:endParaRPr lang="en-US" sz="2400" dirty="0">
                        <a:latin typeface="Times New Roman" pitchFamily="18" charset="0"/>
                        <a:cs typeface="Times New Roman" pitchFamily="18" charset="0"/>
                      </a:endParaRPr>
                    </a:p>
                  </a:txBody>
                  <a:tcPr/>
                </a:tc>
                <a:tc>
                  <a:txBody>
                    <a:bodyPr/>
                    <a:lstStyle/>
                    <a:p>
                      <a:pPr algn="ctr"/>
                      <a:r>
                        <a:rPr lang="vi-VN" sz="2400" b="0" i="0" u="none" strike="noStrike" cap="none" dirty="0">
                          <a:solidFill>
                            <a:schemeClr val="dk1"/>
                          </a:solidFill>
                          <a:latin typeface="Times New Roman" pitchFamily="18" charset="0"/>
                          <a:ea typeface="+mn-ea"/>
                          <a:cs typeface="Times New Roman" pitchFamily="18" charset="0"/>
                          <a:sym typeface="Arial"/>
                        </a:rPr>
                        <a:t>1022.8</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4"/>
                  </a:ext>
                </a:extLst>
              </a:tr>
              <a:tr h="563202">
                <a:tc>
                  <a:txBody>
                    <a:bodyPr/>
                    <a:lstStyle/>
                    <a:p>
                      <a:r>
                        <a:rPr lang="en-US" sz="2400" dirty="0">
                          <a:latin typeface="Times New Roman" pitchFamily="18" charset="0"/>
                          <a:cs typeface="Times New Roman" pitchFamily="18" charset="0"/>
                        </a:rPr>
                        <a:t>Châu</a:t>
                      </a:r>
                      <a:r>
                        <a:rPr lang="en-US" sz="2400" baseline="0" dirty="0">
                          <a:latin typeface="Times New Roman" pitchFamily="18" charset="0"/>
                          <a:cs typeface="Times New Roman" pitchFamily="18" charset="0"/>
                        </a:rPr>
                        <a:t> Đại Dương</a:t>
                      </a:r>
                      <a:endParaRPr lang="en-US" sz="2400" dirty="0">
                        <a:latin typeface="Times New Roman" pitchFamily="18" charset="0"/>
                        <a:cs typeface="Times New Roman" pitchFamily="18" charset="0"/>
                      </a:endParaRPr>
                    </a:p>
                  </a:txBody>
                  <a:tcPr/>
                </a:tc>
                <a:tc>
                  <a:txBody>
                    <a:bodyPr/>
                    <a:lstStyle/>
                    <a:p>
                      <a:pPr algn="ctr"/>
                      <a:r>
                        <a:rPr lang="vi-VN" sz="2400" b="0" i="0" u="none" strike="noStrike" cap="none" dirty="0">
                          <a:solidFill>
                            <a:schemeClr val="dk1"/>
                          </a:solidFill>
                          <a:latin typeface="Times New Roman" pitchFamily="18" charset="0"/>
                          <a:ea typeface="+mn-ea"/>
                          <a:cs typeface="Times New Roman" pitchFamily="18" charset="0"/>
                          <a:sym typeface="Arial"/>
                        </a:rPr>
                        <a:t>42.7</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5"/>
                  </a:ext>
                </a:extLst>
              </a:tr>
              <a:tr h="563202">
                <a:tc>
                  <a:txBody>
                    <a:bodyPr/>
                    <a:lstStyle/>
                    <a:p>
                      <a:r>
                        <a:rPr lang="en-US" sz="2400" dirty="0">
                          <a:latin typeface="Times New Roman" pitchFamily="18" charset="0"/>
                          <a:cs typeface="Times New Roman" pitchFamily="18" charset="0"/>
                        </a:rPr>
                        <a:t>Toàn</a:t>
                      </a:r>
                      <a:r>
                        <a:rPr lang="en-US" sz="2400" baseline="0" dirty="0">
                          <a:latin typeface="Times New Roman" pitchFamily="18" charset="0"/>
                          <a:cs typeface="Times New Roman" pitchFamily="18" charset="0"/>
                        </a:rPr>
                        <a:t> thế giới</a:t>
                      </a:r>
                      <a:endParaRPr lang="en-US" sz="2400" dirty="0">
                        <a:latin typeface="Times New Roman" pitchFamily="18" charset="0"/>
                        <a:cs typeface="Times New Roman" pitchFamily="18" charset="0"/>
                      </a:endParaRPr>
                    </a:p>
                  </a:txBody>
                  <a:tcPr/>
                </a:tc>
                <a:tc>
                  <a:txBody>
                    <a:bodyPr/>
                    <a:lstStyle/>
                    <a:p>
                      <a:pPr algn="ctr"/>
                      <a:r>
                        <a:rPr lang="vi-VN" sz="2400" b="1" i="0" u="none" strike="noStrike" cap="none" dirty="0">
                          <a:solidFill>
                            <a:schemeClr val="dk1"/>
                          </a:solidFill>
                          <a:latin typeface="Times New Roman" pitchFamily="18" charset="0"/>
                          <a:ea typeface="+mn-ea"/>
                          <a:cs typeface="Times New Roman" pitchFamily="18" charset="0"/>
                          <a:sym typeface="Arial"/>
                        </a:rPr>
                        <a:t>7794.8</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6"/>
                  </a:ext>
                </a:extLst>
              </a:tr>
            </a:tbl>
          </a:graphicData>
        </a:graphic>
      </p:graphicFrame>
      <p:sp>
        <p:nvSpPr>
          <p:cNvPr id="19457" name="Rectangle 1"/>
          <p:cNvSpPr>
            <a:spLocks noChangeArrowheads="1"/>
          </p:cNvSpPr>
          <p:nvPr/>
        </p:nvSpPr>
        <p:spPr bwMode="auto">
          <a:xfrm>
            <a:off x="464695" y="5276538"/>
            <a:ext cx="1056806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 số châu Á năm 2020 là bao nhiêu? ……………………………………..</a:t>
            </a:r>
            <a:endParaRPr kumimoji="0" lang="en-US" sz="2400" b="0" i="0" u="none" strike="noStrike" cap="none" normalizeH="0" baseline="0" dirty="0">
              <a:ln>
                <a:noFill/>
              </a:ln>
              <a:solidFill>
                <a:schemeClr val="tx1"/>
              </a:solidFill>
              <a:effectLst/>
              <a:latin typeface="Times New Roman" panose="02020603050405020304"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So sánh với các châu lục khác trên thế giới? ..............................................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Kết</a:t>
            </a:r>
            <a:r>
              <a:rPr kumimoji="0" lang="en-US" sz="24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a:t>
            </a:r>
            <a:r>
              <a:rPr kumimoji="0" lang="en-US" sz="2400" b="0" i="0" u="none" strike="noStrike" cap="none" normalizeH="0" baseline="0" dirty="0" err="1">
                <a:ln>
                  <a:noFill/>
                </a:ln>
                <a:solidFill>
                  <a:schemeClr val="tx1"/>
                </a:solidFill>
                <a:effectLst/>
                <a:latin typeface="Times New Roman" pitchFamily="18" charset="0"/>
                <a:ea typeface="Times New Roman" pitchFamily="18" charset="0"/>
                <a:cs typeface="Times New Roman" pitchFamily="18" charset="0"/>
              </a:rPr>
              <a:t>luận</a:t>
            </a:r>
            <a:r>
              <a:rPr lang="en-US" sz="2400" dirty="0">
                <a:latin typeface="Times New Roman" pitchFamily="18" charset="0"/>
                <a:ea typeface="Times New Roman" pitchFamily="18" charset="0"/>
                <a:cs typeface="Times New Roman" pitchFamily="18" charset="0"/>
              </a:rPr>
              <a:t>.</a:t>
            </a:r>
            <a:endParaRPr kumimoji="0" lang="en-US" sz="2400" b="0" i="0" u="none" strike="noStrike" cap="none" normalizeH="0" baseline="0" dirty="0">
              <a:ln>
                <a:noFill/>
              </a:ln>
              <a:solidFill>
                <a:schemeClr val="tx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457"/>
                                        </p:tgtEl>
                                        <p:attrNameLst>
                                          <p:attrName>style.visibility</p:attrName>
                                        </p:attrNameLst>
                                      </p:cBhvr>
                                      <p:to>
                                        <p:strVal val="visible"/>
                                      </p:to>
                                    </p:set>
                                    <p:anim calcmode="lin" valueType="num">
                                      <p:cBhvr additive="base">
                                        <p:cTn id="20" dur="500" fill="hold"/>
                                        <p:tgtEl>
                                          <p:spTgt spid="19457"/>
                                        </p:tgtEl>
                                        <p:attrNameLst>
                                          <p:attrName>ppt_x</p:attrName>
                                        </p:attrNameLst>
                                      </p:cBhvr>
                                      <p:tavLst>
                                        <p:tav tm="0">
                                          <p:val>
                                            <p:strVal val="#ppt_x"/>
                                          </p:val>
                                        </p:tav>
                                        <p:tav tm="100000">
                                          <p:val>
                                            <p:strVal val="#ppt_x"/>
                                          </p:val>
                                        </p:tav>
                                      </p:tavLst>
                                    </p:anim>
                                    <p:anim calcmode="lin" valueType="num">
                                      <p:cBhvr additive="base">
                                        <p:cTn id="21" dur="500" fill="hold"/>
                                        <p:tgtEl>
                                          <p:spTgt spid="194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45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9776" y="1828154"/>
            <a:ext cx="8049446" cy="4509538"/>
          </a:xfrm>
          <a:prstGeom prst="rect">
            <a:avLst/>
          </a:prstGeom>
        </p:spPr>
      </p:pic>
      <p:sp>
        <p:nvSpPr>
          <p:cNvPr id="5" name="Rectangle 4"/>
          <p:cNvSpPr/>
          <p:nvPr/>
        </p:nvSpPr>
        <p:spPr>
          <a:xfrm>
            <a:off x="2642121" y="553792"/>
            <a:ext cx="7128895" cy="969946"/>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tabLst/>
              <a:defRPr/>
            </a:pPr>
            <a:r>
              <a:rPr kumimoji="0" lang="en-US" sz="23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Biểu</a:t>
            </a:r>
            <a:r>
              <a:rPr kumimoji="0" lang="en-US" sz="23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3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đồ</a:t>
            </a:r>
            <a:r>
              <a:rPr kumimoji="0" lang="en-US" sz="23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số dân </a:t>
            </a:r>
            <a:r>
              <a:rPr kumimoji="0" lang="en-US" sz="23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châu</a:t>
            </a:r>
            <a:r>
              <a:rPr kumimoji="0" lang="en-US" sz="23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Á </a:t>
            </a:r>
            <a:r>
              <a:rPr kumimoji="0" lang="en-US" sz="23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giai</a:t>
            </a:r>
            <a:r>
              <a:rPr kumimoji="0" lang="en-US" sz="23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3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đoạn</a:t>
            </a:r>
            <a:r>
              <a:rPr kumimoji="0" lang="en-US" sz="23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1990 – 2020 (không </a:t>
            </a:r>
            <a:r>
              <a:rPr kumimoji="0" lang="en-US" sz="23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tính</a:t>
            </a:r>
            <a:r>
              <a:rPr kumimoji="0" lang="en-US" sz="23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a:t>
            </a:r>
            <a:r>
              <a:rPr kumimoji="0" lang="en-US" sz="2300" b="1" i="0" u="none" strike="noStrike" kern="0" cap="none" spc="0" normalizeH="0" baseline="0" noProof="0" dirty="0" err="1">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Liên</a:t>
            </a:r>
            <a:r>
              <a:rPr kumimoji="0" lang="en-US" sz="2300" b="1" i="0" u="none" strike="noStrike" kern="0" cap="none" spc="0" normalizeH="0" baseline="0" noProof="0" dirty="0">
                <a:ln>
                  <a:noFill/>
                </a:ln>
                <a:solidFill>
                  <a:prstClr val="black">
                    <a:lumMod val="95000"/>
                    <a:lumOff val="5000"/>
                  </a:prstClr>
                </a:solidFill>
                <a:effectLst/>
                <a:uLnTx/>
                <a:uFillTx/>
                <a:latin typeface="Times New Roman" panose="02020603050405020304" pitchFamily="18" charset="0"/>
                <a:ea typeface="#9Slide03 Roboto Medium" panose="02000000000000000000" pitchFamily="2" charset="0"/>
                <a:cs typeface="Times New Roman" panose="02020603050405020304" pitchFamily="18" charset="0"/>
              </a:rPr>
              <a:t> Bang Nga)</a:t>
            </a:r>
            <a:endParaRPr kumimoji="0" lang="en-US" sz="2300" b="1" i="0" u="none" strike="noStrike" kern="0" cap="none" spc="0" normalizeH="0" baseline="0" noProof="0" dirty="0">
              <a:ln>
                <a:noFill/>
              </a:ln>
              <a:solidFill>
                <a:srgbClr val="2C3A3D"/>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74849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Recipes Workshop to Celebrate US National Ice Cream Sandwich Day by Slidesgo">
  <a:themeElements>
    <a:clrScheme name="Simple Light">
      <a:dk1>
        <a:srgbClr val="684130"/>
      </a:dk1>
      <a:lt1>
        <a:srgbClr val="FFFDF7"/>
      </a:lt1>
      <a:dk2>
        <a:srgbClr val="FAF5EE"/>
      </a:dk2>
      <a:lt2>
        <a:srgbClr val="E0CFBE"/>
      </a:lt2>
      <a:accent1>
        <a:srgbClr val="FFAABE"/>
      </a:accent1>
      <a:accent2>
        <a:srgbClr val="98EFC7"/>
      </a:accent2>
      <a:accent3>
        <a:srgbClr val="FFEB89"/>
      </a:accent3>
      <a:accent4>
        <a:srgbClr val="C7AE94"/>
      </a:accent4>
      <a:accent5>
        <a:srgbClr val="99C3EE"/>
      </a:accent5>
      <a:accent6>
        <a:srgbClr val="FFFFFF"/>
      </a:accent6>
      <a:hlink>
        <a:srgbClr val="68413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1878</TotalTime>
  <Words>1183</Words>
  <Application>Microsoft Office PowerPoint</Application>
  <PresentationFormat>Widescreen</PresentationFormat>
  <Paragraphs>201</Paragraphs>
  <Slides>27</Slides>
  <Notes>4</Notes>
  <HiddenSlides>0</HiddenSlides>
  <MMClips>6</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27</vt:i4>
      </vt:variant>
    </vt:vector>
  </HeadingPairs>
  <TitlesOfParts>
    <vt:vector size="43" baseType="lpstr">
      <vt:lpstr>微软雅黑</vt:lpstr>
      <vt:lpstr>#9Slide03 Roboto Condensed</vt:lpstr>
      <vt:lpstr>#9Slide03 Roboto Medium</vt:lpstr>
      <vt:lpstr>Anaheim</vt:lpstr>
      <vt:lpstr>Arial</vt:lpstr>
      <vt:lpstr>Bebas Neue</vt:lpstr>
      <vt:lpstr>Calibri</vt:lpstr>
      <vt:lpstr>Calibri Light</vt:lpstr>
      <vt:lpstr>Fira Code</vt:lpstr>
      <vt:lpstr>Open Sans</vt:lpstr>
      <vt:lpstr>Rum Raisin</vt:lpstr>
      <vt:lpstr>Tahoma</vt:lpstr>
      <vt:lpstr>Times New Roman</vt:lpstr>
      <vt:lpstr>Recipes Workshop to Celebrate US National Ice Cream Sandwich Day by Slidesgo</vt:lpstr>
      <vt:lpstr>11_Office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Những bức ảnh trên nói lên điều gì?</vt:lpstr>
      <vt:lpstr>Cho bảng số liệu về dân số các châu lục và thế giới năm 2020 </vt:lpstr>
      <vt:lpstr>PowerPoint Presentation</vt:lpstr>
      <vt:lpstr>Một số quốc gia có số dân đông ở châu Á năm 2022</vt:lpstr>
      <vt:lpstr>PowerPoint Presentation</vt:lpstr>
      <vt:lpstr>HĐN (5p) hoàn thành phiếu học tập sau</vt:lpstr>
      <vt:lpstr>Kết quả</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137</cp:revision>
  <dcterms:created xsi:type="dcterms:W3CDTF">2022-07-01T15:46:26Z</dcterms:created>
  <dcterms:modified xsi:type="dcterms:W3CDTF">2023-10-08T13:08:59Z</dcterms:modified>
</cp:coreProperties>
</file>