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3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</p:sldMasterIdLst>
  <p:sldIdLst>
    <p:sldId id="256" r:id="rId3"/>
    <p:sldId id="266" r:id="rId4"/>
    <p:sldId id="267" r:id="rId5"/>
    <p:sldId id="290" r:id="rId6"/>
    <p:sldId id="292" r:id="rId7"/>
    <p:sldId id="437" r:id="rId8"/>
    <p:sldId id="281" r:id="rId9"/>
    <p:sldId id="270" r:id="rId10"/>
    <p:sldId id="272" r:id="rId11"/>
    <p:sldId id="295" r:id="rId12"/>
    <p:sldId id="273" r:id="rId13"/>
    <p:sldId id="461" r:id="rId14"/>
    <p:sldId id="45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C000"/>
    <a:srgbClr val="2EB54F"/>
    <a:srgbClr val="FFFF00"/>
    <a:srgbClr val="B3D87D"/>
    <a:srgbClr val="70AD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9D6005-E769-441E-BB28-A9E1496530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20A228-2ACA-4771-8A75-E8CB34844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9D6005-E769-441E-BB28-A9E1496530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20A228-2ACA-4771-8A75-E8CB34844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9D6005-E769-441E-BB28-A9E1496530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20A228-2ACA-4771-8A75-E8CB34844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1809C7AE-FB2E-46DD-9ABD-E11E7662ECE0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A27A062-CE5C-4A85-A94D-7EC62E41D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C7AE-FB2E-46DD-9ABD-E11E7662ECE0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A062-CE5C-4A85-A94D-7EC62E41D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C7AE-FB2E-46DD-9ABD-E11E7662ECE0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A062-CE5C-4A85-A94D-7EC62E41D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C7AE-FB2E-46DD-9ABD-E11E7662ECE0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A062-CE5C-4A85-A94D-7EC62E41D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C7AE-FB2E-46DD-9ABD-E11E7662ECE0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A062-CE5C-4A85-A94D-7EC62E41D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C7AE-FB2E-46DD-9ABD-E11E7662ECE0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A062-CE5C-4A85-A94D-7EC62E41D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C7AE-FB2E-46DD-9ABD-E11E7662ECE0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A062-CE5C-4A85-A94D-7EC62E41D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C7AE-FB2E-46DD-9ABD-E11E7662ECE0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A062-CE5C-4A85-A94D-7EC62E41D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9D6005-E769-441E-BB28-A9E1496530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20A228-2ACA-4771-8A75-E8CB34844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C7AE-FB2E-46DD-9ABD-E11E7662ECE0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A062-CE5C-4A85-A94D-7EC62E41D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C7AE-FB2E-46DD-9ABD-E11E7662ECE0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A062-CE5C-4A85-A94D-7EC62E41D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C7AE-FB2E-46DD-9ABD-E11E7662ECE0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A062-CE5C-4A85-A94D-7EC62E41D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9D6005-E769-441E-BB28-A9E1496530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20A228-2ACA-4771-8A75-E8CB34844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9D6005-E769-441E-BB28-A9E1496530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20A228-2ACA-4771-8A75-E8CB34844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9D6005-E769-441E-BB28-A9E1496530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20A228-2ACA-4771-8A75-E8CB34844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9D6005-E769-441E-BB28-A9E1496530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20A228-2ACA-4771-8A75-E8CB34844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9D6005-E769-441E-BB28-A9E1496530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20A228-2ACA-4771-8A75-E8CB34844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9D6005-E769-441E-BB28-A9E1496530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20A228-2ACA-4771-8A75-E8CB34844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9D6005-E769-441E-BB28-A9E1496530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20A228-2ACA-4771-8A75-E8CB34844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9D6005-E769-441E-BB28-A9E1496530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20A228-2ACA-4771-8A75-E8CB34844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1809C7AE-FB2E-46DD-9ABD-E11E7662ECE0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A27A062-CE5C-4A85-A94D-7EC62E41D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microsoft.com/office/2007/relationships/media" Target="../media/media2.mp4"/><Relationship Id="rId4" Type="http://schemas.microsoft.com/office/2007/relationships/hdphoto" Target="../media/image28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image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microsoft.com/office/2007/relationships/hdphoto" Target="../media/image9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microsoft.com/office/2007/relationships/hdphoto" Target="../media/image1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image1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microsoft.com/office/2007/relationships/hdphoto" Target="../media/image1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microsoft.com/office/2007/relationships/hdphoto" Target="../media/image13.wdp"/><Relationship Id="rId5" Type="http://schemas.openxmlformats.org/officeDocument/2006/relationships/tags" Target="../tags/tag5.xml"/><Relationship Id="rId10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microsoft.com/office/2007/relationships/hdphoto" Target="../media/image15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88695" y="1472565"/>
            <a:ext cx="10239375" cy="391350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no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#9Slide05 Dancing Script" panose="03080800040507000D00"/>
              </a:rPr>
              <a:t>       </a:t>
            </a:r>
          </a:p>
          <a:p>
            <a:endParaRPr lang="en-US" sz="4400" dirty="0">
              <a:solidFill>
                <a:srgbClr val="0000FF"/>
              </a:solidFill>
              <a:latin typeface="#9Slide05 Dancing Script" panose="03080800040507000D00"/>
            </a:endParaRPr>
          </a:p>
          <a:p>
            <a:r>
              <a:rPr lang="en-US" sz="4400" dirty="0">
                <a:solidFill>
                  <a:srgbClr val="0000FF"/>
                </a:solidFill>
                <a:latin typeface="#9Slide05 Dancing Script" panose="03080800040507000D00"/>
              </a:rPr>
              <a:t>          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4345" y="3211195"/>
            <a:ext cx="83235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7110" y="5301615"/>
            <a:ext cx="7637145" cy="521970"/>
          </a:xfrm>
          <a:prstGeom prst="rect">
            <a:avLst/>
          </a:prstGeom>
          <a:solidFill>
            <a:srgbClr val="FFC000">
              <a:alpha val="23137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Sùng Seo Lử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/>
          <p:cNvSpPr txBox="1"/>
          <p:nvPr/>
        </p:nvSpPr>
        <p:spPr>
          <a:xfrm>
            <a:off x="1257300" y="151130"/>
            <a:ext cx="9970770" cy="7543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384"/>
    </mc:Choice>
    <mc:Fallback>
      <p:transition spd="slow" advTm="638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706" y="349323"/>
            <a:ext cx="11003622" cy="61799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ó thể là hình ảnh về ho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huc nang re ca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3690" y="0"/>
            <a:ext cx="11569065" cy="661283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37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/>
          <p:cNvGrpSpPr/>
          <p:nvPr/>
        </p:nvGrpSpPr>
        <p:grpSpPr>
          <a:xfrm>
            <a:off x="672050" y="300159"/>
            <a:ext cx="10887981" cy="3245904"/>
            <a:chOff x="647272" y="2731635"/>
            <a:chExt cx="10887981" cy="3245904"/>
          </a:xfrm>
        </p:grpSpPr>
        <p:sp>
          <p:nvSpPr>
            <p:cNvPr id="15" name="Hình chữ nhật 14"/>
            <p:cNvSpPr/>
            <p:nvPr/>
          </p:nvSpPr>
          <p:spPr>
            <a:xfrm>
              <a:off x="4043252" y="2731635"/>
              <a:ext cx="5308600" cy="89408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CHỨC NĂNG CỦA RỄ CÂY </a:t>
              </a:r>
            </a:p>
          </p:txBody>
        </p:sp>
        <p:sp>
          <p:nvSpPr>
            <p:cNvPr id="17" name="Hình chữ nhật 16"/>
            <p:cNvSpPr/>
            <p:nvPr/>
          </p:nvSpPr>
          <p:spPr>
            <a:xfrm>
              <a:off x="4086105" y="4824566"/>
              <a:ext cx="3131963" cy="110362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rgbClr val="00B050"/>
                </a:solidFill>
              </a:endParaRPr>
            </a:p>
          </p:txBody>
        </p:sp>
        <p:sp>
          <p:nvSpPr>
            <p:cNvPr id="18" name="Hình chữ nhật 17"/>
            <p:cNvSpPr/>
            <p:nvPr/>
          </p:nvSpPr>
          <p:spPr>
            <a:xfrm>
              <a:off x="647272" y="4867810"/>
              <a:ext cx="2726602" cy="106037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rgbClr val="00B050"/>
                </a:solidFill>
              </a:endParaRPr>
            </a:p>
          </p:txBody>
        </p:sp>
        <p:sp>
          <p:nvSpPr>
            <p:cNvPr id="19" name="Hình chữ nhật 18"/>
            <p:cNvSpPr/>
            <p:nvPr/>
          </p:nvSpPr>
          <p:spPr>
            <a:xfrm>
              <a:off x="7715451" y="4890587"/>
              <a:ext cx="3819802" cy="107579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rgbClr val="00B050"/>
                </a:solidFill>
              </a:endParaRPr>
            </a:p>
          </p:txBody>
        </p:sp>
        <p:cxnSp>
          <p:nvCxnSpPr>
            <p:cNvPr id="21" name="Đường nối Thẳng 20"/>
            <p:cNvCxnSpPr>
              <a:stCxn id="15" idx="2"/>
            </p:cNvCxnSpPr>
            <p:nvPr/>
          </p:nvCxnSpPr>
          <p:spPr>
            <a:xfrm flipH="1">
              <a:off x="2991717" y="3626122"/>
              <a:ext cx="3705731" cy="12195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Đường nối Thẳng 23"/>
            <p:cNvCxnSpPr>
              <a:stCxn id="15" idx="2"/>
            </p:cNvCxnSpPr>
            <p:nvPr/>
          </p:nvCxnSpPr>
          <p:spPr>
            <a:xfrm>
              <a:off x="6697448" y="3626122"/>
              <a:ext cx="0" cy="11990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Đường nối Thẳng 25"/>
            <p:cNvCxnSpPr>
              <a:stCxn id="15" idx="2"/>
            </p:cNvCxnSpPr>
            <p:nvPr/>
          </p:nvCxnSpPr>
          <p:spPr>
            <a:xfrm>
              <a:off x="6697448" y="3626122"/>
              <a:ext cx="2504087" cy="12423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Hình chữ nhật 26"/>
            <p:cNvSpPr/>
            <p:nvPr/>
          </p:nvSpPr>
          <p:spPr>
            <a:xfrm>
              <a:off x="1991733" y="5136099"/>
              <a:ext cx="1847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vi-VN" sz="3200" dirty="0">
                <a:solidFill>
                  <a:srgbClr val="00B050"/>
                </a:solidFill>
              </a:endParaRPr>
            </a:p>
          </p:txBody>
        </p:sp>
        <p:sp>
          <p:nvSpPr>
            <p:cNvPr id="28" name="Hình chữ nhật 27"/>
            <p:cNvSpPr/>
            <p:nvPr/>
          </p:nvSpPr>
          <p:spPr>
            <a:xfrm>
              <a:off x="5608612" y="5136814"/>
              <a:ext cx="1847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vi-VN" sz="3200" dirty="0">
                <a:solidFill>
                  <a:srgbClr val="00B050"/>
                </a:solidFill>
              </a:endParaRPr>
            </a:p>
          </p:txBody>
        </p:sp>
        <p:sp>
          <p:nvSpPr>
            <p:cNvPr id="29" name="Hình chữ nhật 28"/>
            <p:cNvSpPr/>
            <p:nvPr/>
          </p:nvSpPr>
          <p:spPr>
            <a:xfrm>
              <a:off x="7942039" y="4900321"/>
              <a:ext cx="336662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B050"/>
                  </a:solidFill>
                </a:rPr>
                <a:t> </a:t>
              </a:r>
            </a:p>
            <a:p>
              <a:pPr algn="ctr"/>
              <a:endParaRPr lang="vi-VN" sz="3200" dirty="0">
                <a:solidFill>
                  <a:srgbClr val="00B050"/>
                </a:solidFill>
              </a:endParaRPr>
            </a:p>
          </p:txBody>
        </p:sp>
      </p:grpSp>
      <p:sp>
        <p:nvSpPr>
          <p:cNvPr id="20" name="Hình chữ nhật 19"/>
          <p:cNvSpPr/>
          <p:nvPr/>
        </p:nvSpPr>
        <p:spPr>
          <a:xfrm>
            <a:off x="4091940" y="2505075"/>
            <a:ext cx="3199130" cy="10420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</a:p>
        </p:txBody>
      </p:sp>
      <p:sp>
        <p:nvSpPr>
          <p:cNvPr id="23" name="Hình chữ nhật 22"/>
          <p:cNvSpPr/>
          <p:nvPr/>
        </p:nvSpPr>
        <p:spPr>
          <a:xfrm>
            <a:off x="7739380" y="2484120"/>
            <a:ext cx="382016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Hình chữ nhật 24"/>
          <p:cNvSpPr/>
          <p:nvPr/>
        </p:nvSpPr>
        <p:spPr>
          <a:xfrm>
            <a:off x="1213523" y="2646335"/>
            <a:ext cx="183705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</a:p>
        </p:txBody>
      </p:sp>
      <p:pic>
        <p:nvPicPr>
          <p:cNvPr id="22" name="Chỗ dành sẵn cho Nội dung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6620" y="3546063"/>
            <a:ext cx="5887092" cy="32660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5725"/>
            <a:ext cx="11742420" cy="4439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budd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>
                  <p14:trim st="3499.000000" end="113540.500000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611104" y="4688286"/>
            <a:ext cx="609600" cy="609600"/>
          </a:xfrm>
          <a:prstGeom prst="rect">
            <a:avLst/>
          </a:prstGeom>
        </p:spPr>
      </p:pic>
      <p:sp>
        <p:nvSpPr>
          <p:cNvPr id="3" name="Hộp Văn bản 8"/>
          <p:cNvSpPr txBox="1"/>
          <p:nvPr/>
        </p:nvSpPr>
        <p:spPr>
          <a:xfrm>
            <a:off x="1581785" y="2457450"/>
            <a:ext cx="10059670" cy="690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hát nói về hình ảnh gì?</a:t>
            </a:r>
          </a:p>
        </p:txBody>
      </p:sp>
      <p:sp>
        <p:nvSpPr>
          <p:cNvPr id="5" name="Hộp Văn bản 8"/>
          <p:cNvSpPr txBox="1"/>
          <p:nvPr/>
        </p:nvSpPr>
        <p:spPr>
          <a:xfrm>
            <a:off x="1581785" y="5513070"/>
            <a:ext cx="10608945" cy="690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8"/>
          <p:cNvSpPr txBox="1"/>
          <p:nvPr/>
        </p:nvSpPr>
        <p:spPr>
          <a:xfrm>
            <a:off x="1581785" y="3566795"/>
            <a:ext cx="9954260" cy="1530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bài hát, em thấy thiên nhiên/cây xanh có ý nghĩa gì đối với cuộc sống của chúng ta?</a:t>
            </a:r>
          </a:p>
        </p:txBody>
      </p:sp>
      <p:sp>
        <p:nvSpPr>
          <p:cNvPr id="6" name="Hộp Văn bản 8"/>
          <p:cNvSpPr txBox="1"/>
          <p:nvPr/>
        </p:nvSpPr>
        <p:spPr>
          <a:xfrm>
            <a:off x="3612515" y="487045"/>
            <a:ext cx="4766310" cy="690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 bài Lý cây xanh</a:t>
            </a:r>
            <a:endParaRPr lang="en-US" sz="40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  <p:bldP spid="3" grpId="1"/>
      <p:bldP spid="5" grpId="0"/>
      <p:bldP spid="5" grpId="1"/>
      <p:bldP spid="20" grpId="0"/>
      <p:bldP spid="20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436">
              <a:srgbClr val="96C675"/>
            </a:gs>
            <a:gs pos="28000">
              <a:schemeClr val="bg1"/>
            </a:gs>
            <a:gs pos="93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167778" y="139466"/>
            <a:ext cx="11828477" cy="66608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Diagram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41" t="2878" r="8795" b="3266"/>
          <a:stretch>
            <a:fillRect/>
          </a:stretch>
        </p:blipFill>
        <p:spPr>
          <a:xfrm>
            <a:off x="3772677" y="794063"/>
            <a:ext cx="4646645" cy="5924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ctangle: Rounded Corners 12"/>
          <p:cNvSpPr/>
          <p:nvPr/>
        </p:nvSpPr>
        <p:spPr>
          <a:xfrm>
            <a:off x="3202225" y="1946374"/>
            <a:ext cx="1140903" cy="4110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/>
          <p:cNvSpPr/>
          <p:nvPr/>
        </p:nvSpPr>
        <p:spPr>
          <a:xfrm>
            <a:off x="8016648" y="2151904"/>
            <a:ext cx="1140903" cy="4110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/>
          <p:cNvSpPr/>
          <p:nvPr/>
        </p:nvSpPr>
        <p:spPr>
          <a:xfrm>
            <a:off x="3168237" y="2883144"/>
            <a:ext cx="1140903" cy="4110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/>
          <p:cNvSpPr/>
          <p:nvPr/>
        </p:nvSpPr>
        <p:spPr>
          <a:xfrm>
            <a:off x="8016648" y="5408230"/>
            <a:ext cx="1140903" cy="4110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/>
          <p:cNvSpPr/>
          <p:nvPr/>
        </p:nvSpPr>
        <p:spPr>
          <a:xfrm>
            <a:off x="3202224" y="4025447"/>
            <a:ext cx="1140903" cy="4110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/>
          <p:cNvSpPr/>
          <p:nvPr/>
        </p:nvSpPr>
        <p:spPr>
          <a:xfrm>
            <a:off x="3202223" y="1946374"/>
            <a:ext cx="1140903" cy="4110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Hoa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3168237" y="2888974"/>
            <a:ext cx="1140903" cy="4110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Thân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3202222" y="4019617"/>
            <a:ext cx="1140903" cy="4110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Quả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8025461" y="2151904"/>
            <a:ext cx="1140903" cy="4110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Lá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8025461" y="5418254"/>
            <a:ext cx="1140903" cy="4110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Rễ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160" y="332105"/>
            <a:ext cx="7970520" cy="76009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226" y="1571203"/>
            <a:ext cx="11650894" cy="5055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975" y="657860"/>
            <a:ext cx="9271635" cy="1008380"/>
          </a:xfrm>
          <a:prstGeom prst="rect">
            <a:avLst/>
          </a:prstGeom>
        </p:spPr>
      </p:pic>
      <p:sp>
        <p:nvSpPr>
          <p:cNvPr id="6" name="Tiêu đề 5"/>
          <p:cNvSpPr txBox="1">
            <a:spLocks noGrp="1"/>
          </p:cNvSpPr>
          <p:nvPr>
            <p:ph type="title"/>
          </p:nvPr>
        </p:nvSpPr>
        <p:spPr>
          <a:xfrm>
            <a:off x="838200" y="113030"/>
            <a:ext cx="10515600" cy="723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           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hoa lá đẹp - Phụ Kiện MacBook Chính Hã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33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35531" y="75444"/>
            <a:ext cx="557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 BÀI TẬP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-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208" y="621336"/>
            <a:ext cx="9059661" cy="120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67128" y="1715781"/>
          <a:ext cx="11794734" cy="5075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1578"/>
                <a:gridCol w="3931578"/>
                <a:gridCol w="3931578"/>
              </a:tblGrid>
              <a:tr h="628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1961"/>
                      </a:srgbClr>
                    </a:solidFill>
                  </a:tcPr>
                </a:tc>
              </a:tr>
              <a:tr h="2199949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9020"/>
                      </a:srgbClr>
                    </a:solidFill>
                  </a:tcPr>
                </a:tc>
              </a:tr>
              <a:tr h="2247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902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hoa lá đẹp - Phụ Kiện MacBook Chính Hã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33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35531" y="75444"/>
            <a:ext cx="557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 BÀI TẬP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contrast="-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209" y="621337"/>
            <a:ext cx="8411160" cy="829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67127" y="1399325"/>
          <a:ext cx="11815281" cy="5083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175"/>
                <a:gridCol w="5028670"/>
                <a:gridCol w="4878436"/>
              </a:tblGrid>
              <a:tr h="5730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41961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9020"/>
                      </a:srgbClr>
                    </a:solidFill>
                  </a:tcPr>
                </a:tc>
              </a:tr>
              <a:tr h="27062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endParaRPr lang="en-US" sz="2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902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Hộp Văn bản 1"/>
          <p:cNvSpPr txBox="1"/>
          <p:nvPr>
            <p:custDataLst>
              <p:tags r:id="rId1"/>
            </p:custDataLst>
          </p:nvPr>
        </p:nvSpPr>
        <p:spPr>
          <a:xfrm>
            <a:off x="2321963" y="4613108"/>
            <a:ext cx="4664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Thuộc loại rễ chùm.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/>
          <p:cNvSpPr txBox="1"/>
          <p:nvPr>
            <p:custDataLst>
              <p:tags r:id="rId2"/>
            </p:custDataLst>
          </p:nvPr>
        </p:nvSpPr>
        <p:spPr>
          <a:xfrm>
            <a:off x="7191911" y="4597976"/>
            <a:ext cx="4445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Thuộc loại rễ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/>
          <p:cNvSpPr txBox="1"/>
          <p:nvPr>
            <p:custDataLst>
              <p:tags r:id="rId3"/>
            </p:custDataLst>
          </p:nvPr>
        </p:nvSpPr>
        <p:spPr>
          <a:xfrm>
            <a:off x="2260317" y="2161096"/>
            <a:ext cx="4931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hông có rễ cái. Từ gốc thân mọc ra nhiều rễ con dài gần bằng nhau</a:t>
            </a:r>
            <a:r>
              <a:rPr lang="nl-NL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/>
          <p:cNvSpPr txBox="1"/>
          <p:nvPr>
            <p:custDataLst>
              <p:tags r:id="rId4"/>
            </p:custDataLst>
          </p:nvPr>
        </p:nvSpPr>
        <p:spPr>
          <a:xfrm>
            <a:off x="7192010" y="2160905"/>
            <a:ext cx="50419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rễ cái ( r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ễ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chính) to, dài. Từ rễ cái m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nhiều rễ con</a:t>
            </a:r>
            <a:r>
              <a:rPr lang="nl-NL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/>
          <p:cNvSpPr txBox="1"/>
          <p:nvPr>
            <p:custDataLst>
              <p:tags r:id="rId5"/>
            </p:custDataLst>
          </p:nvPr>
        </p:nvSpPr>
        <p:spPr>
          <a:xfrm>
            <a:off x="4551448" y="4627498"/>
            <a:ext cx="227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 chùm. 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2" name="Hộp Văn bản 11"/>
          <p:cNvSpPr txBox="1"/>
          <p:nvPr>
            <p:custDataLst>
              <p:tags r:id="rId6"/>
            </p:custDataLst>
          </p:nvPr>
        </p:nvSpPr>
        <p:spPr>
          <a:xfrm>
            <a:off x="9399138" y="4584686"/>
            <a:ext cx="227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35974" y="194187"/>
            <a:ext cx="11739716" cy="64696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picture containing text, ceramic ware, porcelain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8165" y="1310640"/>
            <a:ext cx="7280910" cy="55479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14399" y="423567"/>
            <a:ext cx="1003176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814668" y="886871"/>
            <a:ext cx="5172635" cy="31017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6064025" y="887506"/>
            <a:ext cx="5172634" cy="31017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1390613" y="587187"/>
            <a:ext cx="2537012" cy="6006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 chùm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485529" y="587186"/>
            <a:ext cx="2537012" cy="6006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 cọc</a:t>
            </a:r>
          </a:p>
        </p:txBody>
      </p:sp>
      <p:pic>
        <p:nvPicPr>
          <p:cNvPr id="8" name="Picture 7" descr="A picture containing text, ceramic ware, porcelain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0" r="48332" b="58241"/>
          <a:stretch>
            <a:fillRect/>
          </a:stretch>
        </p:blipFill>
        <p:spPr>
          <a:xfrm>
            <a:off x="4143072" y="4223820"/>
            <a:ext cx="1635954" cy="2369721"/>
          </a:xfrm>
          <a:prstGeom prst="rect">
            <a:avLst/>
          </a:prstGeom>
        </p:spPr>
      </p:pic>
      <p:pic>
        <p:nvPicPr>
          <p:cNvPr id="9" name="Picture 8" descr="A picture containing text, ceramic ware, porcelain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18" r="-1876" b="58241"/>
          <a:stretch>
            <a:fillRect/>
          </a:stretch>
        </p:blipFill>
        <p:spPr>
          <a:xfrm>
            <a:off x="5987418" y="4223821"/>
            <a:ext cx="1622613" cy="2349990"/>
          </a:xfrm>
          <a:prstGeom prst="rect">
            <a:avLst/>
          </a:prstGeom>
        </p:spPr>
      </p:pic>
      <p:pic>
        <p:nvPicPr>
          <p:cNvPr id="10" name="Picture 9" descr="A picture containing text, ceramic ware, porcelain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4" t="45644" r="57968" b="1176"/>
          <a:stretch>
            <a:fillRect/>
          </a:stretch>
        </p:blipFill>
        <p:spPr>
          <a:xfrm>
            <a:off x="7919807" y="4287783"/>
            <a:ext cx="1375015" cy="2369720"/>
          </a:xfrm>
          <a:prstGeom prst="rect">
            <a:avLst/>
          </a:prstGeom>
        </p:spPr>
      </p:pic>
      <p:pic>
        <p:nvPicPr>
          <p:cNvPr id="11" name="Picture 10" descr="A picture containing text, ceramic ware, porcelain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16" t="43962" r="889" b="844"/>
          <a:stretch>
            <a:fillRect/>
          </a:stretch>
        </p:blipFill>
        <p:spPr>
          <a:xfrm>
            <a:off x="9579276" y="4223820"/>
            <a:ext cx="1580792" cy="247352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955341" y="1219147"/>
            <a:ext cx="1622613" cy="2438503"/>
            <a:chOff x="681318" y="4092389"/>
            <a:chExt cx="1687602" cy="2438503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681318" y="4092389"/>
              <a:ext cx="1687602" cy="23801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 plant in a pot&#10;&#10;Description automatically generated with low confidence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065" r="19295"/>
            <a:stretch>
              <a:fillRect/>
            </a:stretch>
          </p:blipFill>
          <p:spPr>
            <a:xfrm>
              <a:off x="950259" y="4213412"/>
              <a:ext cx="797859" cy="2070669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1044985" y="6356757"/>
              <a:ext cx="887062" cy="174135"/>
              <a:chOff x="1354114" y="6575613"/>
              <a:chExt cx="887062" cy="174135"/>
            </a:xfrm>
          </p:grpSpPr>
          <p:sp>
            <p:nvSpPr>
              <p:cNvPr id="16" name="Rectangle: Rounded Corners 15"/>
              <p:cNvSpPr/>
              <p:nvPr/>
            </p:nvSpPr>
            <p:spPr>
              <a:xfrm>
                <a:off x="1443317" y="6575613"/>
                <a:ext cx="797859" cy="174135"/>
              </a:xfrm>
              <a:prstGeom prst="roundRect">
                <a:avLst/>
              </a:prstGeom>
              <a:solidFill>
                <a:srgbClr val="B3D8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>
                    <a:solidFill>
                      <a:schemeClr val="tx1"/>
                    </a:solidFill>
                  </a:rPr>
                  <a:t>Cây hành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354114" y="6578988"/>
                <a:ext cx="178406" cy="1673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3D8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>
                    <a:solidFill>
                      <a:srgbClr val="2EB54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6203615" y="1219147"/>
            <a:ext cx="1622613" cy="2438503"/>
            <a:chOff x="2374600" y="4222376"/>
            <a:chExt cx="1622613" cy="2438503"/>
          </a:xfrm>
        </p:grpSpPr>
        <p:sp>
          <p:nvSpPr>
            <p:cNvPr id="23" name="Rectangle: Rounded Corners 22"/>
            <p:cNvSpPr/>
            <p:nvPr/>
          </p:nvSpPr>
          <p:spPr>
            <a:xfrm>
              <a:off x="2374600" y="4222376"/>
              <a:ext cx="1622613" cy="23801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/>
            <p:cNvSpPr/>
            <p:nvPr/>
          </p:nvSpPr>
          <p:spPr>
            <a:xfrm>
              <a:off x="2810030" y="6486744"/>
              <a:ext cx="767134" cy="174135"/>
            </a:xfrm>
            <a:prstGeom prst="roundRect">
              <a:avLst/>
            </a:prstGeom>
            <a:solidFill>
              <a:srgbClr val="B3D8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tx1"/>
                  </a:solidFill>
                </a:rPr>
                <a:t>Cây cải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724262" y="6490119"/>
              <a:ext cx="171536" cy="1673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3D8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rgbClr val="2EB54F"/>
                  </a:solidFill>
                </a:rPr>
                <a:t>2</a:t>
              </a:r>
            </a:p>
          </p:txBody>
        </p:sp>
        <p:pic>
          <p:nvPicPr>
            <p:cNvPr id="27" name="Picture 26" descr="A picture containing text, vegetable&#10;&#10;Description automatically generate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41188" y="4424329"/>
              <a:ext cx="1548437" cy="1890879"/>
            </a:xfrm>
            <a:prstGeom prst="rect">
              <a:avLst/>
            </a:prstGeom>
          </p:spPr>
        </p:pic>
        <p:sp>
          <p:nvSpPr>
            <p:cNvPr id="28" name="Rectangle: Rounded Corners 27"/>
            <p:cNvSpPr/>
            <p:nvPr/>
          </p:nvSpPr>
          <p:spPr>
            <a:xfrm>
              <a:off x="3435290" y="5136776"/>
              <a:ext cx="554336" cy="113403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/>
            <p:cNvSpPr/>
            <p:nvPr/>
          </p:nvSpPr>
          <p:spPr>
            <a:xfrm>
              <a:off x="3299996" y="5683624"/>
              <a:ext cx="554336" cy="2913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: Rounded Corners 5"/>
          <p:cNvSpPr/>
          <p:nvPr/>
        </p:nvSpPr>
        <p:spPr>
          <a:xfrm>
            <a:off x="1390613" y="597982"/>
            <a:ext cx="2537012" cy="6006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 chùm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4 -0.00718 L -0.27591 -0.42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97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28906 -0.439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3" y="-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2.59259E-6 L 0.30925 -0.428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-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417 L -0.00156 -0.430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3989294" y="116980"/>
            <a:ext cx="4195482" cy="5737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3524036" y="28"/>
            <a:ext cx="6113124" cy="9680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00685" y="1044575"/>
            <a:ext cx="3425190" cy="5678805"/>
            <a:chOff x="1556231" y="962182"/>
            <a:chExt cx="2259296" cy="28407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4160" y="1192661"/>
              <a:ext cx="2051367" cy="24765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Rectangle: Rounded Corners 8"/>
            <p:cNvSpPr/>
            <p:nvPr/>
          </p:nvSpPr>
          <p:spPr>
            <a:xfrm>
              <a:off x="1556231" y="962182"/>
              <a:ext cx="2238947" cy="2752165"/>
            </a:xfrm>
            <a:prstGeom prst="roundRect">
              <a:avLst/>
            </a:prstGeom>
            <a:noFill/>
            <a:ln>
              <a:solidFill>
                <a:srgbClr val="2EB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2030373" y="3577451"/>
              <a:ext cx="938651" cy="225516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rốt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79875" y="1045210"/>
            <a:ext cx="3970655" cy="5680075"/>
            <a:chOff x="4376370" y="948735"/>
            <a:chExt cx="2580241" cy="2816692"/>
          </a:xfrm>
        </p:grpSpPr>
        <p:pic>
          <p:nvPicPr>
            <p:cNvPr id="3074" name="Picture 2" descr="Cây Đước | Vườn Nhà Đẹp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289" y="1242878"/>
              <a:ext cx="2324404" cy="22687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: Rounded Corners 13"/>
            <p:cNvSpPr/>
            <p:nvPr/>
          </p:nvSpPr>
          <p:spPr>
            <a:xfrm>
              <a:off x="4376370" y="948735"/>
              <a:ext cx="2580241" cy="2752165"/>
            </a:xfrm>
            <a:prstGeom prst="roundRect">
              <a:avLst/>
            </a:prstGeom>
            <a:noFill/>
            <a:ln>
              <a:solidFill>
                <a:srgbClr val="2EB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/>
            <p:cNvSpPr/>
            <p:nvPr/>
          </p:nvSpPr>
          <p:spPr>
            <a:xfrm>
              <a:off x="5115409" y="3539774"/>
              <a:ext cx="961040" cy="22565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đước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74380" y="1014730"/>
            <a:ext cx="3602990" cy="5570855"/>
            <a:chOff x="7649040" y="975362"/>
            <a:chExt cx="2391114" cy="2944954"/>
          </a:xfrm>
        </p:grpSpPr>
        <p:pic>
          <p:nvPicPr>
            <p:cNvPr id="3076" name="Picture 4" descr="Cây Trầu Không leo cau - Bám tườ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680"/>
            <a:stretch>
              <a:fillRect/>
            </a:stretch>
          </p:blipFill>
          <p:spPr bwMode="auto">
            <a:xfrm>
              <a:off x="7715699" y="1379683"/>
              <a:ext cx="2324455" cy="24765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: Rounded Corners 14"/>
            <p:cNvSpPr/>
            <p:nvPr/>
          </p:nvSpPr>
          <p:spPr>
            <a:xfrm>
              <a:off x="7649040" y="975362"/>
              <a:ext cx="2324455" cy="2752165"/>
            </a:xfrm>
            <a:prstGeom prst="roundRect">
              <a:avLst/>
            </a:prstGeom>
            <a:noFill/>
            <a:ln>
              <a:solidFill>
                <a:srgbClr val="2EB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/>
            <p:cNvSpPr/>
            <p:nvPr/>
          </p:nvSpPr>
          <p:spPr>
            <a:xfrm>
              <a:off x="8151789" y="3691380"/>
              <a:ext cx="1451778" cy="228936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trầu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369060" y="1104265"/>
            <a:ext cx="17170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13680" y="1104265"/>
            <a:ext cx="15722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587904" y="1044653"/>
            <a:ext cx="11564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5.112125984252,&quot;left&quot;:177.97771653543307,&quot;top&quot;:170.15,&quot;width&quot;:785.322283464566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5.112125984252,&quot;left&quot;:177.97771653543307,&quot;top&quot;:170.15,&quot;width&quot;:785.322283464566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5.112125984252,&quot;left&quot;:177.97771653543307,&quot;top&quot;:170.15,&quot;width&quot;:785.322283464566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5.112125984252,&quot;left&quot;:177.97771653543307,&quot;top&quot;:170.15,&quot;width&quot;:785.322283464566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5.112125984252,&quot;left&quot;:177.97771653543307,&quot;top&quot;:170.15,&quot;width&quot;:785.322283464566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5.112125984252,&quot;left&quot;:177.97771653543307,&quot;top&quot;:170.15,&quot;width&quot;:785.3222834645669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249</Words>
  <Application>WPS Presentation</Application>
  <PresentationFormat>Custom</PresentationFormat>
  <Paragraphs>60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1_Office Theme</vt:lpstr>
      <vt:lpstr>Green Color</vt:lpstr>
      <vt:lpstr>Slide 1</vt:lpstr>
      <vt:lpstr>Slide 2</vt:lpstr>
      <vt:lpstr>Slide 3</vt:lpstr>
      <vt:lpstr>2. Rễ cây            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Trung Hiếu</dc:creator>
  <cp:lastModifiedBy>HP</cp:lastModifiedBy>
  <cp:revision>260</cp:revision>
  <dcterms:created xsi:type="dcterms:W3CDTF">2022-08-01T08:57:00Z</dcterms:created>
  <dcterms:modified xsi:type="dcterms:W3CDTF">2025-12-17T02:01:25Z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2C493E4410F9429FBA2D5B9A6D385B48_12</vt:lpwstr>
  </property>
  <property fmtid="{D5CDD505-2E9C-101B-9397-08002B2CF9AE}" pid="3" name="KSOProductBuildVer">
    <vt:lpwstr>1033-12.2.0.22549</vt:lpwstr>
  </property>
</Properties>
</file>