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9"/>
  </p:notesMasterIdLst>
  <p:sldIdLst>
    <p:sldId id="402" r:id="rId3"/>
    <p:sldId id="351" r:id="rId4"/>
    <p:sldId id="352" r:id="rId5"/>
    <p:sldId id="353" r:id="rId6"/>
    <p:sldId id="265" r:id="rId7"/>
    <p:sldId id="354" r:id="rId8"/>
    <p:sldId id="284" r:id="rId9"/>
    <p:sldId id="355" r:id="rId10"/>
    <p:sldId id="356" r:id="rId11"/>
    <p:sldId id="358" r:id="rId12"/>
    <p:sldId id="365" r:id="rId13"/>
    <p:sldId id="377" r:id="rId14"/>
    <p:sldId id="370" r:id="rId15"/>
    <p:sldId id="371" r:id="rId16"/>
    <p:sldId id="372" r:id="rId17"/>
    <p:sldId id="3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FF0066"/>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0" d="100"/>
          <a:sy n="70" d="100"/>
        </p:scale>
        <p:origin x="53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D0757-5F41-4D25-A74E-A0D2ED120ABC}" type="datetimeFigureOut">
              <a:rPr lang="en-US" smtClean="0"/>
              <a:pPr/>
              <a:t>2/27/2026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A57DCD-C6C3-4CE9-B49F-039A011F006A}" type="slidenum">
              <a:rPr lang="en-US" smtClean="0"/>
              <a:pPr/>
              <a:t>‹#›</a:t>
            </a:fld>
            <a:endParaRPr lang="en-US"/>
          </a:p>
        </p:txBody>
      </p:sp>
    </p:spTree>
    <p:extLst>
      <p:ext uri="{BB962C8B-B14F-4D97-AF65-F5344CB8AC3E}">
        <p14:creationId xmlns:p14="http://schemas.microsoft.com/office/powerpoint/2010/main" val="3541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      </a:t>
            </a:r>
          </a:p>
        </p:txBody>
      </p:sp>
    </p:spTree>
    <p:extLst>
      <p:ext uri="{BB962C8B-B14F-4D97-AF65-F5344CB8AC3E}">
        <p14:creationId xmlns:p14="http://schemas.microsoft.com/office/powerpoint/2010/main" val="3171030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56494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564948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322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pPr/>
              <a:t>2/27/2026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pPr/>
              <a:t>‹#›</a:t>
            </a:fld>
            <a:endParaRPr lang="en-US"/>
          </a:p>
        </p:txBody>
      </p:sp>
    </p:spTree>
    <p:extLst>
      <p:ext uri="{BB962C8B-B14F-4D97-AF65-F5344CB8AC3E}">
        <p14:creationId xmlns:p14="http://schemas.microsoft.com/office/powerpoint/2010/main" val="399204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pPr/>
              <a:t>2/27/2026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pPr/>
              <a:t>‹#›</a:t>
            </a:fld>
            <a:endParaRPr lang="en-US"/>
          </a:p>
        </p:txBody>
      </p:sp>
    </p:spTree>
    <p:extLst>
      <p:ext uri="{BB962C8B-B14F-4D97-AF65-F5344CB8AC3E}">
        <p14:creationId xmlns:p14="http://schemas.microsoft.com/office/powerpoint/2010/main" val="2086012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5D80544-09E9-4B95-A99D-4459C9A03B4E}" type="datetimeFigureOut">
              <a:rPr lang="en-US" smtClean="0"/>
              <a:pPr/>
              <a:t>2/27/2026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27678CD-9105-436E-ABEC-B4C478236E5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1_0000s_0004_10"/>
          <p:cNvPicPr>
            <a:picLocks noChangeAspect="1"/>
          </p:cNvPicPr>
          <p:nvPr userDrawn="1"/>
        </p:nvPicPr>
        <p:blipFill>
          <a:blip r:embed="rId2" cstate="print"/>
          <a:stretch>
            <a:fillRect/>
          </a:stretch>
        </p:blipFill>
        <p:spPr>
          <a:xfrm>
            <a:off x="-5715" y="-46990"/>
            <a:ext cx="12218035" cy="6894195"/>
          </a:xfrm>
          <a:prstGeom prst="rect">
            <a:avLst/>
          </a:prstGeom>
        </p:spPr>
      </p:pic>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2026/2/27</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pic>
        <p:nvPicPr>
          <p:cNvPr id="8" name="图片 7" descr="1_0000s_0001_3D"/>
          <p:cNvPicPr>
            <a:picLocks noChangeAspect="1"/>
          </p:cNvPicPr>
          <p:nvPr userDrawn="1"/>
        </p:nvPicPr>
        <p:blipFill>
          <a:blip r:embed="rId3" cstate="print"/>
          <a:srcRect l="70118" b="80930"/>
          <a:stretch>
            <a:fillRect/>
          </a:stretch>
        </p:blipFill>
        <p:spPr>
          <a:xfrm>
            <a:off x="8722360" y="28575"/>
            <a:ext cx="3625850" cy="1156970"/>
          </a:xfrm>
          <a:prstGeom prst="rect">
            <a:avLst/>
          </a:prstGeom>
        </p:spPr>
      </p:pic>
    </p:spTree>
    <p:extLst>
      <p:ext uri="{BB962C8B-B14F-4D97-AF65-F5344CB8AC3E}">
        <p14:creationId xmlns:p14="http://schemas.microsoft.com/office/powerpoint/2010/main" val="1736118243"/>
      </p:ext>
    </p:extLst>
  </p:cSld>
  <p:clrMapOvr>
    <a:masterClrMapping/>
  </p:clrMapOvr>
  <p:transitio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247958"/>
      </p:ext>
    </p:extLst>
  </p:cSld>
  <p:clrMapOvr>
    <a:masterClrMapping/>
  </p:clrMapOvr>
  <p:transition spd="slow">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2026/2/27</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622966247"/>
      </p:ext>
    </p:extLst>
  </p:cSld>
  <p:clrMapOvr>
    <a:masterClrMapping/>
  </p:clrMapOvr>
  <p:transition spd="slow">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2026/2/27</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666249593"/>
      </p:ext>
    </p:extLst>
  </p:cSld>
  <p:clrMapOvr>
    <a:masterClrMapping/>
  </p:clrMapOvr>
  <p:transition spd="slow">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2026/2/27</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463752479"/>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图片 27">
            <a:extLst>
              <a:ext uri="{FF2B5EF4-FFF2-40B4-BE49-F238E27FC236}">
                <a16:creationId xmlns:a16="http://schemas.microsoft.com/office/drawing/2014/main" id="{96DE8BEB-F38D-5B4A-F9CB-8A40C3E60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pic>
        <p:nvPicPr>
          <p:cNvPr id="8" name="图片 28">
            <a:extLst>
              <a:ext uri="{FF2B5EF4-FFF2-40B4-BE49-F238E27FC236}">
                <a16:creationId xmlns:a16="http://schemas.microsoft.com/office/drawing/2014/main" id="{E8FF8847-4C00-0A9A-C5A4-6C57D1ACDF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spTree>
    <p:extLst>
      <p:ext uri="{BB962C8B-B14F-4D97-AF65-F5344CB8AC3E}">
        <p14:creationId xmlns:p14="http://schemas.microsoft.com/office/powerpoint/2010/main" val="1224585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2026/2/27</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819242444"/>
      </p:ext>
    </p:extLst>
  </p:cSld>
  <p:clrMapOvr>
    <a:masterClrMapping/>
  </p:clrMapOvr>
  <p:transition spd="slow">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2026/2/27</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4184327213"/>
      </p:ext>
    </p:extLst>
  </p:cSld>
  <p:clrMapOvr>
    <a:masterClrMapping/>
  </p:clrMapOvr>
  <p:transition spd="slow">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2026/2/27</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139022907"/>
      </p:ext>
    </p:extLst>
  </p:cSld>
  <p:clrMapOvr>
    <a:masterClrMapping/>
  </p:clrMapOvr>
  <p:transition spd="slow">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2026/2/27</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822197121"/>
      </p:ext>
    </p:extLst>
  </p:cSld>
  <p:clrMapOvr>
    <a:masterClrMapping/>
  </p:clrMapOvr>
  <p:transition spd="slow">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2026/2/27</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214260788"/>
      </p:ext>
    </p:extLst>
  </p:cSld>
  <p:clrMapOvr>
    <a:masterClrMapping/>
  </p:clrMapOvr>
  <p:transition spd="slow">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2026/2/27</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425778354"/>
      </p:ext>
    </p:extLst>
  </p:cSld>
  <p:clrMapOvr>
    <a:masterClrMapping/>
  </p:clrMapOvr>
  <p:transition spd="slow">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2026/2/27</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438257557"/>
      </p:ext>
    </p:extLst>
  </p:cSld>
  <p:clrMapOvr>
    <a:masterClrMapping/>
  </p:clrMapOvr>
  <p:transition spd="slow">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2026/2/27</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629887320"/>
      </p:ext>
    </p:extLst>
  </p:cSld>
  <p:clrMapOvr>
    <a:masterClrMapping/>
  </p:clrMapOvr>
  <p:transition spd="slow">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2026/2/27</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466763408"/>
      </p:ext>
    </p:extLst>
  </p:cSld>
  <p:clrMapOvr>
    <a:masterClrMapping/>
  </p:clrMapOvr>
  <p:transition spd="slow">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2026/2/27</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742126506"/>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矩形: 圆角 12">
            <a:extLst>
              <a:ext uri="{FF2B5EF4-FFF2-40B4-BE49-F238E27FC236}">
                <a16:creationId xmlns:a16="http://schemas.microsoft.com/office/drawing/2014/main" id="{872C3E8A-54F7-F585-46E6-DB9CAFB98201}"/>
              </a:ext>
            </a:extLst>
          </p:cNvPr>
          <p:cNvSpPr/>
          <p:nvPr userDrawn="1"/>
        </p:nvSpPr>
        <p:spPr>
          <a:xfrm>
            <a:off x="245661" y="223370"/>
            <a:ext cx="11709778" cy="6532272"/>
          </a:xfrm>
          <a:prstGeom prst="roundRect">
            <a:avLst>
              <a:gd name="adj" fmla="val 107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75618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949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103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pPr/>
              <a:t>2/27/2026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pPr/>
              <a:t>‹#›</a:t>
            </a:fld>
            <a:endParaRPr lang="en-US"/>
          </a:p>
        </p:txBody>
      </p:sp>
    </p:spTree>
    <p:extLst>
      <p:ext uri="{BB962C8B-B14F-4D97-AF65-F5344CB8AC3E}">
        <p14:creationId xmlns:p14="http://schemas.microsoft.com/office/powerpoint/2010/main" val="2430441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pPr/>
              <a:t>2/27/2026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pPr/>
              <a:t>‹#›</a:t>
            </a:fld>
            <a:endParaRPr lang="en-US"/>
          </a:p>
        </p:txBody>
      </p:sp>
    </p:spTree>
    <p:extLst>
      <p:ext uri="{BB962C8B-B14F-4D97-AF65-F5344CB8AC3E}">
        <p14:creationId xmlns:p14="http://schemas.microsoft.com/office/powerpoint/2010/main" val="870844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pPr/>
              <a:t>2/27/2026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pPr/>
              <a:t>‹#›</a:t>
            </a:fld>
            <a:endParaRPr lang="en-US"/>
          </a:p>
        </p:txBody>
      </p:sp>
    </p:spTree>
    <p:extLst>
      <p:ext uri="{BB962C8B-B14F-4D97-AF65-F5344CB8AC3E}">
        <p14:creationId xmlns:p14="http://schemas.microsoft.com/office/powerpoint/2010/main" val="1466602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pPr/>
              <a:t>2/27/2026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pPr/>
              <a:t>‹#›</a:t>
            </a:fld>
            <a:endParaRPr lang="en-US"/>
          </a:p>
        </p:txBody>
      </p:sp>
    </p:spTree>
    <p:extLst>
      <p:ext uri="{BB962C8B-B14F-4D97-AF65-F5344CB8AC3E}">
        <p14:creationId xmlns:p14="http://schemas.microsoft.com/office/powerpoint/2010/main" val="2272380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4">
            <a:extLst>
              <a:ext uri="{FF2B5EF4-FFF2-40B4-BE49-F238E27FC236}">
                <a16:creationId xmlns:a16="http://schemas.microsoft.com/office/drawing/2014/main" id="{71D1E945-2C0D-E02F-86B5-DBE21224B64E}"/>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57706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8" r:id="rId12"/>
    <p:sldLayoutId id="2147483679" r:id="rId13"/>
    <p:sldLayoutId id="2147483680"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60751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 id="2147483666"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ransition spd="slow">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14.xml"/><Relationship Id="rId6" Type="http://schemas.openxmlformats.org/officeDocument/2006/relationships/image" Target="../media/image42.png"/><Relationship Id="rId5" Type="http://schemas.openxmlformats.org/officeDocument/2006/relationships/image" Target="../media/image45.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24107" y="1513945"/>
            <a:ext cx="1905000" cy="1447800"/>
          </a:xfrm>
          <a:prstGeom prst="rect">
            <a:avLst/>
          </a:prstGeom>
          <a:noFill/>
        </p:spPr>
        <p:txBody>
          <a:bodyPr spcFirstLastPara="1">
            <a:prstTxWarp prst="textArchDown">
              <a:avLst/>
            </a:prstTxWarp>
            <a:spAutoFit/>
          </a:bodyPr>
          <a:lstStyle/>
          <a:p>
            <a:pPr algn="ctr">
              <a:defRPr/>
            </a:pPr>
            <a:r>
              <a:rPr lang="en-US" sz="2000" b="1">
                <a:solidFill>
                  <a:schemeClr val="bg1"/>
                </a:solidFill>
                <a:latin typeface="VNI-Times" pitchFamily="2" charset="0"/>
                <a:cs typeface="Arial" charset="0"/>
              </a:rPr>
              <a:t>GD &amp; ÑT</a:t>
            </a:r>
          </a:p>
        </p:txBody>
      </p:sp>
      <p:sp>
        <p:nvSpPr>
          <p:cNvPr id="5123" name="AutoShape 33"/>
          <p:cNvSpPr>
            <a:spLocks noChangeArrowheads="1"/>
          </p:cNvSpPr>
          <p:nvPr/>
        </p:nvSpPr>
        <p:spPr bwMode="auto">
          <a:xfrm>
            <a:off x="6172205" y="990601"/>
            <a:ext cx="996951" cy="795339"/>
          </a:xfrm>
          <a:prstGeom prst="irregularSeal1">
            <a:avLst/>
          </a:prstGeom>
          <a:gradFill rotWithShape="1">
            <a:gsLst>
              <a:gs pos="0">
                <a:srgbClr val="FF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4" name="AutoShape 24"/>
          <p:cNvSpPr>
            <a:spLocks noChangeArrowheads="1"/>
          </p:cNvSpPr>
          <p:nvPr/>
        </p:nvSpPr>
        <p:spPr bwMode="auto">
          <a:xfrm rot="19926999">
            <a:off x="2401888" y="4503739"/>
            <a:ext cx="1295400"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5" name="AutoShape 24"/>
          <p:cNvSpPr>
            <a:spLocks noChangeArrowheads="1"/>
          </p:cNvSpPr>
          <p:nvPr/>
        </p:nvSpPr>
        <p:spPr bwMode="auto">
          <a:xfrm rot="19926999">
            <a:off x="6477006" y="4267201"/>
            <a:ext cx="677863"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6" name="AutoShape 24"/>
          <p:cNvSpPr>
            <a:spLocks noChangeArrowheads="1"/>
          </p:cNvSpPr>
          <p:nvPr/>
        </p:nvSpPr>
        <p:spPr bwMode="auto">
          <a:xfrm rot="19926999">
            <a:off x="2743206" y="5029201"/>
            <a:ext cx="677863"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7" name="AutoShape 33"/>
          <p:cNvSpPr>
            <a:spLocks noChangeArrowheads="1"/>
          </p:cNvSpPr>
          <p:nvPr/>
        </p:nvSpPr>
        <p:spPr bwMode="auto">
          <a:xfrm>
            <a:off x="8229605" y="1981201"/>
            <a:ext cx="996951" cy="795339"/>
          </a:xfrm>
          <a:prstGeom prst="irregularSeal1">
            <a:avLst/>
          </a:prstGeom>
          <a:gradFill rotWithShape="1">
            <a:gsLst>
              <a:gs pos="0">
                <a:srgbClr val="FF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8" name="AutoShape 28"/>
          <p:cNvSpPr>
            <a:spLocks noChangeArrowheads="1"/>
          </p:cNvSpPr>
          <p:nvPr/>
        </p:nvSpPr>
        <p:spPr bwMode="auto">
          <a:xfrm>
            <a:off x="6324600" y="4343406"/>
            <a:ext cx="6096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9" name="AutoShape 28"/>
          <p:cNvSpPr>
            <a:spLocks noChangeArrowheads="1"/>
          </p:cNvSpPr>
          <p:nvPr/>
        </p:nvSpPr>
        <p:spPr bwMode="auto">
          <a:xfrm>
            <a:off x="5410200" y="1676405"/>
            <a:ext cx="6096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0" name="AutoShape 32"/>
          <p:cNvSpPr>
            <a:spLocks noChangeArrowheads="1"/>
          </p:cNvSpPr>
          <p:nvPr/>
        </p:nvSpPr>
        <p:spPr bwMode="auto">
          <a:xfrm rot="17331562">
            <a:off x="7812883" y="2042323"/>
            <a:ext cx="715963" cy="596900"/>
          </a:xfrm>
          <a:prstGeom prst="irregularSeal1">
            <a:avLst/>
          </a:prstGeom>
          <a:gradFill rotWithShape="1">
            <a:gsLst>
              <a:gs pos="0">
                <a:srgbClr val="FFCC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1" name="AutoShape 24"/>
          <p:cNvSpPr>
            <a:spLocks noChangeArrowheads="1"/>
          </p:cNvSpPr>
          <p:nvPr/>
        </p:nvSpPr>
        <p:spPr bwMode="auto">
          <a:xfrm rot="19926999">
            <a:off x="6248406" y="4114801"/>
            <a:ext cx="677863"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2" name="AutoShape 33"/>
          <p:cNvSpPr>
            <a:spLocks noChangeArrowheads="1"/>
          </p:cNvSpPr>
          <p:nvPr/>
        </p:nvSpPr>
        <p:spPr bwMode="auto">
          <a:xfrm>
            <a:off x="2057405" y="990601"/>
            <a:ext cx="996951" cy="871539"/>
          </a:xfrm>
          <a:prstGeom prst="irregularSeal1">
            <a:avLst/>
          </a:prstGeom>
          <a:gradFill rotWithShape="1">
            <a:gsLst>
              <a:gs pos="0">
                <a:srgbClr val="FF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3" name="AutoShape 24"/>
          <p:cNvSpPr>
            <a:spLocks noChangeArrowheads="1"/>
          </p:cNvSpPr>
          <p:nvPr/>
        </p:nvSpPr>
        <p:spPr bwMode="auto">
          <a:xfrm rot="19926999">
            <a:off x="2590806" y="5562601"/>
            <a:ext cx="677863"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5" name="AutoShape 24"/>
          <p:cNvSpPr>
            <a:spLocks noChangeArrowheads="1"/>
          </p:cNvSpPr>
          <p:nvPr/>
        </p:nvSpPr>
        <p:spPr bwMode="auto">
          <a:xfrm rot="19926999">
            <a:off x="5791204" y="2133601"/>
            <a:ext cx="677863"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6" name="AutoShape 33"/>
          <p:cNvSpPr>
            <a:spLocks noChangeArrowheads="1"/>
          </p:cNvSpPr>
          <p:nvPr/>
        </p:nvSpPr>
        <p:spPr bwMode="auto">
          <a:xfrm>
            <a:off x="8991605" y="1066801"/>
            <a:ext cx="996951" cy="871539"/>
          </a:xfrm>
          <a:prstGeom prst="irregularSeal1">
            <a:avLst/>
          </a:prstGeom>
          <a:gradFill rotWithShape="1">
            <a:gsLst>
              <a:gs pos="0">
                <a:srgbClr val="FF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7" name="AutoShape 28"/>
          <p:cNvSpPr>
            <a:spLocks noChangeArrowheads="1"/>
          </p:cNvSpPr>
          <p:nvPr/>
        </p:nvSpPr>
        <p:spPr bwMode="auto">
          <a:xfrm>
            <a:off x="9372600" y="3124206"/>
            <a:ext cx="6096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8" name="AutoShape 28"/>
          <p:cNvSpPr>
            <a:spLocks noChangeArrowheads="1"/>
          </p:cNvSpPr>
          <p:nvPr/>
        </p:nvSpPr>
        <p:spPr bwMode="auto">
          <a:xfrm>
            <a:off x="2133600" y="3048006"/>
            <a:ext cx="6096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9" name="AutoShape 28"/>
          <p:cNvSpPr>
            <a:spLocks noChangeArrowheads="1"/>
          </p:cNvSpPr>
          <p:nvPr/>
        </p:nvSpPr>
        <p:spPr bwMode="auto">
          <a:xfrm>
            <a:off x="5715000" y="990606"/>
            <a:ext cx="6096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40" name="AutoShape 28"/>
          <p:cNvSpPr>
            <a:spLocks noChangeArrowheads="1"/>
          </p:cNvSpPr>
          <p:nvPr/>
        </p:nvSpPr>
        <p:spPr bwMode="auto">
          <a:xfrm>
            <a:off x="5867400" y="5334006"/>
            <a:ext cx="6096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41" name="AutoShape 12"/>
          <p:cNvSpPr>
            <a:spLocks noChangeArrowheads="1"/>
          </p:cNvSpPr>
          <p:nvPr/>
        </p:nvSpPr>
        <p:spPr bwMode="auto">
          <a:xfrm>
            <a:off x="10134600" y="5943600"/>
            <a:ext cx="533400" cy="457200"/>
          </a:xfrm>
          <a:prstGeom prst="star32">
            <a:avLst>
              <a:gd name="adj" fmla="val 15056"/>
            </a:avLst>
          </a:prstGeom>
          <a:solidFill>
            <a:srgbClr val="FFFF00"/>
          </a:solidFill>
          <a:ln w="9525">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nMonotype corsivaH" panose="020B7200000000000000" pitchFamily="34" charset="0"/>
            </a:endParaRPr>
          </a:p>
        </p:txBody>
      </p:sp>
      <p:grpSp>
        <p:nvGrpSpPr>
          <p:cNvPr id="2" name="Group 26"/>
          <p:cNvGrpSpPr>
            <a:grpSpLocks noChangeAspect="1"/>
          </p:cNvGrpSpPr>
          <p:nvPr/>
        </p:nvGrpSpPr>
        <p:grpSpPr bwMode="auto">
          <a:xfrm>
            <a:off x="1598840" y="746443"/>
            <a:ext cx="3425825" cy="2698751"/>
            <a:chOff x="4330" y="4900"/>
            <a:chExt cx="2400" cy="1872"/>
          </a:xfrm>
        </p:grpSpPr>
        <p:sp>
          <p:nvSpPr>
            <p:cNvPr id="5150" name="AutoShape 27"/>
            <p:cNvSpPr>
              <a:spLocks noChangeAspect="1" noChangeArrowheads="1"/>
            </p:cNvSpPr>
            <p:nvPr/>
          </p:nvSpPr>
          <p:spPr bwMode="auto">
            <a:xfrm>
              <a:off x="4330" y="4900"/>
              <a:ext cx="2400"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151" name="AutoShape 28" descr="2"/>
            <p:cNvSpPr>
              <a:spLocks noChangeArrowheads="1"/>
            </p:cNvSpPr>
            <p:nvPr/>
          </p:nvSpPr>
          <p:spPr bwMode="auto">
            <a:xfrm>
              <a:off x="4330" y="5923"/>
              <a:ext cx="2400" cy="849"/>
            </a:xfrm>
            <a:prstGeom prst="wave">
              <a:avLst>
                <a:gd name="adj1" fmla="val 20644"/>
                <a:gd name="adj2" fmla="val 0"/>
              </a:avLst>
            </a:prstGeom>
            <a:blipFill dpi="0" rotWithShape="0">
              <a:blip r:embed="rId2" cstate="print"/>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p>
          </p:txBody>
        </p:sp>
        <p:pic>
          <p:nvPicPr>
            <p:cNvPr id="5152" name="Picture 29" descr="cos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 y="5095"/>
              <a:ext cx="1028" cy="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3" name="Picture 30" descr="BOO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1" y="5834"/>
              <a:ext cx="1200" cy="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4" name="Picture 31" descr="BOOK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8" y="5622"/>
              <a:ext cx="1557"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5" name="Picture 32" descr="QUILLP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9" y="4900"/>
              <a:ext cx="868" cy="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6" name="Text Box 33"/>
            <p:cNvSpPr txBox="1">
              <a:spLocks noChangeArrowheads="1"/>
            </p:cNvSpPr>
            <p:nvPr/>
          </p:nvSpPr>
          <p:spPr bwMode="auto">
            <a:xfrm>
              <a:off x="5698" y="5672"/>
              <a:ext cx="68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cs typeface="Arial" panose="020B0604020202020204" pitchFamily="34" charset="0"/>
              </a:endParaRPr>
            </a:p>
          </p:txBody>
        </p:sp>
        <p:sp>
          <p:nvSpPr>
            <p:cNvPr id="5157" name="Text Box 34"/>
            <p:cNvSpPr txBox="1">
              <a:spLocks noChangeArrowheads="1"/>
            </p:cNvSpPr>
            <p:nvPr/>
          </p:nvSpPr>
          <p:spPr bwMode="auto">
            <a:xfrm>
              <a:off x="5618" y="5844"/>
              <a:ext cx="912"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cs typeface="Arial" panose="020B0604020202020204" pitchFamily="34" charset="0"/>
              </a:endParaRPr>
            </a:p>
          </p:txBody>
        </p:sp>
        <p:sp>
          <p:nvSpPr>
            <p:cNvPr id="5158" name="Text Box 35"/>
            <p:cNvSpPr txBox="1">
              <a:spLocks noChangeArrowheads="1"/>
            </p:cNvSpPr>
            <p:nvPr/>
          </p:nvSpPr>
          <p:spPr bwMode="auto">
            <a:xfrm>
              <a:off x="5209" y="5784"/>
              <a:ext cx="632"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cs typeface="Arial" panose="020B0604020202020204" pitchFamily="34" charset="0"/>
              </a:endParaRPr>
            </a:p>
          </p:txBody>
        </p:sp>
      </p:grpSp>
      <p:sp>
        <p:nvSpPr>
          <p:cNvPr id="39" name="WordArt 2"/>
          <p:cNvSpPr>
            <a:spLocks noChangeArrowheads="1" noChangeShapeType="1" noTextEdit="1"/>
          </p:cNvSpPr>
          <p:nvPr/>
        </p:nvSpPr>
        <p:spPr bwMode="auto">
          <a:xfrm>
            <a:off x="6953256" y="1266409"/>
            <a:ext cx="4286280" cy="1143000"/>
          </a:xfrm>
          <a:prstGeom prst="rect">
            <a:avLst/>
          </a:prstGeom>
        </p:spPr>
        <p:txBody>
          <a:bodyPr wrap="none" fromWordArt="1">
            <a:prstTxWarp prst="textPlain">
              <a:avLst>
                <a:gd name="adj" fmla="val 50000"/>
              </a:avLst>
            </a:prstTxWarp>
          </a:bodyPr>
          <a:lstStyle/>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TIẾNG VIỆT</a:t>
            </a:r>
          </a:p>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5B.</a:t>
            </a:r>
          </a:p>
        </p:txBody>
      </p:sp>
      <p:sp>
        <p:nvSpPr>
          <p:cNvPr id="40" name="WordArt 3"/>
          <p:cNvSpPr>
            <a:spLocks noChangeArrowheads="1" noChangeShapeType="1" noTextEdit="1"/>
          </p:cNvSpPr>
          <p:nvPr/>
        </p:nvSpPr>
        <p:spPr bwMode="auto">
          <a:xfrm>
            <a:off x="1047716" y="3429002"/>
            <a:ext cx="8382059" cy="2028623"/>
          </a:xfrm>
          <a:prstGeom prst="rect">
            <a:avLst/>
          </a:prstGeom>
        </p:spPr>
        <p:txBody>
          <a:bodyPr wrap="none" fromWordArt="1">
            <a:prstTxWarp prst="textPlain">
              <a:avLst>
                <a:gd name="adj" fmla="val 50000"/>
              </a:avLst>
            </a:prstTxWarp>
          </a:bodyPr>
          <a:lstStyle/>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BÀI 11 : HANG SƠN ĐOÒNG-</a:t>
            </a:r>
          </a:p>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NHỮNG ĐIỀU KÌ THÚ (</a:t>
            </a:r>
            <a:r>
              <a:rPr lang="en-US" sz="27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Tiết</a:t>
            </a: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1+2)</a:t>
            </a:r>
          </a:p>
        </p:txBody>
      </p:sp>
      <p:sp>
        <p:nvSpPr>
          <p:cNvPr id="41" name="WordArt 4"/>
          <p:cNvSpPr>
            <a:spLocks noChangeArrowheads="1" noChangeShapeType="1" noTextEdit="1"/>
          </p:cNvSpPr>
          <p:nvPr/>
        </p:nvSpPr>
        <p:spPr bwMode="auto">
          <a:xfrm>
            <a:off x="1992579" y="5858675"/>
            <a:ext cx="8311487" cy="833023"/>
          </a:xfrm>
          <a:prstGeom prst="rect">
            <a:avLst/>
          </a:prstGeom>
        </p:spPr>
        <p:txBody>
          <a:bodyPr wrap="none" fromWordArt="1">
            <a:prstTxWarp prst="textPlain">
              <a:avLst>
                <a:gd name="adj" fmla="val 50000"/>
              </a:avLst>
            </a:prstTxWarp>
          </a:bodyPr>
          <a:lstStyle/>
          <a:p>
            <a:pPr algn="ctr"/>
            <a:r>
              <a:rPr lang="en-US" sz="27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 VIÊN: </a:t>
            </a:r>
            <a:r>
              <a:rPr lang="en-US" sz="2700" b="1" kern="10" dirty="0" err="1">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Tào</a:t>
            </a:r>
            <a:r>
              <a:rPr lang="en-US" sz="27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Thị</a:t>
            </a:r>
            <a:r>
              <a:rPr lang="en-US" sz="27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Hồng</a:t>
            </a:r>
            <a:r>
              <a:rPr lang="en-US" sz="27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p>
        </p:txBody>
      </p:sp>
      <p:sp>
        <p:nvSpPr>
          <p:cNvPr id="42" name="WordArt 16"/>
          <p:cNvSpPr>
            <a:spLocks noChangeArrowheads="1" noChangeShapeType="1" noTextEdit="1"/>
          </p:cNvSpPr>
          <p:nvPr/>
        </p:nvSpPr>
        <p:spPr bwMode="auto">
          <a:xfrm>
            <a:off x="1782653" y="48580"/>
            <a:ext cx="9285683" cy="519955"/>
          </a:xfrm>
          <a:prstGeom prst="rect">
            <a:avLst/>
          </a:prstGeom>
        </p:spPr>
        <p:txBody>
          <a:bodyPr wrap="none" fromWordArt="1">
            <a:prstTxWarp prst="textPlain">
              <a:avLst>
                <a:gd name="adj" fmla="val 50000"/>
              </a:avLst>
            </a:prstTxWarp>
          </a:bodyPr>
          <a:lstStyle/>
          <a:p>
            <a:pPr algn="ctr"/>
            <a:r>
              <a:rPr lang="vi-VN"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a:t>
            </a:r>
            <a:r>
              <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ƯỜNG PTDTBT TH SỐ 1 SÁN CHẢI</a:t>
            </a:r>
            <a:r>
              <a:rPr lang="vi-VN"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endPar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2648915"/>
      </p:ext>
    </p:extLst>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3735" y="1571613"/>
            <a:ext cx="7323943" cy="861774"/>
          </a:xfrm>
          <a:prstGeom prst="rect">
            <a:avLst/>
          </a:prstGeom>
          <a:noFill/>
        </p:spPr>
        <p:txBody>
          <a:bodyPr wrap="square" rtlCol="0">
            <a:spAutoFit/>
          </a:bodyPr>
          <a:lstStyle/>
          <a:p>
            <a:r>
              <a:rPr lang="en-US" sz="5000" b="1" dirty="0">
                <a:solidFill>
                  <a:srgbClr val="0000FF"/>
                </a:solidFill>
                <a:latin typeface="Times New Roman" pitchFamily="18" charset="0"/>
                <a:cs typeface="Times New Roman" pitchFamily="18" charset="0"/>
              </a:rPr>
              <a:t>ĐỌC LẠI BÀI</a:t>
            </a:r>
            <a:endParaRPr lang="vi-VN" sz="5000" b="1" dirty="0">
              <a:solidFill>
                <a:srgbClr val="0000FF"/>
              </a:solidFill>
              <a:latin typeface="Times New Roman" pitchFamily="18" charset="0"/>
              <a:cs typeface="Times New Roman" pitchFamily="18" charset="0"/>
            </a:endParaRPr>
          </a:p>
        </p:txBody>
      </p:sp>
      <p:pic>
        <p:nvPicPr>
          <p:cNvPr id="13" name="Picture 2" descr="Trang chủ - NQ Education">
            <a:extLst>
              <a:ext uri="{FF2B5EF4-FFF2-40B4-BE49-F238E27FC236}">
                <a16:creationId xmlns:a16="http://schemas.microsoft.com/office/drawing/2014/main" id="{CDC375CF-0BBE-D9C1-307F-5E4174E9C8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 y="1383022"/>
            <a:ext cx="3883153" cy="311755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023360" y="3146104"/>
            <a:ext cx="7631469" cy="584775"/>
          </a:xfrm>
          <a:prstGeom prst="rect">
            <a:avLst/>
          </a:prstGeom>
          <a:noFill/>
        </p:spPr>
        <p:txBody>
          <a:bodyPr wrap="square" rtlCol="0">
            <a:spAutoFit/>
          </a:bodyPr>
          <a:lstStyle/>
          <a:p>
            <a:pPr algn="ctr"/>
            <a:r>
              <a:rPr lang="en-US" sz="3200" b="1" dirty="0">
                <a:solidFill>
                  <a:srgbClr val="009900"/>
                </a:solidFill>
                <a:latin typeface="Times New Roman" pitchFamily="18" charset="0"/>
                <a:cs typeface="Times New Roman" pitchFamily="18" charset="0"/>
              </a:rPr>
              <a:t>* LUYỆN ĐỌC DIỄN CẢM</a:t>
            </a:r>
            <a:endParaRPr lang="vi-VN" sz="3200" b="1" dirty="0">
              <a:solidFill>
                <a:srgbClr val="009900"/>
              </a:solidFill>
              <a:latin typeface="Times New Roman" pitchFamily="18" charset="0"/>
              <a:cs typeface="Times New Roman" pitchFamily="18" charset="0"/>
            </a:endParaRPr>
          </a:p>
        </p:txBody>
      </p:sp>
      <p:sp>
        <p:nvSpPr>
          <p:cNvPr id="9" name="TextBox 8"/>
          <p:cNvSpPr txBox="1"/>
          <p:nvPr/>
        </p:nvSpPr>
        <p:spPr>
          <a:xfrm>
            <a:off x="0" y="4820893"/>
            <a:ext cx="12192000" cy="1200329"/>
          </a:xfrm>
          <a:prstGeom prst="rect">
            <a:avLst/>
          </a:prstGeom>
          <a:noFill/>
        </p:spPr>
        <p:txBody>
          <a:bodyPr wrap="square" rtlCol="0">
            <a:spAutoFit/>
          </a:bodyPr>
          <a:lstStyle/>
          <a:p>
            <a:r>
              <a:rPr lang="en-US" sz="2400" b="1" kern="0" dirty="0">
                <a:solidFill>
                  <a:srgbClr val="0000FF"/>
                </a:solidFill>
                <a:latin typeface="Times New Roman" pitchFamily="18" charset="0"/>
                <a:cs typeface="Times New Roman" pitchFamily="18" charset="0"/>
                <a:sym typeface="Arial"/>
              </a:rPr>
              <a:t>           ** </a:t>
            </a:r>
            <a:r>
              <a:rPr lang="en-US" sz="2400" b="1" kern="0" dirty="0" err="1">
                <a:solidFill>
                  <a:srgbClr val="0000FF"/>
                </a:solidFill>
                <a:latin typeface="Times New Roman" pitchFamily="18" charset="0"/>
                <a:cs typeface="Times New Roman" pitchFamily="18" charset="0"/>
                <a:sym typeface="Arial"/>
              </a:rPr>
              <a:t>Nội</a:t>
            </a:r>
            <a:r>
              <a:rPr lang="en-US" sz="2400" b="1" kern="0" dirty="0">
                <a:solidFill>
                  <a:srgbClr val="0000FF"/>
                </a:solidFill>
                <a:latin typeface="Times New Roman" pitchFamily="18" charset="0"/>
                <a:cs typeface="Times New Roman" pitchFamily="18" charset="0"/>
                <a:sym typeface="Arial"/>
              </a:rPr>
              <a:t> dung: </a:t>
            </a:r>
            <a:r>
              <a:rPr lang="vi-VN" sz="2400" b="1" dirty="0">
                <a:solidFill>
                  <a:srgbClr val="0000FF"/>
                </a:solidFill>
                <a:latin typeface="Times New Roman" pitchFamily="18" charset="0"/>
                <a:ea typeface="Cambria" panose="02040503050406030204" pitchFamily="18" charset="0"/>
                <a:cs typeface="Times New Roman" pitchFamily="18" charset="0"/>
              </a:rPr>
              <a:t>Bài đọc cung cấp thông tin về niên đại, độ lớn và hệ sinh thái đặc biệt của hang Sơn Đoòng. Qua </a:t>
            </a:r>
            <a:r>
              <a:rPr lang="en-US" sz="2400" b="1" dirty="0" err="1">
                <a:solidFill>
                  <a:srgbClr val="0000FF"/>
                </a:solidFill>
                <a:latin typeface="Times New Roman" pitchFamily="18" charset="0"/>
                <a:ea typeface="Cambria" panose="02040503050406030204" pitchFamily="18" charset="0"/>
                <a:cs typeface="Times New Roman" pitchFamily="18" charset="0"/>
              </a:rPr>
              <a:t>đó</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vi-VN" sz="2400" b="1" dirty="0">
                <a:solidFill>
                  <a:srgbClr val="0000FF"/>
                </a:solidFill>
                <a:latin typeface="Times New Roman" pitchFamily="18" charset="0"/>
                <a:ea typeface="Cambria" panose="02040503050406030204" pitchFamily="18" charset="0"/>
                <a:cs typeface="Times New Roman" pitchFamily="18" charset="0"/>
              </a:rPr>
              <a:t>ta càng thêm tự hào trước vẻ đẹp thiên nhiên </a:t>
            </a:r>
            <a:r>
              <a:rPr lang="en-US" sz="2400" b="1" dirty="0" err="1">
                <a:solidFill>
                  <a:srgbClr val="0000FF"/>
                </a:solidFill>
                <a:latin typeface="Times New Roman" pitchFamily="18" charset="0"/>
                <a:ea typeface="Cambria" panose="02040503050406030204" pitchFamily="18" charset="0"/>
                <a:cs typeface="Times New Roman" pitchFamily="18" charset="0"/>
              </a:rPr>
              <a:t>kì</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thú</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vi-VN" sz="2400" b="1" dirty="0">
                <a:solidFill>
                  <a:srgbClr val="0000FF"/>
                </a:solidFill>
                <a:latin typeface="Times New Roman" pitchFamily="18" charset="0"/>
                <a:ea typeface="Cambria" panose="02040503050406030204" pitchFamily="18" charset="0"/>
                <a:cs typeface="Times New Roman" pitchFamily="18" charset="0"/>
              </a:rPr>
              <a:t>của đất nước Việt Nam.</a:t>
            </a:r>
            <a:endParaRPr lang="en-US" sz="2400" b="1" dirty="0">
              <a:solidFill>
                <a:srgbClr val="0000FF"/>
              </a:solidFill>
              <a:latin typeface="Times New Roman" pitchFamily="18" charset="0"/>
              <a:cs typeface="Times New Roman" pitchFamily="18" charset="0"/>
            </a:endParaRPr>
          </a:p>
        </p:txBody>
      </p:sp>
      <p:sp>
        <p:nvSpPr>
          <p:cNvPr id="14" name="TextBox 13"/>
          <p:cNvSpPr txBox="1"/>
          <p:nvPr/>
        </p:nvSpPr>
        <p:spPr>
          <a:xfrm>
            <a:off x="2381224" y="4357695"/>
            <a:ext cx="4572032" cy="461665"/>
          </a:xfrm>
          <a:prstGeom prst="rect">
            <a:avLst/>
          </a:prstGeom>
          <a:noFill/>
        </p:spPr>
        <p:txBody>
          <a:bodyPr wrap="square" rtlCol="0">
            <a:spAutoFit/>
          </a:bodyPr>
          <a:lstStyle/>
          <a:p>
            <a:r>
              <a:rPr lang="en-US" sz="2400" b="1" dirty="0" err="1">
                <a:solidFill>
                  <a:srgbClr val="009900"/>
                </a:solidFill>
                <a:latin typeface="Times New Roman" pitchFamily="18" charset="0"/>
                <a:cs typeface="Times New Roman" pitchFamily="18" charset="0"/>
              </a:rPr>
              <a:t>Nội</a:t>
            </a:r>
            <a:r>
              <a:rPr lang="en-US" sz="2400" b="1" dirty="0">
                <a:solidFill>
                  <a:srgbClr val="009900"/>
                </a:solidFill>
                <a:latin typeface="Times New Roman" pitchFamily="18" charset="0"/>
                <a:cs typeface="Times New Roman" pitchFamily="18" charset="0"/>
              </a:rPr>
              <a:t> dung </a:t>
            </a:r>
            <a:r>
              <a:rPr lang="en-US" sz="2400" b="1" dirty="0" err="1">
                <a:solidFill>
                  <a:srgbClr val="009900"/>
                </a:solidFill>
                <a:latin typeface="Times New Roman" pitchFamily="18" charset="0"/>
                <a:cs typeface="Times New Roman" pitchFamily="18" charset="0"/>
              </a:rPr>
              <a:t>bài</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nói</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gì</a:t>
            </a:r>
            <a:r>
              <a:rPr lang="en-US" sz="2400" b="1" dirty="0">
                <a:solidFill>
                  <a:srgbClr val="009900"/>
                </a:solidFill>
                <a:latin typeface="Times New Roman" pitchFamily="18" charset="0"/>
                <a:cs typeface="Times New Roman" pitchFamily="18" charset="0"/>
              </a:rPr>
              <a:t>?</a:t>
            </a:r>
          </a:p>
        </p:txBody>
      </p:sp>
      <p:sp>
        <p:nvSpPr>
          <p:cNvPr id="15" name="TextBox 14"/>
          <p:cNvSpPr txBox="1"/>
          <p:nvPr/>
        </p:nvSpPr>
        <p:spPr>
          <a:xfrm>
            <a:off x="0" y="7"/>
            <a:ext cx="12192000" cy="461665"/>
          </a:xfrm>
          <a:prstGeom prst="rect">
            <a:avLst/>
          </a:prstGeom>
          <a:noFill/>
        </p:spPr>
        <p:txBody>
          <a:bodyPr wrap="square" rtlCol="0">
            <a:spAutoFit/>
          </a:bodyPr>
          <a:lstStyle/>
          <a:p>
            <a:pPr algn="ctr"/>
            <a:r>
              <a:rPr lang="en-US" sz="2400" b="1" dirty="0" err="1">
                <a:solidFill>
                  <a:srgbClr val="0000FF"/>
                </a:solidFill>
                <a:latin typeface="Times New Roman" pitchFamily="18" charset="0"/>
                <a:cs typeface="Times New Roman" pitchFamily="18" charset="0"/>
              </a:rPr>
              <a:t>Thứ</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Hai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ngày</a:t>
            </a:r>
            <a:r>
              <a:rPr lang="en-US" sz="2400" b="1" dirty="0">
                <a:solidFill>
                  <a:srgbClr val="0000FF"/>
                </a:solidFill>
                <a:latin typeface="Times New Roman" pitchFamily="18" charset="0"/>
                <a:cs typeface="Times New Roman" pitchFamily="18" charset="0"/>
              </a:rPr>
              <a:t> 13 </a:t>
            </a:r>
            <a:r>
              <a:rPr lang="en-US" sz="2400" b="1" dirty="0" err="1">
                <a:solidFill>
                  <a:srgbClr val="0000FF"/>
                </a:solidFill>
                <a:latin typeface="Times New Roman" pitchFamily="18" charset="0"/>
                <a:cs typeface="Times New Roman" pitchFamily="18" charset="0"/>
              </a:rPr>
              <a:t>tháng</a:t>
            </a:r>
            <a:r>
              <a:rPr lang="en-US" sz="2400" b="1" dirty="0">
                <a:solidFill>
                  <a:srgbClr val="0000FF"/>
                </a:solidFill>
                <a:latin typeface="Times New Roman" pitchFamily="18" charset="0"/>
                <a:cs typeface="Times New Roman" pitchFamily="18" charset="0"/>
              </a:rPr>
              <a:t> 10 </a:t>
            </a:r>
            <a:r>
              <a:rPr lang="en-US" sz="2400" b="1" dirty="0" err="1">
                <a:solidFill>
                  <a:srgbClr val="0000FF"/>
                </a:solidFill>
                <a:latin typeface="Times New Roman" pitchFamily="18" charset="0"/>
                <a:cs typeface="Times New Roman" pitchFamily="18" charset="0"/>
              </a:rPr>
              <a:t>năm</a:t>
            </a:r>
            <a:r>
              <a:rPr lang="en-US" sz="2400" b="1" dirty="0">
                <a:solidFill>
                  <a:srgbClr val="0000FF"/>
                </a:solidFill>
                <a:latin typeface="Times New Roman" pitchFamily="18" charset="0"/>
                <a:cs typeface="Times New Roman" pitchFamily="18" charset="0"/>
              </a:rPr>
              <a:t> 2025</a:t>
            </a:r>
            <a:endParaRPr lang="vi-VN" sz="2400" b="1" dirty="0">
              <a:solidFill>
                <a:srgbClr val="0000FF"/>
              </a:solidFill>
              <a:latin typeface="Times New Roman" pitchFamily="18" charset="0"/>
              <a:cs typeface="Times New Roman" pitchFamily="18" charset="0"/>
            </a:endParaRPr>
          </a:p>
        </p:txBody>
      </p:sp>
      <p:sp>
        <p:nvSpPr>
          <p:cNvPr id="16" name="TextBox 15"/>
          <p:cNvSpPr txBox="1"/>
          <p:nvPr/>
        </p:nvSpPr>
        <p:spPr>
          <a:xfrm>
            <a:off x="0" y="401153"/>
            <a:ext cx="12192000" cy="461665"/>
          </a:xfrm>
          <a:prstGeom prst="rect">
            <a:avLst/>
          </a:prstGeom>
          <a:noFill/>
        </p:spPr>
        <p:txBody>
          <a:bodyPr wrap="square" rtlCol="0">
            <a:spAutoFit/>
          </a:bodyPr>
          <a:lstStyle/>
          <a:p>
            <a:pPr algn="ct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endParaRPr lang="vi-VN" sz="2400" b="1" dirty="0">
              <a:solidFill>
                <a:srgbClr val="0000FF"/>
              </a:solidFill>
              <a:latin typeface="Times New Roman" pitchFamily="18" charset="0"/>
              <a:cs typeface="Times New Roman" pitchFamily="18" charset="0"/>
            </a:endParaRPr>
          </a:p>
        </p:txBody>
      </p:sp>
      <p:sp>
        <p:nvSpPr>
          <p:cNvPr id="17" name="TextBox 16"/>
          <p:cNvSpPr txBox="1"/>
          <p:nvPr/>
        </p:nvSpPr>
        <p:spPr>
          <a:xfrm>
            <a:off x="0" y="814481"/>
            <a:ext cx="12192000" cy="461665"/>
          </a:xfrm>
          <a:prstGeom prst="rect">
            <a:avLst/>
          </a:prstGeom>
          <a:noFill/>
        </p:spPr>
        <p:txBody>
          <a:bodyPr wrap="square" rtlCol="0">
            <a:spAutoFit/>
          </a:bodyPr>
          <a:lstStyle/>
          <a:p>
            <a:pPr algn="ctr"/>
            <a:r>
              <a:rPr lang="en-US" sz="2400" b="1" dirty="0" err="1">
                <a:solidFill>
                  <a:srgbClr val="FF0000"/>
                </a:solidFill>
                <a:latin typeface="Times New Roman" pitchFamily="18" charset="0"/>
                <a:cs typeface="Times New Roman" pitchFamily="18" charset="0"/>
              </a:rPr>
              <a:t>Bài</a:t>
            </a:r>
            <a:r>
              <a:rPr lang="en-US" sz="2400" b="1" dirty="0">
                <a:solidFill>
                  <a:srgbClr val="FF0000"/>
                </a:solidFill>
                <a:latin typeface="Times New Roman" pitchFamily="18" charset="0"/>
                <a:cs typeface="Times New Roman" pitchFamily="18" charset="0"/>
              </a:rPr>
              <a:t> 11. </a:t>
            </a:r>
            <a:r>
              <a:rPr lang="en-US" sz="2400" b="1" dirty="0" err="1">
                <a:solidFill>
                  <a:srgbClr val="FF0000"/>
                </a:solidFill>
                <a:latin typeface="Times New Roman" pitchFamily="18" charset="0"/>
                <a:cs typeface="Times New Roman" pitchFamily="18" charset="0"/>
              </a:rPr>
              <a:t>Đọc</a:t>
            </a:r>
            <a:r>
              <a:rPr lang="en-US" sz="2400" b="1" dirty="0">
                <a:solidFill>
                  <a:srgbClr val="FF0000"/>
                </a:solidFill>
                <a:latin typeface="Times New Roman" pitchFamily="18" charset="0"/>
                <a:cs typeface="Times New Roman" pitchFamily="18" charset="0"/>
              </a:rPr>
              <a:t>: Hang </a:t>
            </a:r>
            <a:r>
              <a:rPr lang="en-US" sz="2400" b="1" dirty="0" err="1">
                <a:solidFill>
                  <a:srgbClr val="FF0000"/>
                </a:solidFill>
                <a:latin typeface="Times New Roman" pitchFamily="18" charset="0"/>
                <a:cs typeface="Times New Roman" pitchFamily="18" charset="0"/>
              </a:rPr>
              <a:t>Sơn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Đoòng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điều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kì</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thú</a:t>
            </a:r>
            <a:r>
              <a:rPr lang="en-US" sz="24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62925361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4"/>
                                        </p:tgtEl>
                                        <p:attrNameLst>
                                          <p:attrName>style.visibility</p:attrName>
                                        </p:attrNameLst>
                                      </p:cBhvr>
                                      <p:to>
                                        <p:strVal val="visible"/>
                                      </p:to>
                                    </p:set>
                                    <p:anim calcmode="discrete" valueType="clr">
                                      <p:cBhvr override="childStyle">
                                        <p:cTn id="13"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4"/>
                                        </p:tgtEl>
                                        <p:attrNameLst>
                                          <p:attrName>fillcolor</p:attrName>
                                        </p:attrNameLst>
                                      </p:cBhvr>
                                      <p:tavLst>
                                        <p:tav tm="0">
                                          <p:val>
                                            <p:clrVal>
                                              <a:schemeClr val="accent2"/>
                                            </p:clrVal>
                                          </p:val>
                                        </p:tav>
                                        <p:tav tm="50000">
                                          <p:val>
                                            <p:clrVal>
                                              <a:schemeClr val="hlink"/>
                                            </p:clrVal>
                                          </p:val>
                                        </p:tav>
                                      </p:tavLst>
                                    </p:anim>
                                    <p:set>
                                      <p:cBhvr>
                                        <p:cTn id="15" dur="80"/>
                                        <p:tgtEl>
                                          <p:spTgt spid="14"/>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9"/>
                                        </p:tgtEl>
                                        <p:attrNameLst>
                                          <p:attrName>style.visibility</p:attrName>
                                        </p:attrNameLst>
                                      </p:cBhvr>
                                      <p:to>
                                        <p:strVal val="visible"/>
                                      </p:to>
                                    </p:set>
                                    <p:anim calcmode="discrete" valueType="clr">
                                      <p:cBhvr override="childStyle">
                                        <p:cTn id="20"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9"/>
                                        </p:tgtEl>
                                        <p:attrNameLst>
                                          <p:attrName>fillcolor</p:attrName>
                                        </p:attrNameLst>
                                      </p:cBhvr>
                                      <p:tavLst>
                                        <p:tav tm="0">
                                          <p:val>
                                            <p:clrVal>
                                              <a:schemeClr val="accent2"/>
                                            </p:clrVal>
                                          </p:val>
                                        </p:tav>
                                        <p:tav tm="50000">
                                          <p:val>
                                            <p:clrVal>
                                              <a:schemeClr val="hlink"/>
                                            </p:clrVal>
                                          </p:val>
                                        </p:tav>
                                      </p:tavLst>
                                    </p:anim>
                                    <p:set>
                                      <p:cBhvr>
                                        <p:cTn id="22"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57558"/>
            <a:ext cx="12191999" cy="523220"/>
          </a:xfrm>
          <a:prstGeom prst="rect">
            <a:avLst/>
          </a:prstGeom>
          <a:noFill/>
        </p:spPr>
        <p:txBody>
          <a:bodyPr wrap="square" rtlCol="0">
            <a:spAutoFit/>
          </a:bodyPr>
          <a:lstStyle/>
          <a:p>
            <a:r>
              <a:rPr lang="en-US" sz="2800" b="1" dirty="0">
                <a:solidFill>
                  <a:srgbClr val="0000FF"/>
                </a:solidFill>
                <a:latin typeface="Times New Roman" pitchFamily="18" charset="0"/>
                <a:ea typeface="Cambria" panose="02040503050406030204" pitchFamily="18" charset="0"/>
                <a:cs typeface="Times New Roman" pitchFamily="18" charset="0"/>
              </a:rPr>
              <a:t>* </a:t>
            </a:r>
            <a:r>
              <a:rPr lang="en-US" sz="2800" b="1" dirty="0" err="1">
                <a:solidFill>
                  <a:srgbClr val="0000FF"/>
                </a:solidFill>
                <a:latin typeface="Times New Roman" pitchFamily="18" charset="0"/>
                <a:ea typeface="Cambria" panose="02040503050406030204" pitchFamily="18" charset="0"/>
                <a:cs typeface="Times New Roman" pitchFamily="18" charset="0"/>
              </a:rPr>
              <a:t>Bài</a:t>
            </a:r>
            <a:r>
              <a:rPr lang="en-US" sz="2800" b="1" dirty="0">
                <a:solidFill>
                  <a:srgbClr val="0000FF"/>
                </a:solidFill>
                <a:latin typeface="Times New Roman" pitchFamily="18" charset="0"/>
                <a:ea typeface="Cambria" panose="02040503050406030204" pitchFamily="18" charset="0"/>
                <a:cs typeface="Times New Roman" pitchFamily="18" charset="0"/>
              </a:rPr>
              <a:t> 1. </a:t>
            </a:r>
            <a:r>
              <a:rPr lang="vi-VN" sz="2800" b="1" dirty="0">
                <a:solidFill>
                  <a:srgbClr val="0000FF"/>
                </a:solidFill>
                <a:latin typeface="Times New Roman" pitchFamily="18" charset="0"/>
                <a:ea typeface="Cambria" panose="02040503050406030204" pitchFamily="18" charset="0"/>
                <a:cs typeface="Times New Roman" pitchFamily="18" charset="0"/>
              </a:rPr>
              <a:t>Chọn từ thích hợp thay cho bông hoa trong mỗi thành ngữ dưới đây: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sp>
        <p:nvSpPr>
          <p:cNvPr id="3" name="TextBox 2">
            <a:extLst>
              <a:ext uri="{FF2B5EF4-FFF2-40B4-BE49-F238E27FC236}">
                <a16:creationId xmlns:a16="http://schemas.microsoft.com/office/drawing/2014/main" id="{0792CD5C-216F-D087-C6ED-08B3EB01B063}"/>
              </a:ext>
            </a:extLst>
          </p:cNvPr>
          <p:cNvSpPr txBox="1"/>
          <p:nvPr/>
        </p:nvSpPr>
        <p:spPr>
          <a:xfrm>
            <a:off x="254980" y="1907690"/>
            <a:ext cx="10260311" cy="523220"/>
          </a:xfrm>
          <a:prstGeom prst="rect">
            <a:avLst/>
          </a:prstGeom>
          <a:noFill/>
        </p:spPr>
        <p:txBody>
          <a:bodyPr wrap="square" rtlCol="0">
            <a:spAutoFit/>
          </a:bodyPr>
          <a:lstStyle/>
          <a:p>
            <a:pPr algn="just"/>
            <a:r>
              <a:rPr lang="en-US" sz="2800" b="1" dirty="0">
                <a:solidFill>
                  <a:srgbClr val="C00000"/>
                </a:solidFill>
                <a:latin typeface="Times New Roman" pitchFamily="18" charset="0"/>
                <a:ea typeface="Cambria" panose="02040503050406030204" pitchFamily="18" charset="0"/>
                <a:cs typeface="Times New Roman" pitchFamily="18" charset="0"/>
              </a:rPr>
              <a:t>G:</a:t>
            </a:r>
            <a:r>
              <a:rPr lang="en-US" sz="2800" b="1" dirty="0">
                <a:solidFill>
                  <a:srgbClr val="008000"/>
                </a:solidFill>
                <a:latin typeface="Times New Roman" pitchFamily="18" charset="0"/>
                <a:ea typeface="Cambria" panose="02040503050406030204" pitchFamily="18" charset="0"/>
                <a:cs typeface="Times New Roman" pitchFamily="18" charset="0"/>
              </a:rPr>
              <a:t> </a:t>
            </a:r>
            <a:r>
              <a:rPr lang="en-US" sz="2800" b="1" dirty="0" err="1">
                <a:solidFill>
                  <a:srgbClr val="008000"/>
                </a:solidFill>
                <a:latin typeface="Times New Roman" pitchFamily="18" charset="0"/>
                <a:ea typeface="Cambria" panose="02040503050406030204" pitchFamily="18" charset="0"/>
                <a:cs typeface="Times New Roman" pitchFamily="18" charset="0"/>
              </a:rPr>
              <a:t>Từ</a:t>
            </a:r>
            <a:r>
              <a:rPr lang="en-US" sz="2800" b="1" dirty="0">
                <a:solidFill>
                  <a:srgbClr val="008000"/>
                </a:solidFill>
                <a:latin typeface="Times New Roman" pitchFamily="18" charset="0"/>
                <a:ea typeface="Cambria" panose="02040503050406030204" pitchFamily="18" charset="0"/>
                <a:cs typeface="Times New Roman" pitchFamily="18" charset="0"/>
              </a:rPr>
              <a:t> </a:t>
            </a:r>
            <a:r>
              <a:rPr lang="en-US" sz="2800" b="1" dirty="0" err="1">
                <a:solidFill>
                  <a:srgbClr val="008000"/>
                </a:solidFill>
                <a:latin typeface="Times New Roman" pitchFamily="18" charset="0"/>
                <a:ea typeface="Cambria" panose="02040503050406030204" pitchFamily="18" charset="0"/>
                <a:cs typeface="Times New Roman" pitchFamily="18" charset="0"/>
              </a:rPr>
              <a:t>cần</a:t>
            </a:r>
            <a:r>
              <a:rPr lang="en-US" sz="2800" b="1" dirty="0">
                <a:solidFill>
                  <a:srgbClr val="008000"/>
                </a:solidFill>
                <a:latin typeface="Times New Roman" pitchFamily="18" charset="0"/>
                <a:ea typeface="Cambria" panose="02040503050406030204" pitchFamily="18" charset="0"/>
                <a:cs typeface="Times New Roman" pitchFamily="18" charset="0"/>
              </a:rPr>
              <a:t> </a:t>
            </a:r>
            <a:r>
              <a:rPr lang="en-US" sz="2800" b="1" dirty="0" err="1">
                <a:solidFill>
                  <a:srgbClr val="008000"/>
                </a:solidFill>
                <a:latin typeface="Times New Roman" pitchFamily="18" charset="0"/>
                <a:ea typeface="Cambria" panose="02040503050406030204" pitchFamily="18" charset="0"/>
                <a:cs typeface="Times New Roman" pitchFamily="18" charset="0"/>
              </a:rPr>
              <a:t>tìm</a:t>
            </a:r>
            <a:r>
              <a:rPr lang="en-US" sz="2800" b="1" dirty="0">
                <a:solidFill>
                  <a:srgbClr val="008000"/>
                </a:solidFill>
                <a:latin typeface="Times New Roman" pitchFamily="18" charset="0"/>
                <a:ea typeface="Cambria" panose="02040503050406030204" pitchFamily="18" charset="0"/>
                <a:cs typeface="Times New Roman" pitchFamily="18" charset="0"/>
              </a:rPr>
              <a:t> </a:t>
            </a:r>
            <a:r>
              <a:rPr lang="en-US" sz="2800" b="1" dirty="0" err="1">
                <a:solidFill>
                  <a:srgbClr val="008000"/>
                </a:solidFill>
                <a:latin typeface="Times New Roman" pitchFamily="18" charset="0"/>
                <a:ea typeface="Cambria" panose="02040503050406030204" pitchFamily="18" charset="0"/>
                <a:cs typeface="Times New Roman" pitchFamily="18" charset="0"/>
              </a:rPr>
              <a:t>đồng</a:t>
            </a:r>
            <a:r>
              <a:rPr lang="en-US" sz="2800" b="1" dirty="0">
                <a:solidFill>
                  <a:srgbClr val="008000"/>
                </a:solidFill>
                <a:latin typeface="Times New Roman" pitchFamily="18" charset="0"/>
                <a:ea typeface="Cambria" panose="02040503050406030204" pitchFamily="18" charset="0"/>
                <a:cs typeface="Times New Roman" pitchFamily="18" charset="0"/>
              </a:rPr>
              <a:t> </a:t>
            </a:r>
            <a:r>
              <a:rPr lang="en-US" sz="2800" b="1" dirty="0" err="1">
                <a:solidFill>
                  <a:srgbClr val="008000"/>
                </a:solidFill>
                <a:latin typeface="Times New Roman" pitchFamily="18" charset="0"/>
                <a:ea typeface="Cambria" panose="02040503050406030204" pitchFamily="18" charset="0"/>
                <a:cs typeface="Times New Roman" pitchFamily="18" charset="0"/>
              </a:rPr>
              <a:t>nghĩa</a:t>
            </a:r>
            <a:r>
              <a:rPr lang="en-US" sz="2800" b="1" dirty="0">
                <a:solidFill>
                  <a:srgbClr val="008000"/>
                </a:solidFill>
                <a:latin typeface="Times New Roman" pitchFamily="18" charset="0"/>
                <a:ea typeface="Cambria" panose="02040503050406030204" pitchFamily="18" charset="0"/>
                <a:cs typeface="Times New Roman" pitchFamily="18" charset="0"/>
              </a:rPr>
              <a:t> </a:t>
            </a:r>
            <a:r>
              <a:rPr lang="en-US" sz="2800" b="1" dirty="0" err="1">
                <a:solidFill>
                  <a:srgbClr val="008000"/>
                </a:solidFill>
                <a:latin typeface="Times New Roman" pitchFamily="18" charset="0"/>
                <a:ea typeface="Cambria" panose="02040503050406030204" pitchFamily="18" charset="0"/>
                <a:cs typeface="Times New Roman" pitchFamily="18" charset="0"/>
              </a:rPr>
              <a:t>với</a:t>
            </a:r>
            <a:r>
              <a:rPr lang="en-US" sz="2800" b="1" dirty="0">
                <a:solidFill>
                  <a:srgbClr val="008000"/>
                </a:solidFill>
                <a:latin typeface="Times New Roman" pitchFamily="18" charset="0"/>
                <a:ea typeface="Cambria" panose="02040503050406030204" pitchFamily="18" charset="0"/>
                <a:cs typeface="Times New Roman" pitchFamily="18" charset="0"/>
              </a:rPr>
              <a:t> </a:t>
            </a:r>
            <a:r>
              <a:rPr lang="en-US" sz="2800" b="1" dirty="0" err="1">
                <a:solidFill>
                  <a:srgbClr val="008000"/>
                </a:solidFill>
                <a:latin typeface="Times New Roman" pitchFamily="18" charset="0"/>
                <a:ea typeface="Cambria" panose="02040503050406030204" pitchFamily="18" charset="0"/>
                <a:cs typeface="Times New Roman" pitchFamily="18" charset="0"/>
              </a:rPr>
              <a:t>từ</a:t>
            </a:r>
            <a:r>
              <a:rPr lang="en-US" sz="2800" b="1" dirty="0">
                <a:solidFill>
                  <a:srgbClr val="008000"/>
                </a:solidFill>
                <a:latin typeface="Times New Roman" pitchFamily="18" charset="0"/>
                <a:ea typeface="Cambria" panose="02040503050406030204" pitchFamily="18" charset="0"/>
                <a:cs typeface="Times New Roman" pitchFamily="18" charset="0"/>
              </a:rPr>
              <a:t> in </a:t>
            </a:r>
            <a:r>
              <a:rPr lang="en-US" sz="2800" b="1" dirty="0" err="1">
                <a:solidFill>
                  <a:srgbClr val="008000"/>
                </a:solidFill>
                <a:latin typeface="Times New Roman" pitchFamily="18" charset="0"/>
                <a:ea typeface="Cambria" panose="02040503050406030204" pitchFamily="18" charset="0"/>
                <a:cs typeface="Times New Roman" pitchFamily="18" charset="0"/>
              </a:rPr>
              <a:t>đậm</a:t>
            </a:r>
            <a:r>
              <a:rPr lang="en-US" sz="2800" b="1" dirty="0">
                <a:solidFill>
                  <a:srgbClr val="008000"/>
                </a:solidFill>
                <a:latin typeface="Times New Roman" pitchFamily="18" charset="0"/>
                <a:ea typeface="Cambria" panose="02040503050406030204" pitchFamily="18" charset="0"/>
                <a:cs typeface="Times New Roman" pitchFamily="18" charset="0"/>
              </a:rPr>
              <a:t> </a:t>
            </a:r>
            <a:r>
              <a:rPr lang="en-US" sz="2800" b="1" dirty="0" err="1">
                <a:solidFill>
                  <a:srgbClr val="008000"/>
                </a:solidFill>
                <a:latin typeface="Times New Roman" pitchFamily="18" charset="0"/>
                <a:ea typeface="Cambria" panose="02040503050406030204" pitchFamily="18" charset="0"/>
                <a:cs typeface="Times New Roman" pitchFamily="18" charset="0"/>
              </a:rPr>
              <a:t>trong</a:t>
            </a:r>
            <a:r>
              <a:rPr lang="en-US" sz="2800" b="1" dirty="0">
                <a:solidFill>
                  <a:srgbClr val="008000"/>
                </a:solidFill>
                <a:latin typeface="Times New Roman" pitchFamily="18" charset="0"/>
                <a:ea typeface="Cambria" panose="02040503050406030204" pitchFamily="18" charset="0"/>
                <a:cs typeface="Times New Roman" pitchFamily="18" charset="0"/>
              </a:rPr>
              <a:t> </a:t>
            </a:r>
            <a:r>
              <a:rPr lang="en-US" sz="2800" b="1" dirty="0" err="1">
                <a:solidFill>
                  <a:srgbClr val="008000"/>
                </a:solidFill>
                <a:latin typeface="Times New Roman" pitchFamily="18" charset="0"/>
                <a:ea typeface="Cambria" panose="02040503050406030204" pitchFamily="18" charset="0"/>
                <a:cs typeface="Times New Roman" pitchFamily="18" charset="0"/>
              </a:rPr>
              <a:t>mỗi</a:t>
            </a:r>
            <a:r>
              <a:rPr lang="en-US" sz="2800" b="1" dirty="0">
                <a:solidFill>
                  <a:srgbClr val="008000"/>
                </a:solidFill>
                <a:latin typeface="Times New Roman" pitchFamily="18" charset="0"/>
                <a:ea typeface="Cambria" panose="02040503050406030204" pitchFamily="18" charset="0"/>
                <a:cs typeface="Times New Roman" pitchFamily="18" charset="0"/>
              </a:rPr>
              <a:t> </a:t>
            </a:r>
            <a:r>
              <a:rPr lang="en-US" sz="2800" b="1" dirty="0" err="1">
                <a:solidFill>
                  <a:srgbClr val="008000"/>
                </a:solidFill>
                <a:latin typeface="Times New Roman" pitchFamily="18" charset="0"/>
                <a:ea typeface="Cambria" panose="02040503050406030204" pitchFamily="18" charset="0"/>
                <a:cs typeface="Times New Roman" pitchFamily="18" charset="0"/>
              </a:rPr>
              <a:t>thành</a:t>
            </a:r>
            <a:r>
              <a:rPr lang="en-US" sz="2800" b="1" dirty="0">
                <a:solidFill>
                  <a:srgbClr val="008000"/>
                </a:solidFill>
                <a:latin typeface="Times New Roman" pitchFamily="18" charset="0"/>
                <a:ea typeface="Cambria" panose="02040503050406030204" pitchFamily="18" charset="0"/>
                <a:cs typeface="Times New Roman" pitchFamily="18" charset="0"/>
              </a:rPr>
              <a:t> </a:t>
            </a:r>
            <a:r>
              <a:rPr lang="en-US" sz="2800" b="1" dirty="0" err="1">
                <a:solidFill>
                  <a:srgbClr val="008000"/>
                </a:solidFill>
                <a:latin typeface="Times New Roman" pitchFamily="18" charset="0"/>
                <a:ea typeface="Cambria" panose="02040503050406030204" pitchFamily="18" charset="0"/>
                <a:cs typeface="Times New Roman" pitchFamily="18" charset="0"/>
              </a:rPr>
              <a:t>ngữ</a:t>
            </a:r>
            <a:r>
              <a:rPr lang="en-US" sz="2800" b="1" dirty="0">
                <a:solidFill>
                  <a:srgbClr val="008000"/>
                </a:solidFill>
                <a:latin typeface="Times New Roman" pitchFamily="18" charset="0"/>
                <a:ea typeface="Cambria" panose="02040503050406030204" pitchFamily="18" charset="0"/>
                <a:cs typeface="Times New Roman" pitchFamily="18" charset="0"/>
              </a:rPr>
              <a:t> </a:t>
            </a:r>
          </a:p>
        </p:txBody>
      </p:sp>
      <p:pic>
        <p:nvPicPr>
          <p:cNvPr id="6" name="Picture 5">
            <a:extLst>
              <a:ext uri="{FF2B5EF4-FFF2-40B4-BE49-F238E27FC236}">
                <a16:creationId xmlns:a16="http://schemas.microsoft.com/office/drawing/2014/main" id="{032E418B-0DD7-54A5-FA1B-95FC208EB428}"/>
              </a:ext>
            </a:extLst>
          </p:cNvPr>
          <p:cNvPicPr>
            <a:picLocks noChangeAspect="1"/>
          </p:cNvPicPr>
          <p:nvPr/>
        </p:nvPicPr>
        <p:blipFill>
          <a:blip r:embed="rId2"/>
          <a:stretch>
            <a:fillRect/>
          </a:stretch>
        </p:blipFill>
        <p:spPr>
          <a:xfrm>
            <a:off x="1167273" y="2369266"/>
            <a:ext cx="7183622" cy="1095375"/>
          </a:xfrm>
          <a:prstGeom prst="rect">
            <a:avLst/>
          </a:prstGeom>
        </p:spPr>
      </p:pic>
      <p:sp>
        <p:nvSpPr>
          <p:cNvPr id="8" name="TextBox 7">
            <a:extLst>
              <a:ext uri="{FF2B5EF4-FFF2-40B4-BE49-F238E27FC236}">
                <a16:creationId xmlns:a16="http://schemas.microsoft.com/office/drawing/2014/main" id="{3A302A52-4F5C-351E-F86C-0B83F60C204F}"/>
              </a:ext>
            </a:extLst>
          </p:cNvPr>
          <p:cNvSpPr txBox="1"/>
          <p:nvPr/>
        </p:nvSpPr>
        <p:spPr>
          <a:xfrm>
            <a:off x="617589" y="3385984"/>
            <a:ext cx="11195869" cy="2031325"/>
          </a:xfrm>
          <a:prstGeom prst="rect">
            <a:avLst/>
          </a:prstGeom>
          <a:noFill/>
        </p:spPr>
        <p:txBody>
          <a:bodyPr wrap="square" rtlCol="0">
            <a:spAutoFit/>
          </a:bodyPr>
          <a:lstStyle/>
          <a:p>
            <a:pPr marL="0" marR="0" algn="just">
              <a:lnSpc>
                <a:spcPct val="150000"/>
              </a:lnSpc>
              <a:spcBef>
                <a:spcPts val="0"/>
              </a:spcBef>
              <a:spcAft>
                <a:spcPts val="0"/>
              </a:spcAft>
            </a:pPr>
            <a:r>
              <a:rPr lang="vi-VN" sz="2800" b="1" dirty="0">
                <a:solidFill>
                  <a:srgbClr val="0000FF"/>
                </a:solidFill>
                <a:effectLst/>
                <a:latin typeface="Times New Roman" pitchFamily="18" charset="0"/>
                <a:ea typeface="Calibri" panose="020F0502020204030204" pitchFamily="34" charset="0"/>
                <a:cs typeface="Times New Roman" pitchFamily="18" charset="0"/>
              </a:rPr>
              <a:t>a. Ngày </a:t>
            </a:r>
            <a:r>
              <a:rPr lang="vi-VN" sz="2800" b="1" dirty="0">
                <a:solidFill>
                  <a:srgbClr val="C00000"/>
                </a:solidFill>
                <a:effectLst/>
                <a:latin typeface="Times New Roman" pitchFamily="18" charset="0"/>
                <a:ea typeface="Calibri" panose="020F0502020204030204" pitchFamily="34" charset="0"/>
                <a:cs typeface="Times New Roman" pitchFamily="18" charset="0"/>
              </a:rPr>
              <a:t>lành</a:t>
            </a:r>
            <a:r>
              <a:rPr lang="vi-VN" sz="2800" b="1" dirty="0">
                <a:solidFill>
                  <a:srgbClr val="0000FF"/>
                </a:solidFill>
                <a:effectLst/>
                <a:latin typeface="Times New Roman" pitchFamily="18" charset="0"/>
                <a:ea typeface="Calibri" panose="020F0502020204030204" pitchFamily="34" charset="0"/>
                <a:cs typeface="Times New Roman" pitchFamily="18" charset="0"/>
              </a:rPr>
              <a:t> tháng </a:t>
            </a:r>
            <a:r>
              <a:rPr lang="vi-VN" sz="2800" b="1" dirty="0">
                <a:solidFill>
                  <a:srgbClr val="C00000"/>
                </a:solidFill>
                <a:effectLst/>
                <a:latin typeface="Times New Roman" pitchFamily="18" charset="0"/>
                <a:ea typeface="Calibri" panose="020F0502020204030204" pitchFamily="34" charset="0"/>
                <a:cs typeface="Times New Roman" pitchFamily="18" charset="0"/>
              </a:rPr>
              <a:t>tốt</a:t>
            </a:r>
            <a:r>
              <a:rPr lang="vi-VN" sz="2800" b="1" dirty="0">
                <a:solidFill>
                  <a:srgbClr val="0000FF"/>
                </a:solidFill>
                <a:effectLst/>
                <a:latin typeface="Times New Roman" pitchFamily="18" charset="0"/>
                <a:ea typeface="Calibri" panose="020F0502020204030204" pitchFamily="34" charset="0"/>
                <a:cs typeface="Times New Roman" pitchFamily="18" charset="0"/>
              </a:rPr>
              <a:t> </a:t>
            </a:r>
            <a:r>
              <a:rPr lang="en-US" sz="2800" b="1" dirty="0">
                <a:solidFill>
                  <a:srgbClr val="0000FF"/>
                </a:solidFill>
                <a:latin typeface="Times New Roman" pitchFamily="18" charset="0"/>
                <a:ea typeface="Calibri" panose="020F0502020204030204" pitchFamily="34" charset="0"/>
                <a:cs typeface="Times New Roman" pitchFamily="18" charset="0"/>
              </a:rPr>
              <a:t>                                       </a:t>
            </a:r>
            <a:r>
              <a:rPr lang="vi-VN" sz="2800" b="1" dirty="0">
                <a:solidFill>
                  <a:srgbClr val="0000FF"/>
                </a:solidFill>
                <a:effectLst/>
                <a:latin typeface="Times New Roman" pitchFamily="18" charset="0"/>
                <a:ea typeface="Calibri" panose="020F0502020204030204" pitchFamily="34" charset="0"/>
                <a:cs typeface="Times New Roman" pitchFamily="18" charset="0"/>
              </a:rPr>
              <a:t>b. Năm </a:t>
            </a:r>
            <a:r>
              <a:rPr lang="vi-VN" sz="2800" b="1" dirty="0">
                <a:solidFill>
                  <a:srgbClr val="C00000"/>
                </a:solidFill>
                <a:effectLst/>
                <a:latin typeface="Times New Roman" pitchFamily="18" charset="0"/>
                <a:ea typeface="Calibri" panose="020F0502020204030204" pitchFamily="34" charset="0"/>
                <a:cs typeface="Times New Roman" pitchFamily="18" charset="0"/>
              </a:rPr>
              <a:t>lần</a:t>
            </a:r>
            <a:r>
              <a:rPr lang="vi-VN" sz="2800" b="1" dirty="0">
                <a:solidFill>
                  <a:srgbClr val="0000FF"/>
                </a:solidFill>
                <a:effectLst/>
                <a:latin typeface="Times New Roman" pitchFamily="18" charset="0"/>
                <a:ea typeface="Calibri" panose="020F0502020204030204" pitchFamily="34" charset="0"/>
                <a:cs typeface="Times New Roman" pitchFamily="18" charset="0"/>
              </a:rPr>
              <a:t> bảy </a:t>
            </a:r>
            <a:r>
              <a:rPr lang="vi-VN" sz="2800" b="1" dirty="0">
                <a:solidFill>
                  <a:srgbClr val="C00000"/>
                </a:solidFill>
                <a:effectLst/>
                <a:latin typeface="Times New Roman" pitchFamily="18" charset="0"/>
                <a:ea typeface="Calibri" panose="020F0502020204030204" pitchFamily="34" charset="0"/>
                <a:cs typeface="Times New Roman" pitchFamily="18" charset="0"/>
              </a:rPr>
              <a:t>lượt</a:t>
            </a:r>
            <a:r>
              <a:rPr lang="vi-VN" sz="2800" b="1" dirty="0">
                <a:solidFill>
                  <a:srgbClr val="0000FF"/>
                </a:solidFill>
                <a:effectLst/>
                <a:latin typeface="Times New Roman" pitchFamily="18" charset="0"/>
                <a:ea typeface="Calibri" panose="020F0502020204030204" pitchFamily="34" charset="0"/>
                <a:cs typeface="Times New Roman" pitchFamily="18" charset="0"/>
              </a:rPr>
              <a:t> </a:t>
            </a:r>
            <a:endParaRPr lang="en-US" sz="2800" b="1" dirty="0">
              <a:solidFill>
                <a:srgbClr val="0000FF"/>
              </a:solidFill>
              <a:effectLst/>
              <a:latin typeface="Times New Roman" pitchFamily="18" charset="0"/>
              <a:ea typeface="Calibri" panose="020F0502020204030204" pitchFamily="34" charset="0"/>
              <a:cs typeface="Times New Roman" pitchFamily="18" charset="0"/>
            </a:endParaRPr>
          </a:p>
          <a:p>
            <a:pPr marL="0" marR="0" algn="just">
              <a:lnSpc>
                <a:spcPct val="150000"/>
              </a:lnSpc>
              <a:spcBef>
                <a:spcPts val="0"/>
              </a:spcBef>
              <a:spcAft>
                <a:spcPts val="0"/>
              </a:spcAft>
            </a:pPr>
            <a:r>
              <a:rPr lang="vi-VN" sz="2800" b="1" dirty="0">
                <a:solidFill>
                  <a:srgbClr val="0000FF"/>
                </a:solidFill>
                <a:effectLst/>
                <a:latin typeface="Times New Roman" pitchFamily="18" charset="0"/>
                <a:ea typeface="Calibri" panose="020F0502020204030204" pitchFamily="34" charset="0"/>
                <a:cs typeface="Times New Roman" pitchFamily="18" charset="0"/>
              </a:rPr>
              <a:t>c. Sóng </a:t>
            </a:r>
            <a:r>
              <a:rPr lang="vi-VN" sz="2800" b="1" dirty="0">
                <a:solidFill>
                  <a:srgbClr val="C00000"/>
                </a:solidFill>
                <a:effectLst/>
                <a:latin typeface="Times New Roman" pitchFamily="18" charset="0"/>
                <a:ea typeface="Calibri" panose="020F0502020204030204" pitchFamily="34" charset="0"/>
                <a:cs typeface="Times New Roman" pitchFamily="18" charset="0"/>
              </a:rPr>
              <a:t>yên</a:t>
            </a:r>
            <a:r>
              <a:rPr lang="vi-VN" sz="2800" b="1" dirty="0">
                <a:solidFill>
                  <a:srgbClr val="0000FF"/>
                </a:solidFill>
                <a:effectLst/>
                <a:latin typeface="Times New Roman" pitchFamily="18" charset="0"/>
                <a:ea typeface="Calibri" panose="020F0502020204030204" pitchFamily="34" charset="0"/>
                <a:cs typeface="Times New Roman" pitchFamily="18" charset="0"/>
              </a:rPr>
              <a:t> biển </a:t>
            </a:r>
            <a:r>
              <a:rPr lang="vi-VN" sz="2800" b="1" dirty="0">
                <a:solidFill>
                  <a:srgbClr val="C00000"/>
                </a:solidFill>
                <a:effectLst/>
                <a:latin typeface="Times New Roman" pitchFamily="18" charset="0"/>
                <a:ea typeface="Calibri" panose="020F0502020204030204" pitchFamily="34" charset="0"/>
                <a:cs typeface="Times New Roman" pitchFamily="18" charset="0"/>
              </a:rPr>
              <a:t>lặng </a:t>
            </a:r>
            <a:r>
              <a:rPr lang="en-US" sz="2800" b="1" dirty="0">
                <a:solidFill>
                  <a:srgbClr val="0000FF"/>
                </a:solidFill>
                <a:latin typeface="Times New Roman" pitchFamily="18" charset="0"/>
                <a:ea typeface="Calibri" panose="020F0502020204030204" pitchFamily="34" charset="0"/>
                <a:cs typeface="Times New Roman" pitchFamily="18" charset="0"/>
              </a:rPr>
              <a:t>                                        </a:t>
            </a:r>
            <a:r>
              <a:rPr lang="vi-VN" sz="2800" b="1" dirty="0">
                <a:solidFill>
                  <a:srgbClr val="0000FF"/>
                </a:solidFill>
                <a:effectLst/>
                <a:latin typeface="Times New Roman" pitchFamily="18" charset="0"/>
                <a:ea typeface="Calibri" panose="020F0502020204030204" pitchFamily="34" charset="0"/>
                <a:cs typeface="Times New Roman" pitchFamily="18" charset="0"/>
              </a:rPr>
              <a:t>d. Cầu </a:t>
            </a:r>
            <a:r>
              <a:rPr lang="vi-VN" sz="2800" b="1" dirty="0">
                <a:solidFill>
                  <a:srgbClr val="C00000"/>
                </a:solidFill>
                <a:effectLst/>
                <a:latin typeface="Times New Roman" pitchFamily="18" charset="0"/>
                <a:ea typeface="Calibri" panose="020F0502020204030204" pitchFamily="34" charset="0"/>
                <a:cs typeface="Times New Roman" pitchFamily="18" charset="0"/>
              </a:rPr>
              <a:t>được</a:t>
            </a:r>
            <a:r>
              <a:rPr lang="vi-VN" sz="2800" b="1" dirty="0">
                <a:solidFill>
                  <a:srgbClr val="0000FF"/>
                </a:solidFill>
                <a:effectLst/>
                <a:latin typeface="Times New Roman" pitchFamily="18" charset="0"/>
                <a:ea typeface="Calibri" panose="020F0502020204030204" pitchFamily="34" charset="0"/>
                <a:cs typeface="Times New Roman" pitchFamily="18" charset="0"/>
              </a:rPr>
              <a:t> ước </a:t>
            </a:r>
            <a:r>
              <a:rPr lang="vi-VN" sz="2800" b="1" dirty="0">
                <a:solidFill>
                  <a:srgbClr val="C00000"/>
                </a:solidFill>
                <a:effectLst/>
                <a:latin typeface="Times New Roman" pitchFamily="18" charset="0"/>
                <a:ea typeface="Calibri" panose="020F0502020204030204" pitchFamily="34" charset="0"/>
                <a:cs typeface="Times New Roman" pitchFamily="18" charset="0"/>
              </a:rPr>
              <a:t>thấy</a:t>
            </a:r>
            <a:endParaRPr lang="en-US" sz="2800" b="1" dirty="0">
              <a:solidFill>
                <a:srgbClr val="C00000"/>
              </a:solidFill>
              <a:effectLst/>
              <a:latin typeface="Times New Roman" pitchFamily="18" charset="0"/>
              <a:ea typeface="Calibri" panose="020F0502020204030204" pitchFamily="34" charset="0"/>
              <a:cs typeface="Times New Roman" pitchFamily="18" charset="0"/>
            </a:endParaRPr>
          </a:p>
          <a:p>
            <a:pPr marL="0" marR="0" algn="just">
              <a:lnSpc>
                <a:spcPct val="150000"/>
              </a:lnSpc>
              <a:spcBef>
                <a:spcPts val="0"/>
              </a:spcBef>
              <a:spcAft>
                <a:spcPts val="0"/>
              </a:spcAft>
            </a:pPr>
            <a:r>
              <a:rPr lang="vi-VN" sz="2800" b="1" dirty="0">
                <a:solidFill>
                  <a:srgbClr val="0000FF"/>
                </a:solidFill>
                <a:effectLst/>
                <a:latin typeface="Times New Roman" pitchFamily="18" charset="0"/>
                <a:ea typeface="Calibri" panose="020F0502020204030204" pitchFamily="34" charset="0"/>
                <a:cs typeface="Times New Roman" pitchFamily="18" charset="0"/>
              </a:rPr>
              <a:t>e. Đao </a:t>
            </a:r>
            <a:r>
              <a:rPr lang="en-US" sz="2800" b="1" dirty="0">
                <a:solidFill>
                  <a:srgbClr val="0000FF"/>
                </a:solidFill>
                <a:effectLst/>
                <a:latin typeface="Times New Roman" pitchFamily="18" charset="0"/>
                <a:ea typeface="Calibri" panose="020F0502020204030204" pitchFamily="34" charset="0"/>
                <a:cs typeface="Times New Roman" pitchFamily="18" charset="0"/>
              </a:rPr>
              <a:t> </a:t>
            </a:r>
            <a:r>
              <a:rPr lang="vi-VN" sz="2800" b="1" dirty="0">
                <a:solidFill>
                  <a:srgbClr val="C00000"/>
                </a:solidFill>
                <a:effectLst/>
                <a:latin typeface="Times New Roman" pitchFamily="18" charset="0"/>
                <a:ea typeface="Calibri" panose="020F0502020204030204" pitchFamily="34" charset="0"/>
                <a:cs typeface="Times New Roman" pitchFamily="18" charset="0"/>
              </a:rPr>
              <a:t>to</a:t>
            </a:r>
            <a:r>
              <a:rPr lang="en-US" sz="2800" b="1" dirty="0">
                <a:solidFill>
                  <a:srgbClr val="0000FF"/>
                </a:solidFill>
                <a:effectLst/>
                <a:latin typeface="Times New Roman" pitchFamily="18" charset="0"/>
                <a:ea typeface="Calibri" panose="020F0502020204030204" pitchFamily="34" charset="0"/>
                <a:cs typeface="Times New Roman" pitchFamily="18" charset="0"/>
              </a:rPr>
              <a:t> </a:t>
            </a:r>
            <a:r>
              <a:rPr lang="vi-VN" sz="2800" b="1" dirty="0">
                <a:solidFill>
                  <a:srgbClr val="0000FF"/>
                </a:solidFill>
                <a:effectLst/>
                <a:latin typeface="Times New Roman" pitchFamily="18" charset="0"/>
                <a:ea typeface="Calibri" panose="020F0502020204030204" pitchFamily="34" charset="0"/>
                <a:cs typeface="Times New Roman" pitchFamily="18" charset="0"/>
              </a:rPr>
              <a:t> búa </a:t>
            </a:r>
            <a:r>
              <a:rPr lang="vi-VN" sz="2800" b="1" dirty="0">
                <a:solidFill>
                  <a:srgbClr val="C00000"/>
                </a:solidFill>
                <a:effectLst/>
                <a:latin typeface="Times New Roman" pitchFamily="18" charset="0"/>
                <a:ea typeface="Calibri" panose="020F0502020204030204" pitchFamily="34" charset="0"/>
                <a:cs typeface="Times New Roman" pitchFamily="18" charset="0"/>
              </a:rPr>
              <a:t>lớn</a:t>
            </a:r>
            <a:r>
              <a:rPr lang="vi-VN" sz="2800" b="1" dirty="0">
                <a:solidFill>
                  <a:srgbClr val="0000FF"/>
                </a:solidFill>
                <a:effectLst/>
                <a:latin typeface="Times New Roman" pitchFamily="18" charset="0"/>
                <a:ea typeface="Calibri" panose="020F0502020204030204" pitchFamily="34" charset="0"/>
                <a:cs typeface="Times New Roman" pitchFamily="18" charset="0"/>
              </a:rPr>
              <a:t> </a:t>
            </a:r>
            <a:r>
              <a:rPr lang="en-US" sz="2800" b="1" dirty="0">
                <a:solidFill>
                  <a:srgbClr val="0000FF"/>
                </a:solidFill>
                <a:latin typeface="Times New Roman" pitchFamily="18" charset="0"/>
                <a:ea typeface="Calibri" panose="020F0502020204030204" pitchFamily="34" charset="0"/>
                <a:cs typeface="Times New Roman" pitchFamily="18" charset="0"/>
              </a:rPr>
              <a:t>                                            </a:t>
            </a:r>
            <a:r>
              <a:rPr lang="vi-VN" sz="2800" b="1" dirty="0">
                <a:solidFill>
                  <a:srgbClr val="0000FF"/>
                </a:solidFill>
                <a:effectLst/>
                <a:latin typeface="Times New Roman" pitchFamily="18" charset="0"/>
                <a:ea typeface="Calibri" panose="020F0502020204030204" pitchFamily="34" charset="0"/>
                <a:cs typeface="Times New Roman" pitchFamily="18" charset="0"/>
              </a:rPr>
              <a:t>g. Đi đến </a:t>
            </a:r>
            <a:r>
              <a:rPr lang="vi-VN" sz="2800" b="1" dirty="0">
                <a:solidFill>
                  <a:srgbClr val="C00000"/>
                </a:solidFill>
                <a:effectLst/>
                <a:latin typeface="Times New Roman" pitchFamily="18" charset="0"/>
                <a:ea typeface="Calibri" panose="020F0502020204030204" pitchFamily="34" charset="0"/>
                <a:cs typeface="Times New Roman" pitchFamily="18" charset="0"/>
              </a:rPr>
              <a:t>nơi</a:t>
            </a:r>
            <a:r>
              <a:rPr lang="vi-VN" sz="2800" b="1" dirty="0">
                <a:solidFill>
                  <a:srgbClr val="0000FF"/>
                </a:solidFill>
                <a:effectLst/>
                <a:latin typeface="Times New Roman" pitchFamily="18" charset="0"/>
                <a:ea typeface="Calibri" panose="020F0502020204030204" pitchFamily="34" charset="0"/>
                <a:cs typeface="Times New Roman" pitchFamily="18" charset="0"/>
              </a:rPr>
              <a:t> về đến </a:t>
            </a:r>
            <a:r>
              <a:rPr lang="vi-VN" sz="2800" b="1" dirty="0">
                <a:solidFill>
                  <a:srgbClr val="C00000"/>
                </a:solidFill>
                <a:effectLst/>
                <a:latin typeface="Times New Roman" pitchFamily="18" charset="0"/>
                <a:ea typeface="Calibri" panose="020F0502020204030204" pitchFamily="34" charset="0"/>
                <a:cs typeface="Times New Roman" pitchFamily="18" charset="0"/>
              </a:rPr>
              <a:t>chốn</a:t>
            </a:r>
            <a:endParaRPr lang="en-US" sz="2800" b="1" dirty="0">
              <a:solidFill>
                <a:srgbClr val="C00000"/>
              </a:solidFill>
              <a:latin typeface="Times New Roman" pitchFamily="18" charset="0"/>
              <a:cs typeface="Times New Roman" pitchFamily="18" charset="0"/>
            </a:endParaRPr>
          </a:p>
        </p:txBody>
      </p:sp>
      <p:grpSp>
        <p:nvGrpSpPr>
          <p:cNvPr id="4" name="Group 8">
            <a:extLst>
              <a:ext uri="{FF2B5EF4-FFF2-40B4-BE49-F238E27FC236}">
                <a16:creationId xmlns:a16="http://schemas.microsoft.com/office/drawing/2014/main" id="{070950DD-A49E-EDA9-2989-8D10E4589D7E}"/>
              </a:ext>
            </a:extLst>
          </p:cNvPr>
          <p:cNvGrpSpPr/>
          <p:nvPr/>
        </p:nvGrpSpPr>
        <p:grpSpPr>
          <a:xfrm>
            <a:off x="1862992" y="3514891"/>
            <a:ext cx="791717" cy="561482"/>
            <a:chOff x="-558201" y="4281177"/>
            <a:chExt cx="622182" cy="561482"/>
          </a:xfrm>
        </p:grpSpPr>
        <p:sp>
          <p:nvSpPr>
            <p:cNvPr id="10" name="Rectangle: Rounded Corners 9">
              <a:extLst>
                <a:ext uri="{FF2B5EF4-FFF2-40B4-BE49-F238E27FC236}">
                  <a16:creationId xmlns:a16="http://schemas.microsoft.com/office/drawing/2014/main" id="{41AF3903-70B2-B409-F870-AFDDE6DC74C2}"/>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07AA15-53DA-99C9-F5C5-314E4114C72F}"/>
                </a:ext>
              </a:extLst>
            </p:cNvPr>
            <p:cNvPicPr>
              <a:picLocks noChangeAspect="1"/>
            </p:cNvPicPr>
            <p:nvPr/>
          </p:nvPicPr>
          <p:blipFill>
            <a:blip r:embed="rId3" cstate="print"/>
            <a:stretch>
              <a:fillRect/>
            </a:stretch>
          </p:blipFill>
          <p:spPr>
            <a:xfrm>
              <a:off x="-543155" y="4281177"/>
              <a:ext cx="592090" cy="561482"/>
            </a:xfrm>
            <a:prstGeom prst="rect">
              <a:avLst/>
            </a:prstGeom>
          </p:spPr>
        </p:pic>
      </p:grpSp>
      <p:grpSp>
        <p:nvGrpSpPr>
          <p:cNvPr id="5" name="Group 11">
            <a:extLst>
              <a:ext uri="{FF2B5EF4-FFF2-40B4-BE49-F238E27FC236}">
                <a16:creationId xmlns:a16="http://schemas.microsoft.com/office/drawing/2014/main" id="{6BE968C1-F572-DC71-3B7E-D5B2D7AB132D}"/>
              </a:ext>
            </a:extLst>
          </p:cNvPr>
          <p:cNvGrpSpPr/>
          <p:nvPr/>
        </p:nvGrpSpPr>
        <p:grpSpPr>
          <a:xfrm>
            <a:off x="3503136" y="3523493"/>
            <a:ext cx="622182" cy="561482"/>
            <a:chOff x="-558201" y="4281177"/>
            <a:chExt cx="622182" cy="561482"/>
          </a:xfrm>
        </p:grpSpPr>
        <p:sp>
          <p:nvSpPr>
            <p:cNvPr id="13" name="Rectangle: Rounded Corners 12">
              <a:extLst>
                <a:ext uri="{FF2B5EF4-FFF2-40B4-BE49-F238E27FC236}">
                  <a16:creationId xmlns:a16="http://schemas.microsoft.com/office/drawing/2014/main" id="{C5690E80-EB8A-C253-79A7-293D2518D54F}"/>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A7A5614-4C9F-919A-155A-FAAA2976501D}"/>
                </a:ext>
              </a:extLst>
            </p:cNvPr>
            <p:cNvPicPr>
              <a:picLocks noChangeAspect="1"/>
            </p:cNvPicPr>
            <p:nvPr/>
          </p:nvPicPr>
          <p:blipFill>
            <a:blip r:embed="rId4" cstate="print"/>
            <a:stretch>
              <a:fillRect/>
            </a:stretch>
          </p:blipFill>
          <p:spPr>
            <a:xfrm>
              <a:off x="-543155" y="4281177"/>
              <a:ext cx="592090" cy="561482"/>
            </a:xfrm>
            <a:prstGeom prst="rect">
              <a:avLst/>
            </a:prstGeom>
          </p:spPr>
        </p:pic>
      </p:grpSp>
      <p:grpSp>
        <p:nvGrpSpPr>
          <p:cNvPr id="7" name="Group 14">
            <a:extLst>
              <a:ext uri="{FF2B5EF4-FFF2-40B4-BE49-F238E27FC236}">
                <a16:creationId xmlns:a16="http://schemas.microsoft.com/office/drawing/2014/main" id="{2336705C-9AC2-DC3A-6CB5-7E4868C65133}"/>
              </a:ext>
            </a:extLst>
          </p:cNvPr>
          <p:cNvGrpSpPr/>
          <p:nvPr/>
        </p:nvGrpSpPr>
        <p:grpSpPr>
          <a:xfrm>
            <a:off x="1755059" y="4204071"/>
            <a:ext cx="622182" cy="561482"/>
            <a:chOff x="-558201" y="4281177"/>
            <a:chExt cx="622182" cy="561482"/>
          </a:xfrm>
        </p:grpSpPr>
        <p:sp>
          <p:nvSpPr>
            <p:cNvPr id="16" name="Rectangle: Rounded Corners 15">
              <a:extLst>
                <a:ext uri="{FF2B5EF4-FFF2-40B4-BE49-F238E27FC236}">
                  <a16:creationId xmlns:a16="http://schemas.microsoft.com/office/drawing/2014/main" id="{124FAB3A-2064-DC39-7996-6357C6357421}"/>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3B132B5-D7E9-D04E-2F1F-80723B28BE18}"/>
                </a:ext>
              </a:extLst>
            </p:cNvPr>
            <p:cNvPicPr>
              <a:picLocks noChangeAspect="1"/>
            </p:cNvPicPr>
            <p:nvPr/>
          </p:nvPicPr>
          <p:blipFill>
            <a:blip r:embed="rId4" cstate="print"/>
            <a:stretch>
              <a:fillRect/>
            </a:stretch>
          </p:blipFill>
          <p:spPr>
            <a:xfrm>
              <a:off x="-543155" y="4281177"/>
              <a:ext cx="592090" cy="561482"/>
            </a:xfrm>
            <a:prstGeom prst="rect">
              <a:avLst/>
            </a:prstGeom>
          </p:spPr>
        </p:pic>
      </p:grpSp>
      <p:grpSp>
        <p:nvGrpSpPr>
          <p:cNvPr id="9" name="Group 17">
            <a:extLst>
              <a:ext uri="{FF2B5EF4-FFF2-40B4-BE49-F238E27FC236}">
                <a16:creationId xmlns:a16="http://schemas.microsoft.com/office/drawing/2014/main" id="{59C49B7F-1EA6-D739-5578-D982E87BB9FA}"/>
              </a:ext>
            </a:extLst>
          </p:cNvPr>
          <p:cNvGrpSpPr/>
          <p:nvPr/>
        </p:nvGrpSpPr>
        <p:grpSpPr>
          <a:xfrm>
            <a:off x="3104008" y="4194545"/>
            <a:ext cx="777276" cy="561482"/>
            <a:chOff x="-558201" y="4281177"/>
            <a:chExt cx="622182" cy="561482"/>
          </a:xfrm>
        </p:grpSpPr>
        <p:sp>
          <p:nvSpPr>
            <p:cNvPr id="19" name="Rectangle: Rounded Corners 18">
              <a:extLst>
                <a:ext uri="{FF2B5EF4-FFF2-40B4-BE49-F238E27FC236}">
                  <a16:creationId xmlns:a16="http://schemas.microsoft.com/office/drawing/2014/main" id="{7AAFABFF-1280-F59E-9B02-E319B60429D4}"/>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568E8A1-551E-DF55-182C-0A987C927945}"/>
                </a:ext>
              </a:extLst>
            </p:cNvPr>
            <p:cNvPicPr>
              <a:picLocks noChangeAspect="1"/>
            </p:cNvPicPr>
            <p:nvPr/>
          </p:nvPicPr>
          <p:blipFill>
            <a:blip r:embed="rId5" cstate="print"/>
            <a:stretch>
              <a:fillRect/>
            </a:stretch>
          </p:blipFill>
          <p:spPr>
            <a:xfrm>
              <a:off x="-543155" y="4281177"/>
              <a:ext cx="592090" cy="561482"/>
            </a:xfrm>
            <a:prstGeom prst="rect">
              <a:avLst/>
            </a:prstGeom>
          </p:spPr>
        </p:pic>
      </p:grpSp>
      <p:grpSp>
        <p:nvGrpSpPr>
          <p:cNvPr id="12" name="Group 20">
            <a:extLst>
              <a:ext uri="{FF2B5EF4-FFF2-40B4-BE49-F238E27FC236}">
                <a16:creationId xmlns:a16="http://schemas.microsoft.com/office/drawing/2014/main" id="{397ADB90-515B-7F50-CEE6-2F87B7FC32FB}"/>
              </a:ext>
            </a:extLst>
          </p:cNvPr>
          <p:cNvGrpSpPr/>
          <p:nvPr/>
        </p:nvGrpSpPr>
        <p:grpSpPr>
          <a:xfrm>
            <a:off x="1645762" y="4842245"/>
            <a:ext cx="622182" cy="561482"/>
            <a:chOff x="-558201" y="4281177"/>
            <a:chExt cx="622182" cy="561482"/>
          </a:xfrm>
        </p:grpSpPr>
        <p:sp>
          <p:nvSpPr>
            <p:cNvPr id="22" name="Rectangle: Rounded Corners 21">
              <a:extLst>
                <a:ext uri="{FF2B5EF4-FFF2-40B4-BE49-F238E27FC236}">
                  <a16:creationId xmlns:a16="http://schemas.microsoft.com/office/drawing/2014/main" id="{C737EF21-65BE-F120-4C9D-93F921ABF3A2}"/>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BD4B6D43-9E68-7F0C-BF14-1165DA08B116}"/>
                </a:ext>
              </a:extLst>
            </p:cNvPr>
            <p:cNvPicPr>
              <a:picLocks noChangeAspect="1"/>
            </p:cNvPicPr>
            <p:nvPr/>
          </p:nvPicPr>
          <p:blipFill>
            <a:blip r:embed="rId4" cstate="print"/>
            <a:stretch>
              <a:fillRect/>
            </a:stretch>
          </p:blipFill>
          <p:spPr>
            <a:xfrm>
              <a:off x="-543155" y="4281177"/>
              <a:ext cx="592090" cy="561482"/>
            </a:xfrm>
            <a:prstGeom prst="rect">
              <a:avLst/>
            </a:prstGeom>
          </p:spPr>
        </p:pic>
      </p:grpSp>
      <p:grpSp>
        <p:nvGrpSpPr>
          <p:cNvPr id="15" name="Group 35">
            <a:extLst>
              <a:ext uri="{FF2B5EF4-FFF2-40B4-BE49-F238E27FC236}">
                <a16:creationId xmlns:a16="http://schemas.microsoft.com/office/drawing/2014/main" id="{42C1E586-6C6B-EB92-15E6-83C4F60FDE4A}"/>
              </a:ext>
            </a:extLst>
          </p:cNvPr>
          <p:cNvGrpSpPr/>
          <p:nvPr/>
        </p:nvGrpSpPr>
        <p:grpSpPr>
          <a:xfrm>
            <a:off x="2938309" y="4794620"/>
            <a:ext cx="616431" cy="561482"/>
            <a:chOff x="-558201" y="4281177"/>
            <a:chExt cx="622182" cy="561482"/>
          </a:xfrm>
        </p:grpSpPr>
        <p:sp>
          <p:nvSpPr>
            <p:cNvPr id="37" name="Rectangle: Rounded Corners 36">
              <a:extLst>
                <a:ext uri="{FF2B5EF4-FFF2-40B4-BE49-F238E27FC236}">
                  <a16:creationId xmlns:a16="http://schemas.microsoft.com/office/drawing/2014/main" id="{C0D00FCE-F514-C995-B9EC-D4B804FCE633}"/>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3569A370-FCB1-CBC2-5651-944831030ADD}"/>
                </a:ext>
              </a:extLst>
            </p:cNvPr>
            <p:cNvPicPr>
              <a:picLocks noChangeAspect="1"/>
            </p:cNvPicPr>
            <p:nvPr/>
          </p:nvPicPr>
          <p:blipFill>
            <a:blip r:embed="rId6" cstate="print"/>
            <a:stretch>
              <a:fillRect/>
            </a:stretch>
          </p:blipFill>
          <p:spPr>
            <a:xfrm>
              <a:off x="-543155" y="4281177"/>
              <a:ext cx="592090" cy="561482"/>
            </a:xfrm>
            <a:prstGeom prst="rect">
              <a:avLst/>
            </a:prstGeom>
          </p:spPr>
        </p:pic>
      </p:grpSp>
      <p:grpSp>
        <p:nvGrpSpPr>
          <p:cNvPr id="18" name="Group 38">
            <a:extLst>
              <a:ext uri="{FF2B5EF4-FFF2-40B4-BE49-F238E27FC236}">
                <a16:creationId xmlns:a16="http://schemas.microsoft.com/office/drawing/2014/main" id="{8D23BBF6-39F1-607F-D2F1-78C8C7D8185C}"/>
              </a:ext>
            </a:extLst>
          </p:cNvPr>
          <p:cNvGrpSpPr/>
          <p:nvPr/>
        </p:nvGrpSpPr>
        <p:grpSpPr>
          <a:xfrm>
            <a:off x="8742413" y="3548690"/>
            <a:ext cx="616431" cy="561482"/>
            <a:chOff x="-558201" y="4281177"/>
            <a:chExt cx="622182" cy="561482"/>
          </a:xfrm>
        </p:grpSpPr>
        <p:sp>
          <p:nvSpPr>
            <p:cNvPr id="40" name="Rectangle: Rounded Corners 39">
              <a:extLst>
                <a:ext uri="{FF2B5EF4-FFF2-40B4-BE49-F238E27FC236}">
                  <a16:creationId xmlns:a16="http://schemas.microsoft.com/office/drawing/2014/main" id="{83B259CF-C5A2-2EE4-3E05-298FB67131CF}"/>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E8918400-5B6B-0A7F-73E3-22BDD2898A43}"/>
                </a:ext>
              </a:extLst>
            </p:cNvPr>
            <p:cNvPicPr>
              <a:picLocks noChangeAspect="1"/>
            </p:cNvPicPr>
            <p:nvPr/>
          </p:nvPicPr>
          <p:blipFill>
            <a:blip r:embed="rId6" cstate="print"/>
            <a:stretch>
              <a:fillRect/>
            </a:stretch>
          </p:blipFill>
          <p:spPr>
            <a:xfrm>
              <a:off x="-543155" y="4281177"/>
              <a:ext cx="592090" cy="561482"/>
            </a:xfrm>
            <a:prstGeom prst="rect">
              <a:avLst/>
            </a:prstGeom>
          </p:spPr>
        </p:pic>
      </p:grpSp>
      <p:grpSp>
        <p:nvGrpSpPr>
          <p:cNvPr id="21" name="Group 41">
            <a:extLst>
              <a:ext uri="{FF2B5EF4-FFF2-40B4-BE49-F238E27FC236}">
                <a16:creationId xmlns:a16="http://schemas.microsoft.com/office/drawing/2014/main" id="{4A126AFE-0F6B-813C-FF62-CEF874F8D28D}"/>
              </a:ext>
            </a:extLst>
          </p:cNvPr>
          <p:cNvGrpSpPr/>
          <p:nvPr/>
        </p:nvGrpSpPr>
        <p:grpSpPr>
          <a:xfrm>
            <a:off x="9905385" y="3505366"/>
            <a:ext cx="790576" cy="561482"/>
            <a:chOff x="-558201" y="4281177"/>
            <a:chExt cx="622182" cy="561482"/>
          </a:xfrm>
        </p:grpSpPr>
        <p:sp>
          <p:nvSpPr>
            <p:cNvPr id="45" name="Rectangle: Rounded Corners 44">
              <a:extLst>
                <a:ext uri="{FF2B5EF4-FFF2-40B4-BE49-F238E27FC236}">
                  <a16:creationId xmlns:a16="http://schemas.microsoft.com/office/drawing/2014/main" id="{1FA9A9A8-D2F9-6EF6-464C-6D86D7EF5BF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1C4371FC-63C9-86F8-ADF5-5198A9F9FB63}"/>
                </a:ext>
              </a:extLst>
            </p:cNvPr>
            <p:cNvPicPr>
              <a:picLocks noChangeAspect="1"/>
            </p:cNvPicPr>
            <p:nvPr/>
          </p:nvPicPr>
          <p:blipFill>
            <a:blip r:embed="rId3" cstate="print"/>
            <a:stretch>
              <a:fillRect/>
            </a:stretch>
          </p:blipFill>
          <p:spPr>
            <a:xfrm>
              <a:off x="-543155" y="4281177"/>
              <a:ext cx="592090" cy="561482"/>
            </a:xfrm>
            <a:prstGeom prst="rect">
              <a:avLst/>
            </a:prstGeom>
          </p:spPr>
        </p:pic>
      </p:grpSp>
      <p:grpSp>
        <p:nvGrpSpPr>
          <p:cNvPr id="23" name="Group 46">
            <a:extLst>
              <a:ext uri="{FF2B5EF4-FFF2-40B4-BE49-F238E27FC236}">
                <a16:creationId xmlns:a16="http://schemas.microsoft.com/office/drawing/2014/main" id="{AB4A44A0-5A4E-792B-957A-9CFAA2B2AD17}"/>
              </a:ext>
            </a:extLst>
          </p:cNvPr>
          <p:cNvGrpSpPr/>
          <p:nvPr/>
        </p:nvGrpSpPr>
        <p:grpSpPr>
          <a:xfrm>
            <a:off x="8585403" y="4165970"/>
            <a:ext cx="735578" cy="561482"/>
            <a:chOff x="-558201" y="4281177"/>
            <a:chExt cx="622182" cy="561482"/>
          </a:xfrm>
        </p:grpSpPr>
        <p:sp>
          <p:nvSpPr>
            <p:cNvPr id="48" name="Rectangle: Rounded Corners 47">
              <a:extLst>
                <a:ext uri="{FF2B5EF4-FFF2-40B4-BE49-F238E27FC236}">
                  <a16:creationId xmlns:a16="http://schemas.microsoft.com/office/drawing/2014/main" id="{824873A3-D8D2-2D81-F073-CD25E1C9628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701DFB8A-3D53-A8FC-215A-A2261423EEF1}"/>
                </a:ext>
              </a:extLst>
            </p:cNvPr>
            <p:cNvPicPr>
              <a:picLocks noChangeAspect="1"/>
            </p:cNvPicPr>
            <p:nvPr/>
          </p:nvPicPr>
          <p:blipFill>
            <a:blip r:embed="rId7" cstate="print"/>
            <a:stretch>
              <a:fillRect/>
            </a:stretch>
          </p:blipFill>
          <p:spPr>
            <a:xfrm>
              <a:off x="-543155" y="4281177"/>
              <a:ext cx="592090" cy="561482"/>
            </a:xfrm>
            <a:prstGeom prst="rect">
              <a:avLst/>
            </a:prstGeom>
          </p:spPr>
        </p:pic>
      </p:grpSp>
      <p:grpSp>
        <p:nvGrpSpPr>
          <p:cNvPr id="24" name="Group 49">
            <a:extLst>
              <a:ext uri="{FF2B5EF4-FFF2-40B4-BE49-F238E27FC236}">
                <a16:creationId xmlns:a16="http://schemas.microsoft.com/office/drawing/2014/main" id="{FEF46FBF-FC1C-8259-37E1-A2CC5AC1BA99}"/>
              </a:ext>
            </a:extLst>
          </p:cNvPr>
          <p:cNvGrpSpPr/>
          <p:nvPr/>
        </p:nvGrpSpPr>
        <p:grpSpPr>
          <a:xfrm>
            <a:off x="10070382" y="4126949"/>
            <a:ext cx="813928" cy="561482"/>
            <a:chOff x="-558201" y="4281177"/>
            <a:chExt cx="622182" cy="561482"/>
          </a:xfrm>
        </p:grpSpPr>
        <p:sp>
          <p:nvSpPr>
            <p:cNvPr id="51" name="Rectangle: Rounded Corners 50">
              <a:extLst>
                <a:ext uri="{FF2B5EF4-FFF2-40B4-BE49-F238E27FC236}">
                  <a16:creationId xmlns:a16="http://schemas.microsoft.com/office/drawing/2014/main" id="{3DE667AE-B92E-C67F-A344-D9F3B159F030}"/>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ECB56776-6745-8B95-307C-839D717308FD}"/>
                </a:ext>
              </a:extLst>
            </p:cNvPr>
            <p:cNvPicPr>
              <a:picLocks noChangeAspect="1"/>
            </p:cNvPicPr>
            <p:nvPr/>
          </p:nvPicPr>
          <p:blipFill>
            <a:blip r:embed="rId8" cstate="print"/>
            <a:stretch>
              <a:fillRect/>
            </a:stretch>
          </p:blipFill>
          <p:spPr>
            <a:xfrm>
              <a:off x="-543155" y="4281177"/>
              <a:ext cx="592090" cy="561482"/>
            </a:xfrm>
            <a:prstGeom prst="rect">
              <a:avLst/>
            </a:prstGeom>
          </p:spPr>
        </p:pic>
      </p:grpSp>
      <p:grpSp>
        <p:nvGrpSpPr>
          <p:cNvPr id="25" name="Group 52">
            <a:extLst>
              <a:ext uri="{FF2B5EF4-FFF2-40B4-BE49-F238E27FC236}">
                <a16:creationId xmlns:a16="http://schemas.microsoft.com/office/drawing/2014/main" id="{22C35E9A-97E0-CD86-B83D-8D29FEC5A688}"/>
              </a:ext>
            </a:extLst>
          </p:cNvPr>
          <p:cNvGrpSpPr/>
          <p:nvPr/>
        </p:nvGrpSpPr>
        <p:grpSpPr>
          <a:xfrm>
            <a:off x="8849032" y="4848390"/>
            <a:ext cx="616431" cy="561482"/>
            <a:chOff x="-558201" y="4281177"/>
            <a:chExt cx="622182" cy="561482"/>
          </a:xfrm>
        </p:grpSpPr>
        <p:sp>
          <p:nvSpPr>
            <p:cNvPr id="54" name="Rectangle: Rounded Corners 53">
              <a:extLst>
                <a:ext uri="{FF2B5EF4-FFF2-40B4-BE49-F238E27FC236}">
                  <a16:creationId xmlns:a16="http://schemas.microsoft.com/office/drawing/2014/main" id="{E654922B-5A63-9E83-AA54-F7E02E745D4E}"/>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D2702548-55CD-1F37-C966-B924F84430CD}"/>
                </a:ext>
              </a:extLst>
            </p:cNvPr>
            <p:cNvPicPr>
              <a:picLocks noChangeAspect="1"/>
            </p:cNvPicPr>
            <p:nvPr/>
          </p:nvPicPr>
          <p:blipFill>
            <a:blip r:embed="rId6" cstate="print"/>
            <a:stretch>
              <a:fillRect/>
            </a:stretch>
          </p:blipFill>
          <p:spPr>
            <a:xfrm>
              <a:off x="-543155" y="4281177"/>
              <a:ext cx="592090" cy="561482"/>
            </a:xfrm>
            <a:prstGeom prst="rect">
              <a:avLst/>
            </a:prstGeom>
          </p:spPr>
        </p:pic>
      </p:grpSp>
      <p:grpSp>
        <p:nvGrpSpPr>
          <p:cNvPr id="26" name="Group 55">
            <a:extLst>
              <a:ext uri="{FF2B5EF4-FFF2-40B4-BE49-F238E27FC236}">
                <a16:creationId xmlns:a16="http://schemas.microsoft.com/office/drawing/2014/main" id="{E25B5632-D685-0FBB-BD10-FC3C11FD8450}"/>
              </a:ext>
            </a:extLst>
          </p:cNvPr>
          <p:cNvGrpSpPr/>
          <p:nvPr/>
        </p:nvGrpSpPr>
        <p:grpSpPr>
          <a:xfrm>
            <a:off x="10500851" y="4774649"/>
            <a:ext cx="762001" cy="561482"/>
            <a:chOff x="-558201" y="4281177"/>
            <a:chExt cx="622182" cy="561482"/>
          </a:xfrm>
        </p:grpSpPr>
        <p:sp>
          <p:nvSpPr>
            <p:cNvPr id="57" name="Rectangle: Rounded Corners 56">
              <a:extLst>
                <a:ext uri="{FF2B5EF4-FFF2-40B4-BE49-F238E27FC236}">
                  <a16:creationId xmlns:a16="http://schemas.microsoft.com/office/drawing/2014/main" id="{52316284-9923-5233-F1D0-709F95301EC7}"/>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595838B9-11E8-07E8-FB4A-6C7E29ED38CF}"/>
                </a:ext>
              </a:extLst>
            </p:cNvPr>
            <p:cNvPicPr>
              <a:picLocks noChangeAspect="1"/>
            </p:cNvPicPr>
            <p:nvPr/>
          </p:nvPicPr>
          <p:blipFill>
            <a:blip r:embed="rId9" cstate="print"/>
            <a:stretch>
              <a:fillRect/>
            </a:stretch>
          </p:blipFill>
          <p:spPr>
            <a:xfrm>
              <a:off x="-543155" y="4281177"/>
              <a:ext cx="592090" cy="561482"/>
            </a:xfrm>
            <a:prstGeom prst="rect">
              <a:avLst/>
            </a:prstGeom>
          </p:spPr>
        </p:pic>
      </p:grpSp>
      <p:sp>
        <p:nvSpPr>
          <p:cNvPr id="42" name="TextBox 41"/>
          <p:cNvSpPr txBox="1"/>
          <p:nvPr/>
        </p:nvSpPr>
        <p:spPr>
          <a:xfrm>
            <a:off x="0" y="7"/>
            <a:ext cx="12192000" cy="523220"/>
          </a:xfrm>
          <a:prstGeom prst="rect">
            <a:avLst/>
          </a:prstGeom>
          <a:noFill/>
        </p:spPr>
        <p:txBody>
          <a:bodyPr wrap="square" rtlCol="0">
            <a:spAutoFit/>
          </a:bodyPr>
          <a:lstStyle/>
          <a:p>
            <a:pPr algn="ctr"/>
            <a:r>
              <a:rPr lang="en-US" sz="2800" b="1" dirty="0" err="1">
                <a:solidFill>
                  <a:srgbClr val="0000FF"/>
                </a:solidFill>
                <a:latin typeface="Times New Roman" pitchFamily="18" charset="0"/>
                <a:cs typeface="Times New Roman" pitchFamily="18" charset="0"/>
              </a:rPr>
              <a:t>Thứ</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ngày</a:t>
            </a:r>
            <a:r>
              <a:rPr lang="en-US" sz="2800" b="1" dirty="0">
                <a:solidFill>
                  <a:srgbClr val="0000FF"/>
                </a:solidFill>
                <a:latin typeface="Times New Roman" pitchFamily="18" charset="0"/>
                <a:cs typeface="Times New Roman" pitchFamily="18" charset="0"/>
              </a:rPr>
              <a:t> 14 </a:t>
            </a:r>
            <a:r>
              <a:rPr lang="en-US" sz="2800" b="1" dirty="0" err="1">
                <a:solidFill>
                  <a:srgbClr val="0000FF"/>
                </a:solidFill>
                <a:latin typeface="Times New Roman" pitchFamily="18" charset="0"/>
                <a:cs typeface="Times New Roman" pitchFamily="18" charset="0"/>
              </a:rPr>
              <a:t>tháng</a:t>
            </a:r>
            <a:r>
              <a:rPr lang="en-US" sz="2800" b="1" dirty="0">
                <a:solidFill>
                  <a:srgbClr val="0000FF"/>
                </a:solidFill>
                <a:latin typeface="Times New Roman" pitchFamily="18" charset="0"/>
                <a:cs typeface="Times New Roman" pitchFamily="18" charset="0"/>
              </a:rPr>
              <a:t> 10 </a:t>
            </a:r>
            <a:r>
              <a:rPr lang="en-US" sz="2800" b="1" dirty="0" err="1">
                <a:solidFill>
                  <a:srgbClr val="0000FF"/>
                </a:solidFill>
                <a:latin typeface="Times New Roman" pitchFamily="18" charset="0"/>
                <a:cs typeface="Times New Roman" pitchFamily="18" charset="0"/>
              </a:rPr>
              <a:t>năm</a:t>
            </a:r>
            <a:r>
              <a:rPr lang="en-US" sz="2800" b="1" dirty="0">
                <a:solidFill>
                  <a:srgbClr val="0000FF"/>
                </a:solidFill>
                <a:latin typeface="Times New Roman" pitchFamily="18" charset="0"/>
                <a:cs typeface="Times New Roman" pitchFamily="18" charset="0"/>
              </a:rPr>
              <a:t> 2025</a:t>
            </a:r>
            <a:endParaRPr lang="vi-VN" sz="2800" b="1" dirty="0">
              <a:solidFill>
                <a:srgbClr val="0000FF"/>
              </a:solidFill>
              <a:latin typeface="Times New Roman" pitchFamily="18" charset="0"/>
              <a:cs typeface="Times New Roman" pitchFamily="18" charset="0"/>
            </a:endParaRPr>
          </a:p>
        </p:txBody>
      </p:sp>
      <p:sp>
        <p:nvSpPr>
          <p:cNvPr id="43" name="TextBox 42"/>
          <p:cNvSpPr txBox="1"/>
          <p:nvPr/>
        </p:nvSpPr>
        <p:spPr>
          <a:xfrm>
            <a:off x="0" y="466659"/>
            <a:ext cx="12192000" cy="523220"/>
          </a:xfrm>
          <a:prstGeom prst="rect">
            <a:avLst/>
          </a:prstGeom>
          <a:noFill/>
        </p:spPr>
        <p:txBody>
          <a:bodyPr wrap="square" rtlCol="0">
            <a:spAutoFit/>
          </a:bodyPr>
          <a:lstStyle/>
          <a:p>
            <a:pPr algn="ctr"/>
            <a:r>
              <a:rPr lang="en-US" sz="2800" b="1" dirty="0" err="1">
                <a:solidFill>
                  <a:srgbClr val="0000FF"/>
                </a:solidFill>
                <a:latin typeface="Times New Roman" pitchFamily="18" charset="0"/>
                <a:cs typeface="Times New Roman" pitchFamily="18" charset="0"/>
              </a:rPr>
              <a:t>Tiếng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Việt</a:t>
            </a:r>
            <a:endParaRPr lang="vi-VN" sz="2800" b="1" dirty="0">
              <a:solidFill>
                <a:srgbClr val="0000FF"/>
              </a:solidFill>
              <a:latin typeface="Times New Roman" pitchFamily="18" charset="0"/>
              <a:cs typeface="Times New Roman" pitchFamily="18" charset="0"/>
            </a:endParaRPr>
          </a:p>
        </p:txBody>
      </p:sp>
      <p:sp>
        <p:nvSpPr>
          <p:cNvPr id="44" name="TextBox 43"/>
          <p:cNvSpPr txBox="1"/>
          <p:nvPr/>
        </p:nvSpPr>
        <p:spPr>
          <a:xfrm>
            <a:off x="0" y="973394"/>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Luyện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đồng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nghĩa</a:t>
            </a:r>
            <a:r>
              <a:rPr lang="en-US" sz="2800" b="1" dirty="0">
                <a:solidFill>
                  <a:srgbClr val="FF0000"/>
                </a:solidFill>
                <a:latin typeface="Times New Roman" pitchFamily="18" charset="0"/>
                <a:cs typeface="Times New Roman" pitchFamily="18" charset="0"/>
              </a:rPr>
              <a:t>.</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ppt_x"/>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xit" presetSubtype="4" fill="hold" nodeType="clickEffect">
                                  <p:stCondLst>
                                    <p:cond delay="0"/>
                                  </p:stCondLst>
                                  <p:childTnLst>
                                    <p:anim calcmode="lin" valueType="num">
                                      <p:cBhvr additive="base">
                                        <p:cTn id="80" dur="500"/>
                                        <p:tgtEl>
                                          <p:spTgt spid="4"/>
                                        </p:tgtEl>
                                        <p:attrNameLst>
                                          <p:attrName>ppt_x</p:attrName>
                                        </p:attrNameLst>
                                      </p:cBhvr>
                                      <p:tavLst>
                                        <p:tav tm="0">
                                          <p:val>
                                            <p:strVal val="ppt_x"/>
                                          </p:val>
                                        </p:tav>
                                        <p:tav tm="100000">
                                          <p:val>
                                            <p:strVal val="ppt_x"/>
                                          </p:val>
                                        </p:tav>
                                      </p:tavLst>
                                    </p:anim>
                                    <p:anim calcmode="lin" valueType="num">
                                      <p:cBhvr additive="base">
                                        <p:cTn id="81" dur="500"/>
                                        <p:tgtEl>
                                          <p:spTgt spid="4"/>
                                        </p:tgtEl>
                                        <p:attrNameLst>
                                          <p:attrName>ppt_y</p:attrName>
                                        </p:attrNameLst>
                                      </p:cBhvr>
                                      <p:tavLst>
                                        <p:tav tm="0">
                                          <p:val>
                                            <p:strVal val="ppt_y"/>
                                          </p:val>
                                        </p:tav>
                                        <p:tav tm="100000">
                                          <p:val>
                                            <p:strVal val="1+ppt_h/2"/>
                                          </p:val>
                                        </p:tav>
                                      </p:tavLst>
                                    </p:anim>
                                    <p:set>
                                      <p:cBhvr>
                                        <p:cTn id="82" dur="1" fill="hold">
                                          <p:stCondLst>
                                            <p:cond delay="499"/>
                                          </p:stCondLst>
                                        </p:cTn>
                                        <p:tgtEl>
                                          <p:spTgt spid="4"/>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xit" presetSubtype="4" fill="hold" nodeType="clickEffect">
                                  <p:stCondLst>
                                    <p:cond delay="0"/>
                                  </p:stCondLst>
                                  <p:childTnLst>
                                    <p:anim calcmode="lin" valueType="num">
                                      <p:cBhvr additive="base">
                                        <p:cTn id="86" dur="500"/>
                                        <p:tgtEl>
                                          <p:spTgt spid="5"/>
                                        </p:tgtEl>
                                        <p:attrNameLst>
                                          <p:attrName>ppt_x</p:attrName>
                                        </p:attrNameLst>
                                      </p:cBhvr>
                                      <p:tavLst>
                                        <p:tav tm="0">
                                          <p:val>
                                            <p:strVal val="ppt_x"/>
                                          </p:val>
                                        </p:tav>
                                        <p:tav tm="100000">
                                          <p:val>
                                            <p:strVal val="ppt_x"/>
                                          </p:val>
                                        </p:tav>
                                      </p:tavLst>
                                    </p:anim>
                                    <p:anim calcmode="lin" valueType="num">
                                      <p:cBhvr additive="base">
                                        <p:cTn id="87" dur="500"/>
                                        <p:tgtEl>
                                          <p:spTgt spid="5"/>
                                        </p:tgtEl>
                                        <p:attrNameLst>
                                          <p:attrName>ppt_y</p:attrName>
                                        </p:attrNameLst>
                                      </p:cBhvr>
                                      <p:tavLst>
                                        <p:tav tm="0">
                                          <p:val>
                                            <p:strVal val="ppt_y"/>
                                          </p:val>
                                        </p:tav>
                                        <p:tav tm="100000">
                                          <p:val>
                                            <p:strVal val="1+ppt_h/2"/>
                                          </p:val>
                                        </p:tav>
                                      </p:tavLst>
                                    </p:anim>
                                    <p:set>
                                      <p:cBhvr>
                                        <p:cTn id="88" dur="1" fill="hold">
                                          <p:stCondLst>
                                            <p:cond delay="499"/>
                                          </p:stCondLst>
                                        </p:cTn>
                                        <p:tgtEl>
                                          <p:spTgt spid="5"/>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 presetClass="exit" presetSubtype="4" fill="hold" nodeType="clickEffect">
                                  <p:stCondLst>
                                    <p:cond delay="0"/>
                                  </p:stCondLst>
                                  <p:childTnLst>
                                    <p:anim calcmode="lin" valueType="num">
                                      <p:cBhvr additive="base">
                                        <p:cTn id="92" dur="500"/>
                                        <p:tgtEl>
                                          <p:spTgt spid="18"/>
                                        </p:tgtEl>
                                        <p:attrNameLst>
                                          <p:attrName>ppt_x</p:attrName>
                                        </p:attrNameLst>
                                      </p:cBhvr>
                                      <p:tavLst>
                                        <p:tav tm="0">
                                          <p:val>
                                            <p:strVal val="ppt_x"/>
                                          </p:val>
                                        </p:tav>
                                        <p:tav tm="100000">
                                          <p:val>
                                            <p:strVal val="ppt_x"/>
                                          </p:val>
                                        </p:tav>
                                      </p:tavLst>
                                    </p:anim>
                                    <p:anim calcmode="lin" valueType="num">
                                      <p:cBhvr additive="base">
                                        <p:cTn id="93" dur="500"/>
                                        <p:tgtEl>
                                          <p:spTgt spid="18"/>
                                        </p:tgtEl>
                                        <p:attrNameLst>
                                          <p:attrName>ppt_y</p:attrName>
                                        </p:attrNameLst>
                                      </p:cBhvr>
                                      <p:tavLst>
                                        <p:tav tm="0">
                                          <p:val>
                                            <p:strVal val="ppt_y"/>
                                          </p:val>
                                        </p:tav>
                                        <p:tav tm="100000">
                                          <p:val>
                                            <p:strVal val="1+ppt_h/2"/>
                                          </p:val>
                                        </p:tav>
                                      </p:tavLst>
                                    </p:anim>
                                    <p:set>
                                      <p:cBhvr>
                                        <p:cTn id="94" dur="1" fill="hold">
                                          <p:stCondLst>
                                            <p:cond delay="499"/>
                                          </p:stCondLst>
                                        </p:cTn>
                                        <p:tgtEl>
                                          <p:spTgt spid="18"/>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 presetClass="exit" presetSubtype="4" fill="hold" nodeType="clickEffect">
                                  <p:stCondLst>
                                    <p:cond delay="0"/>
                                  </p:stCondLst>
                                  <p:childTnLst>
                                    <p:anim calcmode="lin" valueType="num">
                                      <p:cBhvr additive="base">
                                        <p:cTn id="98" dur="500"/>
                                        <p:tgtEl>
                                          <p:spTgt spid="21"/>
                                        </p:tgtEl>
                                        <p:attrNameLst>
                                          <p:attrName>ppt_x</p:attrName>
                                        </p:attrNameLst>
                                      </p:cBhvr>
                                      <p:tavLst>
                                        <p:tav tm="0">
                                          <p:val>
                                            <p:strVal val="ppt_x"/>
                                          </p:val>
                                        </p:tav>
                                        <p:tav tm="100000">
                                          <p:val>
                                            <p:strVal val="ppt_x"/>
                                          </p:val>
                                        </p:tav>
                                      </p:tavLst>
                                    </p:anim>
                                    <p:anim calcmode="lin" valueType="num">
                                      <p:cBhvr additive="base">
                                        <p:cTn id="99" dur="500"/>
                                        <p:tgtEl>
                                          <p:spTgt spid="21"/>
                                        </p:tgtEl>
                                        <p:attrNameLst>
                                          <p:attrName>ppt_y</p:attrName>
                                        </p:attrNameLst>
                                      </p:cBhvr>
                                      <p:tavLst>
                                        <p:tav tm="0">
                                          <p:val>
                                            <p:strVal val="ppt_y"/>
                                          </p:val>
                                        </p:tav>
                                        <p:tav tm="100000">
                                          <p:val>
                                            <p:strVal val="1+ppt_h/2"/>
                                          </p:val>
                                        </p:tav>
                                      </p:tavLst>
                                    </p:anim>
                                    <p:set>
                                      <p:cBhvr>
                                        <p:cTn id="100" dur="1" fill="hold">
                                          <p:stCondLst>
                                            <p:cond delay="499"/>
                                          </p:stCondLst>
                                        </p:cTn>
                                        <p:tgtEl>
                                          <p:spTgt spid="21"/>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 presetClass="exit" presetSubtype="4" fill="hold" nodeType="clickEffect">
                                  <p:stCondLst>
                                    <p:cond delay="0"/>
                                  </p:stCondLst>
                                  <p:childTnLst>
                                    <p:anim calcmode="lin" valueType="num">
                                      <p:cBhvr additive="base">
                                        <p:cTn id="104" dur="500"/>
                                        <p:tgtEl>
                                          <p:spTgt spid="7"/>
                                        </p:tgtEl>
                                        <p:attrNameLst>
                                          <p:attrName>ppt_x</p:attrName>
                                        </p:attrNameLst>
                                      </p:cBhvr>
                                      <p:tavLst>
                                        <p:tav tm="0">
                                          <p:val>
                                            <p:strVal val="ppt_x"/>
                                          </p:val>
                                        </p:tav>
                                        <p:tav tm="100000">
                                          <p:val>
                                            <p:strVal val="ppt_x"/>
                                          </p:val>
                                        </p:tav>
                                      </p:tavLst>
                                    </p:anim>
                                    <p:anim calcmode="lin" valueType="num">
                                      <p:cBhvr additive="base">
                                        <p:cTn id="105" dur="500"/>
                                        <p:tgtEl>
                                          <p:spTgt spid="7"/>
                                        </p:tgtEl>
                                        <p:attrNameLst>
                                          <p:attrName>ppt_y</p:attrName>
                                        </p:attrNameLst>
                                      </p:cBhvr>
                                      <p:tavLst>
                                        <p:tav tm="0">
                                          <p:val>
                                            <p:strVal val="ppt_y"/>
                                          </p:val>
                                        </p:tav>
                                        <p:tav tm="100000">
                                          <p:val>
                                            <p:strVal val="1+ppt_h/2"/>
                                          </p:val>
                                        </p:tav>
                                      </p:tavLst>
                                    </p:anim>
                                    <p:set>
                                      <p:cBhvr>
                                        <p:cTn id="106" dur="1" fill="hold">
                                          <p:stCondLst>
                                            <p:cond delay="499"/>
                                          </p:stCondLst>
                                        </p:cTn>
                                        <p:tgtEl>
                                          <p:spTgt spid="7"/>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2" presetClass="exit" presetSubtype="4" fill="hold" nodeType="clickEffect">
                                  <p:stCondLst>
                                    <p:cond delay="0"/>
                                  </p:stCondLst>
                                  <p:childTnLst>
                                    <p:anim calcmode="lin" valueType="num">
                                      <p:cBhvr additive="base">
                                        <p:cTn id="110" dur="500"/>
                                        <p:tgtEl>
                                          <p:spTgt spid="9"/>
                                        </p:tgtEl>
                                        <p:attrNameLst>
                                          <p:attrName>ppt_x</p:attrName>
                                        </p:attrNameLst>
                                      </p:cBhvr>
                                      <p:tavLst>
                                        <p:tav tm="0">
                                          <p:val>
                                            <p:strVal val="ppt_x"/>
                                          </p:val>
                                        </p:tav>
                                        <p:tav tm="100000">
                                          <p:val>
                                            <p:strVal val="ppt_x"/>
                                          </p:val>
                                        </p:tav>
                                      </p:tavLst>
                                    </p:anim>
                                    <p:anim calcmode="lin" valueType="num">
                                      <p:cBhvr additive="base">
                                        <p:cTn id="111" dur="500"/>
                                        <p:tgtEl>
                                          <p:spTgt spid="9"/>
                                        </p:tgtEl>
                                        <p:attrNameLst>
                                          <p:attrName>ppt_y</p:attrName>
                                        </p:attrNameLst>
                                      </p:cBhvr>
                                      <p:tavLst>
                                        <p:tav tm="0">
                                          <p:val>
                                            <p:strVal val="ppt_y"/>
                                          </p:val>
                                        </p:tav>
                                        <p:tav tm="100000">
                                          <p:val>
                                            <p:strVal val="1+ppt_h/2"/>
                                          </p:val>
                                        </p:tav>
                                      </p:tavLst>
                                    </p:anim>
                                    <p:set>
                                      <p:cBhvr>
                                        <p:cTn id="112" dur="1" fill="hold">
                                          <p:stCondLst>
                                            <p:cond delay="499"/>
                                          </p:stCondLst>
                                        </p:cTn>
                                        <p:tgtEl>
                                          <p:spTgt spid="9"/>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2" presetClass="exit" presetSubtype="4" fill="hold" nodeType="clickEffect">
                                  <p:stCondLst>
                                    <p:cond delay="0"/>
                                  </p:stCondLst>
                                  <p:childTnLst>
                                    <p:anim calcmode="lin" valueType="num">
                                      <p:cBhvr additive="base">
                                        <p:cTn id="116" dur="500"/>
                                        <p:tgtEl>
                                          <p:spTgt spid="23"/>
                                        </p:tgtEl>
                                        <p:attrNameLst>
                                          <p:attrName>ppt_x</p:attrName>
                                        </p:attrNameLst>
                                      </p:cBhvr>
                                      <p:tavLst>
                                        <p:tav tm="0">
                                          <p:val>
                                            <p:strVal val="ppt_x"/>
                                          </p:val>
                                        </p:tav>
                                        <p:tav tm="100000">
                                          <p:val>
                                            <p:strVal val="ppt_x"/>
                                          </p:val>
                                        </p:tav>
                                      </p:tavLst>
                                    </p:anim>
                                    <p:anim calcmode="lin" valueType="num">
                                      <p:cBhvr additive="base">
                                        <p:cTn id="117" dur="500"/>
                                        <p:tgtEl>
                                          <p:spTgt spid="23"/>
                                        </p:tgtEl>
                                        <p:attrNameLst>
                                          <p:attrName>ppt_y</p:attrName>
                                        </p:attrNameLst>
                                      </p:cBhvr>
                                      <p:tavLst>
                                        <p:tav tm="0">
                                          <p:val>
                                            <p:strVal val="ppt_y"/>
                                          </p:val>
                                        </p:tav>
                                        <p:tav tm="100000">
                                          <p:val>
                                            <p:strVal val="1+ppt_h/2"/>
                                          </p:val>
                                        </p:tav>
                                      </p:tavLst>
                                    </p:anim>
                                    <p:set>
                                      <p:cBhvr>
                                        <p:cTn id="118" dur="1" fill="hold">
                                          <p:stCondLst>
                                            <p:cond delay="499"/>
                                          </p:stCondLst>
                                        </p:cTn>
                                        <p:tgtEl>
                                          <p:spTgt spid="23"/>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2" presetClass="exit" presetSubtype="4" fill="hold" nodeType="clickEffect">
                                  <p:stCondLst>
                                    <p:cond delay="0"/>
                                  </p:stCondLst>
                                  <p:childTnLst>
                                    <p:anim calcmode="lin" valueType="num">
                                      <p:cBhvr additive="base">
                                        <p:cTn id="122" dur="500"/>
                                        <p:tgtEl>
                                          <p:spTgt spid="24"/>
                                        </p:tgtEl>
                                        <p:attrNameLst>
                                          <p:attrName>ppt_x</p:attrName>
                                        </p:attrNameLst>
                                      </p:cBhvr>
                                      <p:tavLst>
                                        <p:tav tm="0">
                                          <p:val>
                                            <p:strVal val="ppt_x"/>
                                          </p:val>
                                        </p:tav>
                                        <p:tav tm="100000">
                                          <p:val>
                                            <p:strVal val="ppt_x"/>
                                          </p:val>
                                        </p:tav>
                                      </p:tavLst>
                                    </p:anim>
                                    <p:anim calcmode="lin" valueType="num">
                                      <p:cBhvr additive="base">
                                        <p:cTn id="123" dur="500"/>
                                        <p:tgtEl>
                                          <p:spTgt spid="24"/>
                                        </p:tgtEl>
                                        <p:attrNameLst>
                                          <p:attrName>ppt_y</p:attrName>
                                        </p:attrNameLst>
                                      </p:cBhvr>
                                      <p:tavLst>
                                        <p:tav tm="0">
                                          <p:val>
                                            <p:strVal val="ppt_y"/>
                                          </p:val>
                                        </p:tav>
                                        <p:tav tm="100000">
                                          <p:val>
                                            <p:strVal val="1+ppt_h/2"/>
                                          </p:val>
                                        </p:tav>
                                      </p:tavLst>
                                    </p:anim>
                                    <p:set>
                                      <p:cBhvr>
                                        <p:cTn id="124" dur="1" fill="hold">
                                          <p:stCondLst>
                                            <p:cond delay="499"/>
                                          </p:stCondLst>
                                        </p:cTn>
                                        <p:tgtEl>
                                          <p:spTgt spid="24"/>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2" presetClass="exit" presetSubtype="4" fill="hold" nodeType="clickEffect">
                                  <p:stCondLst>
                                    <p:cond delay="0"/>
                                  </p:stCondLst>
                                  <p:childTnLst>
                                    <p:anim calcmode="lin" valueType="num">
                                      <p:cBhvr additive="base">
                                        <p:cTn id="128" dur="500"/>
                                        <p:tgtEl>
                                          <p:spTgt spid="12"/>
                                        </p:tgtEl>
                                        <p:attrNameLst>
                                          <p:attrName>ppt_x</p:attrName>
                                        </p:attrNameLst>
                                      </p:cBhvr>
                                      <p:tavLst>
                                        <p:tav tm="0">
                                          <p:val>
                                            <p:strVal val="ppt_x"/>
                                          </p:val>
                                        </p:tav>
                                        <p:tav tm="100000">
                                          <p:val>
                                            <p:strVal val="ppt_x"/>
                                          </p:val>
                                        </p:tav>
                                      </p:tavLst>
                                    </p:anim>
                                    <p:anim calcmode="lin" valueType="num">
                                      <p:cBhvr additive="base">
                                        <p:cTn id="129" dur="500"/>
                                        <p:tgtEl>
                                          <p:spTgt spid="12"/>
                                        </p:tgtEl>
                                        <p:attrNameLst>
                                          <p:attrName>ppt_y</p:attrName>
                                        </p:attrNameLst>
                                      </p:cBhvr>
                                      <p:tavLst>
                                        <p:tav tm="0">
                                          <p:val>
                                            <p:strVal val="ppt_y"/>
                                          </p:val>
                                        </p:tav>
                                        <p:tav tm="100000">
                                          <p:val>
                                            <p:strVal val="1+ppt_h/2"/>
                                          </p:val>
                                        </p:tav>
                                      </p:tavLst>
                                    </p:anim>
                                    <p:set>
                                      <p:cBhvr>
                                        <p:cTn id="130" dur="1" fill="hold">
                                          <p:stCondLst>
                                            <p:cond delay="499"/>
                                          </p:stCondLst>
                                        </p:cTn>
                                        <p:tgtEl>
                                          <p:spTgt spid="12"/>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2" presetClass="exit" presetSubtype="4" fill="hold" nodeType="clickEffect">
                                  <p:stCondLst>
                                    <p:cond delay="0"/>
                                  </p:stCondLst>
                                  <p:childTnLst>
                                    <p:anim calcmode="lin" valueType="num">
                                      <p:cBhvr additive="base">
                                        <p:cTn id="134" dur="500"/>
                                        <p:tgtEl>
                                          <p:spTgt spid="15"/>
                                        </p:tgtEl>
                                        <p:attrNameLst>
                                          <p:attrName>ppt_x</p:attrName>
                                        </p:attrNameLst>
                                      </p:cBhvr>
                                      <p:tavLst>
                                        <p:tav tm="0">
                                          <p:val>
                                            <p:strVal val="ppt_x"/>
                                          </p:val>
                                        </p:tav>
                                        <p:tav tm="100000">
                                          <p:val>
                                            <p:strVal val="ppt_x"/>
                                          </p:val>
                                        </p:tav>
                                      </p:tavLst>
                                    </p:anim>
                                    <p:anim calcmode="lin" valueType="num">
                                      <p:cBhvr additive="base">
                                        <p:cTn id="135" dur="500"/>
                                        <p:tgtEl>
                                          <p:spTgt spid="15"/>
                                        </p:tgtEl>
                                        <p:attrNameLst>
                                          <p:attrName>ppt_y</p:attrName>
                                        </p:attrNameLst>
                                      </p:cBhvr>
                                      <p:tavLst>
                                        <p:tav tm="0">
                                          <p:val>
                                            <p:strVal val="ppt_y"/>
                                          </p:val>
                                        </p:tav>
                                        <p:tav tm="100000">
                                          <p:val>
                                            <p:strVal val="1+ppt_h/2"/>
                                          </p:val>
                                        </p:tav>
                                      </p:tavLst>
                                    </p:anim>
                                    <p:set>
                                      <p:cBhvr>
                                        <p:cTn id="136" dur="1" fill="hold">
                                          <p:stCondLst>
                                            <p:cond delay="499"/>
                                          </p:stCondLst>
                                        </p:cTn>
                                        <p:tgtEl>
                                          <p:spTgt spid="15"/>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2" presetClass="exit" presetSubtype="4" fill="hold" nodeType="clickEffect">
                                  <p:stCondLst>
                                    <p:cond delay="0"/>
                                  </p:stCondLst>
                                  <p:childTnLst>
                                    <p:anim calcmode="lin" valueType="num">
                                      <p:cBhvr additive="base">
                                        <p:cTn id="140" dur="500"/>
                                        <p:tgtEl>
                                          <p:spTgt spid="25"/>
                                        </p:tgtEl>
                                        <p:attrNameLst>
                                          <p:attrName>ppt_x</p:attrName>
                                        </p:attrNameLst>
                                      </p:cBhvr>
                                      <p:tavLst>
                                        <p:tav tm="0">
                                          <p:val>
                                            <p:strVal val="ppt_x"/>
                                          </p:val>
                                        </p:tav>
                                        <p:tav tm="100000">
                                          <p:val>
                                            <p:strVal val="ppt_x"/>
                                          </p:val>
                                        </p:tav>
                                      </p:tavLst>
                                    </p:anim>
                                    <p:anim calcmode="lin" valueType="num">
                                      <p:cBhvr additive="base">
                                        <p:cTn id="141" dur="500"/>
                                        <p:tgtEl>
                                          <p:spTgt spid="25"/>
                                        </p:tgtEl>
                                        <p:attrNameLst>
                                          <p:attrName>ppt_y</p:attrName>
                                        </p:attrNameLst>
                                      </p:cBhvr>
                                      <p:tavLst>
                                        <p:tav tm="0">
                                          <p:val>
                                            <p:strVal val="ppt_y"/>
                                          </p:val>
                                        </p:tav>
                                        <p:tav tm="100000">
                                          <p:val>
                                            <p:strVal val="1+ppt_h/2"/>
                                          </p:val>
                                        </p:tav>
                                      </p:tavLst>
                                    </p:anim>
                                    <p:set>
                                      <p:cBhvr>
                                        <p:cTn id="142" dur="1" fill="hold">
                                          <p:stCondLst>
                                            <p:cond delay="499"/>
                                          </p:stCondLst>
                                        </p:cTn>
                                        <p:tgtEl>
                                          <p:spTgt spid="25"/>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2" presetClass="exit" presetSubtype="4" fill="hold" nodeType="clickEffect">
                                  <p:stCondLst>
                                    <p:cond delay="0"/>
                                  </p:stCondLst>
                                  <p:childTnLst>
                                    <p:anim calcmode="lin" valueType="num">
                                      <p:cBhvr additive="base">
                                        <p:cTn id="146" dur="500"/>
                                        <p:tgtEl>
                                          <p:spTgt spid="26"/>
                                        </p:tgtEl>
                                        <p:attrNameLst>
                                          <p:attrName>ppt_x</p:attrName>
                                        </p:attrNameLst>
                                      </p:cBhvr>
                                      <p:tavLst>
                                        <p:tav tm="0">
                                          <p:val>
                                            <p:strVal val="ppt_x"/>
                                          </p:val>
                                        </p:tav>
                                        <p:tav tm="100000">
                                          <p:val>
                                            <p:strVal val="ppt_x"/>
                                          </p:val>
                                        </p:tav>
                                      </p:tavLst>
                                    </p:anim>
                                    <p:anim calcmode="lin" valueType="num">
                                      <p:cBhvr additive="base">
                                        <p:cTn id="147" dur="500"/>
                                        <p:tgtEl>
                                          <p:spTgt spid="26"/>
                                        </p:tgtEl>
                                        <p:attrNameLst>
                                          <p:attrName>ppt_y</p:attrName>
                                        </p:attrNameLst>
                                      </p:cBhvr>
                                      <p:tavLst>
                                        <p:tav tm="0">
                                          <p:val>
                                            <p:strVal val="ppt_y"/>
                                          </p:val>
                                        </p:tav>
                                        <p:tav tm="100000">
                                          <p:val>
                                            <p:strVal val="1+ppt_h/2"/>
                                          </p:val>
                                        </p:tav>
                                      </p:tavLst>
                                    </p:anim>
                                    <p:set>
                                      <p:cBhvr>
                                        <p:cTn id="14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
            <a:ext cx="12192000" cy="523220"/>
          </a:xfrm>
          <a:prstGeom prst="rect">
            <a:avLst/>
          </a:prstGeom>
          <a:noFill/>
        </p:spPr>
        <p:txBody>
          <a:bodyPr wrap="square" rtlCol="0">
            <a:spAutoFit/>
          </a:bodyPr>
          <a:lstStyle/>
          <a:p>
            <a:pPr algn="ctr"/>
            <a:r>
              <a:rPr lang="en-US" sz="2800" b="1" dirty="0" err="1">
                <a:solidFill>
                  <a:srgbClr val="0000FF"/>
                </a:solidFill>
                <a:latin typeface="Times New Roman" pitchFamily="18" charset="0"/>
                <a:cs typeface="Times New Roman" pitchFamily="18" charset="0"/>
              </a:rPr>
              <a:t>Thứ</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ngày</a:t>
            </a:r>
            <a:r>
              <a:rPr lang="en-US" sz="2800" b="1" dirty="0">
                <a:solidFill>
                  <a:srgbClr val="0000FF"/>
                </a:solidFill>
                <a:latin typeface="Times New Roman" pitchFamily="18" charset="0"/>
                <a:cs typeface="Times New Roman" pitchFamily="18" charset="0"/>
              </a:rPr>
              <a:t> 14 </a:t>
            </a:r>
            <a:r>
              <a:rPr lang="en-US" sz="2800" b="1" dirty="0" err="1">
                <a:solidFill>
                  <a:srgbClr val="0000FF"/>
                </a:solidFill>
                <a:latin typeface="Times New Roman" pitchFamily="18" charset="0"/>
                <a:cs typeface="Times New Roman" pitchFamily="18" charset="0"/>
              </a:rPr>
              <a:t>tháng</a:t>
            </a:r>
            <a:r>
              <a:rPr lang="en-US" sz="2800" b="1" dirty="0">
                <a:solidFill>
                  <a:srgbClr val="0000FF"/>
                </a:solidFill>
                <a:latin typeface="Times New Roman" pitchFamily="18" charset="0"/>
                <a:cs typeface="Times New Roman" pitchFamily="18" charset="0"/>
              </a:rPr>
              <a:t> 10 </a:t>
            </a:r>
            <a:r>
              <a:rPr lang="en-US" sz="2800" b="1" dirty="0" err="1">
                <a:solidFill>
                  <a:srgbClr val="0000FF"/>
                </a:solidFill>
                <a:latin typeface="Times New Roman" pitchFamily="18" charset="0"/>
                <a:cs typeface="Times New Roman" pitchFamily="18" charset="0"/>
              </a:rPr>
              <a:t>năm</a:t>
            </a:r>
            <a:r>
              <a:rPr lang="en-US" sz="2800" b="1" dirty="0">
                <a:solidFill>
                  <a:srgbClr val="0000FF"/>
                </a:solidFill>
                <a:latin typeface="Times New Roman" pitchFamily="18" charset="0"/>
                <a:cs typeface="Times New Roman" pitchFamily="18" charset="0"/>
              </a:rPr>
              <a:t> 2025</a:t>
            </a:r>
            <a:endParaRPr lang="vi-VN" sz="2800" b="1" dirty="0">
              <a:solidFill>
                <a:srgbClr val="0000FF"/>
              </a:solidFill>
              <a:latin typeface="Times New Roman" pitchFamily="18" charset="0"/>
              <a:cs typeface="Times New Roman" pitchFamily="18" charset="0"/>
            </a:endParaRPr>
          </a:p>
        </p:txBody>
      </p:sp>
      <p:sp>
        <p:nvSpPr>
          <p:cNvPr id="5" name="TextBox 4"/>
          <p:cNvSpPr txBox="1"/>
          <p:nvPr/>
        </p:nvSpPr>
        <p:spPr>
          <a:xfrm>
            <a:off x="0" y="407666"/>
            <a:ext cx="12192000" cy="523220"/>
          </a:xfrm>
          <a:prstGeom prst="rect">
            <a:avLst/>
          </a:prstGeom>
          <a:noFill/>
        </p:spPr>
        <p:txBody>
          <a:bodyPr wrap="square" rtlCol="0">
            <a:spAutoFit/>
          </a:bodyPr>
          <a:lstStyle/>
          <a:p>
            <a:pPr algn="ctr"/>
            <a:r>
              <a:rPr lang="en-US" sz="2800" b="1" dirty="0" err="1">
                <a:solidFill>
                  <a:srgbClr val="0000FF"/>
                </a:solidFill>
                <a:latin typeface="Times New Roman" pitchFamily="18" charset="0"/>
                <a:cs typeface="Times New Roman" pitchFamily="18" charset="0"/>
              </a:rPr>
              <a:t>Tiếng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Việt</a:t>
            </a:r>
            <a:endParaRPr lang="vi-VN" sz="2800" b="1" dirty="0">
              <a:solidFill>
                <a:srgbClr val="0000FF"/>
              </a:solidFill>
              <a:latin typeface="Times New Roman" pitchFamily="18" charset="0"/>
              <a:cs typeface="Times New Roman" pitchFamily="18" charset="0"/>
            </a:endParaRPr>
          </a:p>
        </p:txBody>
      </p:sp>
      <p:sp>
        <p:nvSpPr>
          <p:cNvPr id="6" name="TextBox 5"/>
          <p:cNvSpPr txBox="1"/>
          <p:nvPr/>
        </p:nvSpPr>
        <p:spPr>
          <a:xfrm>
            <a:off x="0" y="796413"/>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Luyện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đồng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nghĩa</a:t>
            </a:r>
            <a:r>
              <a:rPr lang="en-US" sz="2800" b="1" dirty="0">
                <a:solidFill>
                  <a:srgbClr val="FF0000"/>
                </a:solidFill>
                <a:latin typeface="Times New Roman" pitchFamily="18" charset="0"/>
                <a:cs typeface="Times New Roman" pitchFamily="18" charset="0"/>
              </a:rPr>
              <a:t>.</a:t>
            </a:r>
          </a:p>
        </p:txBody>
      </p:sp>
      <p:sp>
        <p:nvSpPr>
          <p:cNvPr id="7" name="TextBox 6">
            <a:extLst>
              <a:ext uri="{FF2B5EF4-FFF2-40B4-BE49-F238E27FC236}">
                <a16:creationId xmlns:a16="http://schemas.microsoft.com/office/drawing/2014/main" id="{6D777C70-66D5-1500-5018-72644011882F}"/>
              </a:ext>
            </a:extLst>
          </p:cNvPr>
          <p:cNvSpPr txBox="1"/>
          <p:nvPr/>
        </p:nvSpPr>
        <p:spPr>
          <a:xfrm>
            <a:off x="0" y="1236333"/>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ea typeface="Cambria" panose="02040503050406030204" pitchFamily="18" charset="0"/>
                <a:cs typeface="Times New Roman" pitchFamily="18" charset="0"/>
              </a:rPr>
              <a:t>* </a:t>
            </a:r>
            <a:r>
              <a:rPr lang="en-US" sz="2800" b="1" dirty="0" err="1">
                <a:solidFill>
                  <a:srgbClr val="0000FF"/>
                </a:solidFill>
                <a:latin typeface="Times New Roman" pitchFamily="18" charset="0"/>
                <a:ea typeface="Cambria" panose="02040503050406030204" pitchFamily="18" charset="0"/>
                <a:cs typeface="Times New Roman" pitchFamily="18" charset="0"/>
              </a:rPr>
              <a:t>Bài</a:t>
            </a:r>
            <a:r>
              <a:rPr lang="en-US" sz="2800" b="1" dirty="0">
                <a:solidFill>
                  <a:srgbClr val="0000FF"/>
                </a:solidFill>
                <a:latin typeface="Times New Roman" pitchFamily="18" charset="0"/>
                <a:ea typeface="Cambria" panose="02040503050406030204" pitchFamily="18" charset="0"/>
                <a:cs typeface="Times New Roman" pitchFamily="18" charset="0"/>
              </a:rPr>
              <a:t> 2. </a:t>
            </a:r>
            <a:r>
              <a:rPr lang="vi-VN" sz="2800" b="1" dirty="0">
                <a:solidFill>
                  <a:srgbClr val="0000FF"/>
                </a:solidFill>
                <a:latin typeface="Times New Roman" pitchFamily="18" charset="0"/>
                <a:ea typeface="Cambria" panose="02040503050406030204" pitchFamily="18" charset="0"/>
                <a:cs typeface="Times New Roman" pitchFamily="18" charset="0"/>
              </a:rPr>
              <a:t>Tìm từ đồng nghĩa với mỗi từ in đậm trong đoạn thơ dưới đây: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sp>
        <p:nvSpPr>
          <p:cNvPr id="8" name="TextBox 7"/>
          <p:cNvSpPr txBox="1"/>
          <p:nvPr/>
        </p:nvSpPr>
        <p:spPr>
          <a:xfrm>
            <a:off x="0" y="1696064"/>
            <a:ext cx="12192000" cy="2246769"/>
          </a:xfrm>
          <a:prstGeom prst="rect">
            <a:avLst/>
          </a:prstGeom>
          <a:noFill/>
        </p:spPr>
        <p:txBody>
          <a:bodyPr wrap="square" rtlCol="0">
            <a:spAutoFit/>
          </a:bodyPr>
          <a:lstStyle/>
          <a:p>
            <a:pPr algn="ctr"/>
            <a:r>
              <a:rPr lang="vi-VN" sz="2800" dirty="0">
                <a:solidFill>
                  <a:srgbClr val="008000"/>
                </a:solidFill>
                <a:latin typeface="Times New Roman" pitchFamily="18" charset="0"/>
                <a:ea typeface="Cambria" panose="02040503050406030204" pitchFamily="18" charset="0"/>
                <a:cs typeface="Times New Roman" pitchFamily="18" charset="0"/>
              </a:rPr>
              <a:t>Góc sân </a:t>
            </a:r>
            <a:r>
              <a:rPr lang="vi-VN" sz="2800" b="1" dirty="0">
                <a:solidFill>
                  <a:srgbClr val="008000"/>
                </a:solidFill>
                <a:latin typeface="Times New Roman" pitchFamily="18" charset="0"/>
                <a:ea typeface="Cambria" panose="02040503050406030204" pitchFamily="18" charset="0"/>
                <a:cs typeface="Times New Roman" pitchFamily="18" charset="0"/>
              </a:rPr>
              <a:t>nho nhỏ </a:t>
            </a:r>
            <a:r>
              <a:rPr lang="vi-VN" sz="2800" dirty="0">
                <a:solidFill>
                  <a:srgbClr val="008000"/>
                </a:solidFill>
                <a:latin typeface="Times New Roman" pitchFamily="18" charset="0"/>
                <a:ea typeface="Cambria" panose="02040503050406030204" pitchFamily="18" charset="0"/>
                <a:cs typeface="Times New Roman" pitchFamily="18" charset="0"/>
              </a:rPr>
              <a:t>mới xây </a:t>
            </a:r>
          </a:p>
          <a:p>
            <a:pPr algn="ctr"/>
            <a:r>
              <a:rPr lang="vi-VN" sz="2800" dirty="0">
                <a:solidFill>
                  <a:srgbClr val="008000"/>
                </a:solidFill>
                <a:latin typeface="Times New Roman" pitchFamily="18" charset="0"/>
                <a:ea typeface="Cambria" panose="02040503050406030204" pitchFamily="18" charset="0"/>
                <a:cs typeface="Times New Roman" pitchFamily="18" charset="0"/>
              </a:rPr>
              <a:t>Chiều chiều em đứng nơi này em </a:t>
            </a:r>
            <a:r>
              <a:rPr lang="vi-VN" sz="2800" b="1" dirty="0">
                <a:solidFill>
                  <a:srgbClr val="008000"/>
                </a:solidFill>
                <a:latin typeface="Times New Roman" pitchFamily="18" charset="0"/>
                <a:ea typeface="Cambria" panose="02040503050406030204" pitchFamily="18" charset="0"/>
                <a:cs typeface="Times New Roman" pitchFamily="18" charset="0"/>
              </a:rPr>
              <a:t>trông</a:t>
            </a:r>
            <a:r>
              <a:rPr lang="vi-VN" sz="2800" dirty="0">
                <a:solidFill>
                  <a:srgbClr val="008000"/>
                </a:solidFill>
                <a:latin typeface="Times New Roman" pitchFamily="18" charset="0"/>
                <a:ea typeface="Cambria" panose="02040503050406030204" pitchFamily="18" charset="0"/>
                <a:cs typeface="Times New Roman" pitchFamily="18" charset="0"/>
              </a:rPr>
              <a:t> </a:t>
            </a:r>
          </a:p>
          <a:p>
            <a:pPr algn="ctr"/>
            <a:r>
              <a:rPr lang="vi-VN" sz="2800" dirty="0">
                <a:solidFill>
                  <a:srgbClr val="008000"/>
                </a:solidFill>
                <a:latin typeface="Times New Roman" pitchFamily="18" charset="0"/>
                <a:ea typeface="Cambria" panose="02040503050406030204" pitchFamily="18" charset="0"/>
                <a:cs typeface="Times New Roman" pitchFamily="18" charset="0"/>
              </a:rPr>
              <a:t>Thấy trời xanh biếc </a:t>
            </a:r>
            <a:r>
              <a:rPr lang="vi-VN" sz="2800" b="1" dirty="0">
                <a:solidFill>
                  <a:srgbClr val="008000"/>
                </a:solidFill>
                <a:latin typeface="Times New Roman" pitchFamily="18" charset="0"/>
                <a:ea typeface="Cambria" panose="02040503050406030204" pitchFamily="18" charset="0"/>
                <a:cs typeface="Times New Roman" pitchFamily="18" charset="0"/>
              </a:rPr>
              <a:t>mênh mông </a:t>
            </a:r>
          </a:p>
          <a:p>
            <a:pPr algn="ctr"/>
            <a:r>
              <a:rPr lang="vi-VN" sz="2800" dirty="0">
                <a:solidFill>
                  <a:srgbClr val="008000"/>
                </a:solidFill>
                <a:latin typeface="Times New Roman" pitchFamily="18" charset="0"/>
                <a:ea typeface="Cambria" panose="02040503050406030204" pitchFamily="18" charset="0"/>
                <a:cs typeface="Times New Roman" pitchFamily="18" charset="0"/>
              </a:rPr>
              <a:t>Cánh cò chớp trắng trên sông Kinh Thầy … </a:t>
            </a:r>
          </a:p>
          <a:p>
            <a:pPr algn="ctr"/>
            <a:r>
              <a:rPr lang="vi-VN" sz="2800" dirty="0">
                <a:solidFill>
                  <a:srgbClr val="008000"/>
                </a:solidFill>
                <a:latin typeface="Times New Roman" pitchFamily="18" charset="0"/>
                <a:ea typeface="Cambria" panose="02040503050406030204" pitchFamily="18" charset="0"/>
                <a:cs typeface="Times New Roman" pitchFamily="18" charset="0"/>
              </a:rPr>
              <a:t>(Trần Đăng Khoa)</a:t>
            </a:r>
          </a:p>
        </p:txBody>
      </p:sp>
      <p:graphicFrame>
        <p:nvGraphicFramePr>
          <p:cNvPr id="9" name="Table 8"/>
          <p:cNvGraphicFramePr>
            <a:graphicFrameLocks noGrp="1"/>
          </p:cNvGraphicFramePr>
          <p:nvPr/>
        </p:nvGraphicFramePr>
        <p:xfrm>
          <a:off x="-1" y="4196546"/>
          <a:ext cx="12005187" cy="2469725"/>
        </p:xfrm>
        <a:graphic>
          <a:graphicData uri="http://schemas.openxmlformats.org/drawingml/2006/table">
            <a:tbl>
              <a:tblPr/>
              <a:tblGrid>
                <a:gridCol w="1814053">
                  <a:extLst>
                    <a:ext uri="{9D8B030D-6E8A-4147-A177-3AD203B41FA5}">
                      <a16:colId xmlns:a16="http://schemas.microsoft.com/office/drawing/2014/main" val="20000"/>
                    </a:ext>
                  </a:extLst>
                </a:gridCol>
                <a:gridCol w="5412658">
                  <a:extLst>
                    <a:ext uri="{9D8B030D-6E8A-4147-A177-3AD203B41FA5}">
                      <a16:colId xmlns:a16="http://schemas.microsoft.com/office/drawing/2014/main" val="20001"/>
                    </a:ext>
                  </a:extLst>
                </a:gridCol>
                <a:gridCol w="4778476">
                  <a:extLst>
                    <a:ext uri="{9D8B030D-6E8A-4147-A177-3AD203B41FA5}">
                      <a16:colId xmlns:a16="http://schemas.microsoft.com/office/drawing/2014/main" val="20002"/>
                    </a:ext>
                  </a:extLst>
                </a:gridCol>
              </a:tblGrid>
              <a:tr h="428624">
                <a:tc>
                  <a:txBody>
                    <a:bodyPr/>
                    <a:lstStyle/>
                    <a:p>
                      <a:pPr algn="ctr">
                        <a:lnSpc>
                          <a:spcPct val="107000"/>
                        </a:lnSpc>
                        <a:spcAft>
                          <a:spcPts val="0"/>
                        </a:spcAft>
                      </a:pPr>
                      <a:r>
                        <a:rPr lang="en-US" sz="2400" b="1" dirty="0" err="1">
                          <a:solidFill>
                            <a:srgbClr val="C00000"/>
                          </a:solidFill>
                          <a:latin typeface="Times New Roman"/>
                          <a:ea typeface="Calibri"/>
                          <a:cs typeface="Times New Roman"/>
                        </a:rPr>
                        <a:t>Từ</a:t>
                      </a:r>
                      <a:endParaRPr lang="en-US" sz="2400" b="1" dirty="0">
                        <a:solidFill>
                          <a:srgbClr val="C00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dirty="0" err="1">
                          <a:solidFill>
                            <a:srgbClr val="C00000"/>
                          </a:solidFill>
                          <a:latin typeface="Times New Roman"/>
                          <a:ea typeface="Calibri"/>
                          <a:cs typeface="Times New Roman"/>
                        </a:rPr>
                        <a:t>Nghĩa</a:t>
                      </a:r>
                      <a:r>
                        <a:rPr lang="en-US" sz="2400" b="1" dirty="0">
                          <a:solidFill>
                            <a:srgbClr val="C00000"/>
                          </a:solidFill>
                          <a:latin typeface="Times New Roman"/>
                          <a:ea typeface="Calibri"/>
                          <a:cs typeface="Times New Roman"/>
                        </a:rPr>
                        <a:t> </a:t>
                      </a:r>
                      <a:r>
                        <a:rPr lang="en-US" sz="2400" b="1" dirty="0" err="1">
                          <a:solidFill>
                            <a:srgbClr val="C00000"/>
                          </a:solidFill>
                          <a:latin typeface="Times New Roman"/>
                          <a:ea typeface="Calibri"/>
                          <a:cs typeface="Times New Roman"/>
                        </a:rPr>
                        <a:t>của</a:t>
                      </a:r>
                      <a:r>
                        <a:rPr lang="en-US" sz="2400" b="1" dirty="0">
                          <a:solidFill>
                            <a:srgbClr val="C00000"/>
                          </a:solidFill>
                          <a:latin typeface="Times New Roman"/>
                          <a:ea typeface="Calibri"/>
                          <a:cs typeface="Times New Roman"/>
                        </a:rPr>
                        <a:t> </a:t>
                      </a:r>
                      <a:r>
                        <a:rPr lang="en-US" sz="2400" b="1" dirty="0" err="1">
                          <a:solidFill>
                            <a:srgbClr val="C00000"/>
                          </a:solidFill>
                          <a:latin typeface="Times New Roman"/>
                          <a:ea typeface="Calibri"/>
                          <a:cs typeface="Times New Roman"/>
                        </a:rPr>
                        <a:t>từ</a:t>
                      </a:r>
                      <a:endParaRPr lang="en-US" sz="2400" b="1" dirty="0">
                        <a:solidFill>
                          <a:srgbClr val="C00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dirty="0" err="1">
                          <a:solidFill>
                            <a:srgbClr val="C00000"/>
                          </a:solidFill>
                          <a:latin typeface="Times New Roman"/>
                          <a:ea typeface="Calibri"/>
                          <a:cs typeface="Times New Roman"/>
                        </a:rPr>
                        <a:t>Từ</a:t>
                      </a:r>
                      <a:r>
                        <a:rPr lang="en-US" sz="2400" b="1" dirty="0">
                          <a:solidFill>
                            <a:srgbClr val="C00000"/>
                          </a:solidFill>
                          <a:latin typeface="Times New Roman"/>
                          <a:ea typeface="Calibri"/>
                          <a:cs typeface="Times New Roman"/>
                        </a:rPr>
                        <a:t> </a:t>
                      </a:r>
                      <a:r>
                        <a:rPr lang="en-US" sz="2400" b="1" dirty="0" err="1">
                          <a:solidFill>
                            <a:srgbClr val="C00000"/>
                          </a:solidFill>
                          <a:latin typeface="Times New Roman"/>
                          <a:ea typeface="Calibri"/>
                          <a:cs typeface="Times New Roman"/>
                        </a:rPr>
                        <a:t>đồng</a:t>
                      </a:r>
                      <a:r>
                        <a:rPr lang="en-US" sz="2400" b="1" dirty="0">
                          <a:solidFill>
                            <a:srgbClr val="C00000"/>
                          </a:solidFill>
                          <a:latin typeface="Times New Roman"/>
                          <a:ea typeface="Calibri"/>
                          <a:cs typeface="Times New Roman"/>
                        </a:rPr>
                        <a:t> </a:t>
                      </a:r>
                      <a:r>
                        <a:rPr lang="en-US" sz="2400" b="1" dirty="0" err="1">
                          <a:solidFill>
                            <a:srgbClr val="C00000"/>
                          </a:solidFill>
                          <a:latin typeface="Times New Roman"/>
                          <a:ea typeface="Calibri"/>
                          <a:cs typeface="Times New Roman"/>
                        </a:rPr>
                        <a:t>nghĩa</a:t>
                      </a:r>
                      <a:endParaRPr lang="en-US" sz="2400" b="1" dirty="0">
                        <a:solidFill>
                          <a:srgbClr val="C00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20919">
                <a:tc>
                  <a:txBody>
                    <a:bodyPr/>
                    <a:lstStyle/>
                    <a:p>
                      <a:pPr>
                        <a:lnSpc>
                          <a:spcPct val="107000"/>
                        </a:lnSpc>
                        <a:spcAft>
                          <a:spcPts val="0"/>
                        </a:spcAft>
                      </a:pP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63736">
                <a:tc>
                  <a:txBody>
                    <a:bodyPr/>
                    <a:lstStyle/>
                    <a:p>
                      <a:pPr>
                        <a:lnSpc>
                          <a:spcPct val="107000"/>
                        </a:lnSpc>
                        <a:spcAft>
                          <a:spcPts val="0"/>
                        </a:spcAft>
                      </a:pP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56446">
                <a:tc>
                  <a:txBody>
                    <a:bodyPr/>
                    <a:lstStyle/>
                    <a:p>
                      <a:pPr>
                        <a:lnSpc>
                          <a:spcPct val="107000"/>
                        </a:lnSpc>
                        <a:spcAft>
                          <a:spcPts val="0"/>
                        </a:spcAft>
                      </a:pPr>
                      <a:endParaRPr lang="en-US"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 name="TextBox 9"/>
          <p:cNvSpPr txBox="1"/>
          <p:nvPr/>
        </p:nvSpPr>
        <p:spPr>
          <a:xfrm>
            <a:off x="0" y="4630994"/>
            <a:ext cx="1725561" cy="461665"/>
          </a:xfrm>
          <a:prstGeom prst="rect">
            <a:avLst/>
          </a:prstGeom>
          <a:noFill/>
        </p:spPr>
        <p:txBody>
          <a:bodyPr wrap="square" rtlCol="0">
            <a:spAutoFit/>
          </a:bodyPr>
          <a:lstStyle/>
          <a:p>
            <a:pPr algn="ctr"/>
            <a:r>
              <a:rPr lang="en-US" sz="2400" b="1" dirty="0" err="1">
                <a:solidFill>
                  <a:srgbClr val="FF0066"/>
                </a:solidFill>
                <a:latin typeface="Times New Roman" pitchFamily="18" charset="0"/>
                <a:cs typeface="Times New Roman" pitchFamily="18" charset="0"/>
              </a:rPr>
              <a:t>Nho</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nhỏ</a:t>
            </a:r>
            <a:endParaRPr lang="en-US" sz="2400" b="1" dirty="0">
              <a:solidFill>
                <a:srgbClr val="FF0066"/>
              </a:solidFill>
              <a:latin typeface="Times New Roman" pitchFamily="18" charset="0"/>
              <a:cs typeface="Times New Roman" pitchFamily="18" charset="0"/>
            </a:endParaRPr>
          </a:p>
        </p:txBody>
      </p:sp>
      <p:sp>
        <p:nvSpPr>
          <p:cNvPr id="11" name="TextBox 10"/>
          <p:cNvSpPr txBox="1"/>
          <p:nvPr/>
        </p:nvSpPr>
        <p:spPr>
          <a:xfrm>
            <a:off x="0" y="5309421"/>
            <a:ext cx="1828801" cy="461665"/>
          </a:xfrm>
          <a:prstGeom prst="rect">
            <a:avLst/>
          </a:prstGeom>
          <a:noFill/>
        </p:spPr>
        <p:txBody>
          <a:bodyPr wrap="square" rtlCol="0">
            <a:spAutoFit/>
          </a:bodyPr>
          <a:lstStyle/>
          <a:p>
            <a:pPr algn="ctr"/>
            <a:r>
              <a:rPr lang="en-US" sz="2400" b="1" dirty="0" err="1">
                <a:solidFill>
                  <a:srgbClr val="FF0066"/>
                </a:solidFill>
                <a:latin typeface="Times New Roman" pitchFamily="18" charset="0"/>
                <a:cs typeface="Times New Roman" pitchFamily="18" charset="0"/>
              </a:rPr>
              <a:t>trông</a:t>
            </a:r>
            <a:endParaRPr lang="en-US" sz="2400" b="1" dirty="0">
              <a:solidFill>
                <a:srgbClr val="FF0066"/>
              </a:solidFill>
              <a:latin typeface="Times New Roman" pitchFamily="18" charset="0"/>
              <a:cs typeface="Times New Roman" pitchFamily="18" charset="0"/>
            </a:endParaRPr>
          </a:p>
        </p:txBody>
      </p:sp>
      <p:sp>
        <p:nvSpPr>
          <p:cNvPr id="12" name="TextBox 11"/>
          <p:cNvSpPr txBox="1"/>
          <p:nvPr/>
        </p:nvSpPr>
        <p:spPr>
          <a:xfrm>
            <a:off x="0" y="6091084"/>
            <a:ext cx="1874598" cy="461665"/>
          </a:xfrm>
          <a:prstGeom prst="rect">
            <a:avLst/>
          </a:prstGeom>
          <a:noFill/>
        </p:spPr>
        <p:txBody>
          <a:bodyPr wrap="square" rtlCol="0">
            <a:spAutoFit/>
          </a:bodyPr>
          <a:lstStyle/>
          <a:p>
            <a:r>
              <a:rPr lang="vi-VN" sz="2400" b="1" dirty="0">
                <a:solidFill>
                  <a:srgbClr val="FF0066"/>
                </a:solidFill>
                <a:latin typeface="Times New Roman" pitchFamily="18" charset="0"/>
                <a:ea typeface="Cambria" panose="02040503050406030204" pitchFamily="18" charset="0"/>
                <a:cs typeface="Times New Roman" pitchFamily="18" charset="0"/>
              </a:rPr>
              <a:t>mênh mông</a:t>
            </a:r>
            <a:endParaRPr lang="en-US" sz="2400" b="1" dirty="0">
              <a:solidFill>
                <a:srgbClr val="FF0066"/>
              </a:solidFill>
              <a:latin typeface="Times New Roman" pitchFamily="18" charset="0"/>
              <a:cs typeface="Times New Roman" pitchFamily="18" charset="0"/>
            </a:endParaRPr>
          </a:p>
        </p:txBody>
      </p:sp>
      <p:sp>
        <p:nvSpPr>
          <p:cNvPr id="15" name="TextBox 14"/>
          <p:cNvSpPr txBox="1"/>
          <p:nvPr/>
        </p:nvSpPr>
        <p:spPr>
          <a:xfrm>
            <a:off x="1814052" y="4645743"/>
            <a:ext cx="6032090" cy="461665"/>
          </a:xfrm>
          <a:prstGeom prst="rect">
            <a:avLst/>
          </a:prstGeom>
          <a:noFill/>
        </p:spPr>
        <p:txBody>
          <a:bodyPr wrap="square" rtlCol="0">
            <a:spAutoFit/>
          </a:bodyPr>
          <a:lstStyle/>
          <a:p>
            <a:pPr algn="ctr"/>
            <a:r>
              <a:rPr lang="en-US" sz="2400" b="1" dirty="0" err="1">
                <a:solidFill>
                  <a:srgbClr val="008000"/>
                </a:solidFill>
                <a:latin typeface="Times New Roman" pitchFamily="18" charset="0"/>
                <a:cs typeface="Times New Roman" pitchFamily="18" charset="0"/>
              </a:rPr>
              <a:t>Nhỏ</a:t>
            </a:r>
            <a:endParaRPr lang="en-US" sz="2400" b="1" dirty="0">
              <a:solidFill>
                <a:srgbClr val="008000"/>
              </a:solidFill>
              <a:latin typeface="Times New Roman" pitchFamily="18" charset="0"/>
              <a:cs typeface="Times New Roman" pitchFamily="18" charset="0"/>
            </a:endParaRPr>
          </a:p>
        </p:txBody>
      </p:sp>
      <p:sp>
        <p:nvSpPr>
          <p:cNvPr id="16" name="TextBox 15"/>
          <p:cNvSpPr txBox="1"/>
          <p:nvPr/>
        </p:nvSpPr>
        <p:spPr>
          <a:xfrm>
            <a:off x="1843549" y="5175211"/>
            <a:ext cx="5987845" cy="830997"/>
          </a:xfrm>
          <a:prstGeom prst="rect">
            <a:avLst/>
          </a:prstGeom>
          <a:noFill/>
        </p:spPr>
        <p:txBody>
          <a:bodyPr wrap="square" rtlCol="0">
            <a:spAutoFit/>
          </a:bodyPr>
          <a:lstStyle/>
          <a:p>
            <a:r>
              <a:rPr lang="en-US" sz="2400" b="1" dirty="0" err="1">
                <a:solidFill>
                  <a:srgbClr val="008000"/>
                </a:solidFill>
                <a:latin typeface="Times New Roman" pitchFamily="18" charset="0"/>
                <a:ea typeface="Cambria" panose="02040503050406030204" pitchFamily="18" charset="0"/>
                <a:cs typeface="Times New Roman" pitchFamily="18" charset="0"/>
              </a:rPr>
              <a:t>là</a:t>
            </a:r>
            <a:r>
              <a:rPr lang="en-US" sz="2400" b="1" dirty="0">
                <a:solidFill>
                  <a:srgbClr val="008000"/>
                </a:solidFill>
                <a:latin typeface="Times New Roman" pitchFamily="18" charset="0"/>
                <a:ea typeface="Cambria" panose="02040503050406030204" pitchFamily="18" charset="0"/>
                <a:cs typeface="Times New Roman" pitchFamily="18" charset="0"/>
              </a:rPr>
              <a:t> </a:t>
            </a:r>
            <a:r>
              <a:rPr lang="en-US" sz="2400" b="1" dirty="0" err="1">
                <a:solidFill>
                  <a:srgbClr val="008000"/>
                </a:solidFill>
                <a:latin typeface="Times New Roman" pitchFamily="18" charset="0"/>
                <a:ea typeface="Cambria" panose="02040503050406030204" pitchFamily="18" charset="0"/>
                <a:cs typeface="Times New Roman" pitchFamily="18" charset="0"/>
              </a:rPr>
              <a:t>hoạt</a:t>
            </a:r>
            <a:r>
              <a:rPr lang="en-US" sz="2400" b="1" dirty="0">
                <a:solidFill>
                  <a:srgbClr val="008000"/>
                </a:solidFill>
                <a:latin typeface="Times New Roman" pitchFamily="18" charset="0"/>
                <a:ea typeface="Cambria" panose="02040503050406030204" pitchFamily="18" charset="0"/>
                <a:cs typeface="Times New Roman" pitchFamily="18" charset="0"/>
              </a:rPr>
              <a:t> </a:t>
            </a:r>
            <a:r>
              <a:rPr lang="en-US" sz="2400" b="1" dirty="0" err="1">
                <a:solidFill>
                  <a:srgbClr val="008000"/>
                </a:solidFill>
                <a:latin typeface="Times New Roman" pitchFamily="18" charset="0"/>
                <a:ea typeface="Cambria" panose="02040503050406030204" pitchFamily="18" charset="0"/>
                <a:cs typeface="Times New Roman" pitchFamily="18" charset="0"/>
              </a:rPr>
              <a:t>động</a:t>
            </a:r>
            <a:r>
              <a:rPr lang="en-US" sz="2400" b="1" dirty="0">
                <a:solidFill>
                  <a:srgbClr val="008000"/>
                </a:solidFill>
                <a:latin typeface="Times New Roman" pitchFamily="18" charset="0"/>
                <a:ea typeface="Cambria" panose="02040503050406030204" pitchFamily="18" charset="0"/>
                <a:cs typeface="Times New Roman" pitchFamily="18" charset="0"/>
              </a:rPr>
              <a:t> </a:t>
            </a:r>
            <a:r>
              <a:rPr lang="en-US" sz="2400" b="1" dirty="0" err="1">
                <a:solidFill>
                  <a:srgbClr val="008000"/>
                </a:solidFill>
                <a:latin typeface="Times New Roman" pitchFamily="18" charset="0"/>
                <a:ea typeface="Cambria" panose="02040503050406030204" pitchFamily="18" charset="0"/>
                <a:cs typeface="Times New Roman" pitchFamily="18" charset="0"/>
              </a:rPr>
              <a:t>dùng</a:t>
            </a:r>
            <a:r>
              <a:rPr lang="en-US" sz="2400" b="1" dirty="0">
                <a:solidFill>
                  <a:srgbClr val="008000"/>
                </a:solidFill>
                <a:latin typeface="Times New Roman" pitchFamily="18" charset="0"/>
                <a:ea typeface="Cambria" panose="02040503050406030204" pitchFamily="18" charset="0"/>
                <a:cs typeface="Times New Roman" pitchFamily="18" charset="0"/>
              </a:rPr>
              <a:t> </a:t>
            </a:r>
            <a:r>
              <a:rPr lang="en-US" sz="2400" b="1" dirty="0" err="1">
                <a:solidFill>
                  <a:srgbClr val="008000"/>
                </a:solidFill>
                <a:latin typeface="Times New Roman" pitchFamily="18" charset="0"/>
                <a:ea typeface="Cambria" panose="02040503050406030204" pitchFamily="18" charset="0"/>
                <a:cs typeface="Times New Roman" pitchFamily="18" charset="0"/>
              </a:rPr>
              <a:t>mắt</a:t>
            </a:r>
            <a:r>
              <a:rPr lang="en-US" sz="2400" b="1" dirty="0">
                <a:solidFill>
                  <a:srgbClr val="008000"/>
                </a:solidFill>
                <a:latin typeface="Times New Roman" pitchFamily="18" charset="0"/>
                <a:ea typeface="Cambria" panose="02040503050406030204" pitchFamily="18" charset="0"/>
                <a:cs typeface="Times New Roman" pitchFamily="18" charset="0"/>
              </a:rPr>
              <a:t>, </a:t>
            </a:r>
            <a:r>
              <a:rPr lang="en-US" sz="2400" b="1" dirty="0" err="1">
                <a:solidFill>
                  <a:srgbClr val="008000"/>
                </a:solidFill>
                <a:latin typeface="Times New Roman" pitchFamily="18" charset="0"/>
                <a:ea typeface="Cambria" panose="02040503050406030204" pitchFamily="18" charset="0"/>
                <a:cs typeface="Times New Roman" pitchFamily="18" charset="0"/>
              </a:rPr>
              <a:t>quan</a:t>
            </a:r>
            <a:r>
              <a:rPr lang="en-US" sz="2400" b="1" dirty="0">
                <a:solidFill>
                  <a:srgbClr val="008000"/>
                </a:solidFill>
                <a:latin typeface="Times New Roman" pitchFamily="18" charset="0"/>
                <a:ea typeface="Cambria" panose="02040503050406030204" pitchFamily="18" charset="0"/>
                <a:cs typeface="Times New Roman" pitchFamily="18" charset="0"/>
              </a:rPr>
              <a:t> </a:t>
            </a:r>
            <a:r>
              <a:rPr lang="en-US" sz="2400" b="1" dirty="0" err="1">
                <a:solidFill>
                  <a:srgbClr val="008000"/>
                </a:solidFill>
                <a:latin typeface="Times New Roman" pitchFamily="18" charset="0"/>
                <a:ea typeface="Cambria" panose="02040503050406030204" pitchFamily="18" charset="0"/>
                <a:cs typeface="Times New Roman" pitchFamily="18" charset="0"/>
              </a:rPr>
              <a:t>sát</a:t>
            </a:r>
            <a:r>
              <a:rPr lang="en-US" sz="2400" b="1" dirty="0">
                <a:solidFill>
                  <a:srgbClr val="008000"/>
                </a:solidFill>
                <a:latin typeface="Times New Roman" pitchFamily="18" charset="0"/>
                <a:ea typeface="Cambria" panose="02040503050406030204" pitchFamily="18" charset="0"/>
                <a:cs typeface="Times New Roman" pitchFamily="18" charset="0"/>
              </a:rPr>
              <a:t> </a:t>
            </a:r>
            <a:r>
              <a:rPr lang="en-US" sz="2400" b="1" dirty="0" err="1">
                <a:solidFill>
                  <a:srgbClr val="008000"/>
                </a:solidFill>
                <a:latin typeface="Times New Roman" pitchFamily="18" charset="0"/>
                <a:ea typeface="Cambria" panose="02040503050406030204" pitchFamily="18" charset="0"/>
                <a:cs typeface="Times New Roman" pitchFamily="18" charset="0"/>
              </a:rPr>
              <a:t>và</a:t>
            </a:r>
            <a:r>
              <a:rPr lang="en-US" sz="2400" b="1" dirty="0">
                <a:solidFill>
                  <a:srgbClr val="008000"/>
                </a:solidFill>
                <a:latin typeface="Times New Roman" pitchFamily="18" charset="0"/>
                <a:ea typeface="Cambria" panose="02040503050406030204" pitchFamily="18" charset="0"/>
                <a:cs typeface="Times New Roman" pitchFamily="18" charset="0"/>
              </a:rPr>
              <a:t> </a:t>
            </a:r>
            <a:r>
              <a:rPr lang="en-US" sz="2400" b="1" dirty="0" err="1">
                <a:solidFill>
                  <a:srgbClr val="008000"/>
                </a:solidFill>
                <a:latin typeface="Times New Roman" pitchFamily="18" charset="0"/>
                <a:ea typeface="Cambria" panose="02040503050406030204" pitchFamily="18" charset="0"/>
                <a:cs typeface="Times New Roman" pitchFamily="18" charset="0"/>
              </a:rPr>
              <a:t>thu</a:t>
            </a:r>
            <a:r>
              <a:rPr lang="en-US" sz="2400" b="1" dirty="0">
                <a:solidFill>
                  <a:srgbClr val="008000"/>
                </a:solidFill>
                <a:latin typeface="Times New Roman" pitchFamily="18" charset="0"/>
                <a:ea typeface="Cambria" panose="02040503050406030204" pitchFamily="18" charset="0"/>
                <a:cs typeface="Times New Roman" pitchFamily="18" charset="0"/>
              </a:rPr>
              <a:t> </a:t>
            </a:r>
            <a:r>
              <a:rPr lang="en-US" sz="2400" b="1" dirty="0" err="1">
                <a:solidFill>
                  <a:srgbClr val="008000"/>
                </a:solidFill>
                <a:latin typeface="Times New Roman" pitchFamily="18" charset="0"/>
                <a:ea typeface="Cambria" panose="02040503050406030204" pitchFamily="18" charset="0"/>
                <a:cs typeface="Times New Roman" pitchFamily="18" charset="0"/>
              </a:rPr>
              <a:t>nhận</a:t>
            </a:r>
            <a:r>
              <a:rPr lang="en-US" sz="2400" b="1" dirty="0">
                <a:solidFill>
                  <a:srgbClr val="008000"/>
                </a:solidFill>
                <a:latin typeface="Times New Roman" pitchFamily="18" charset="0"/>
                <a:ea typeface="Cambria" panose="02040503050406030204" pitchFamily="18" charset="0"/>
                <a:cs typeface="Times New Roman" pitchFamily="18" charset="0"/>
              </a:rPr>
              <a:t> </a:t>
            </a:r>
            <a:r>
              <a:rPr lang="en-US" sz="2400" b="1" dirty="0" err="1">
                <a:solidFill>
                  <a:srgbClr val="008000"/>
                </a:solidFill>
                <a:latin typeface="Times New Roman" pitchFamily="18" charset="0"/>
                <a:ea typeface="Cambria" panose="02040503050406030204" pitchFamily="18" charset="0"/>
                <a:cs typeface="Times New Roman" pitchFamily="18" charset="0"/>
              </a:rPr>
              <a:t>hình</a:t>
            </a:r>
            <a:r>
              <a:rPr lang="en-US" sz="2400" b="1" dirty="0">
                <a:solidFill>
                  <a:srgbClr val="008000"/>
                </a:solidFill>
                <a:latin typeface="Times New Roman" pitchFamily="18" charset="0"/>
                <a:ea typeface="Cambria" panose="02040503050406030204" pitchFamily="18" charset="0"/>
                <a:cs typeface="Times New Roman" pitchFamily="18" charset="0"/>
              </a:rPr>
              <a:t> </a:t>
            </a:r>
            <a:r>
              <a:rPr lang="en-US" sz="2400" b="1" dirty="0" err="1">
                <a:solidFill>
                  <a:srgbClr val="008000"/>
                </a:solidFill>
                <a:latin typeface="Times New Roman" pitchFamily="18" charset="0"/>
                <a:ea typeface="Cambria" panose="02040503050406030204" pitchFamily="18" charset="0"/>
                <a:cs typeface="Times New Roman" pitchFamily="18" charset="0"/>
              </a:rPr>
              <a:t>ảnh</a:t>
            </a:r>
            <a:r>
              <a:rPr lang="en-US" sz="2400" b="1" dirty="0">
                <a:solidFill>
                  <a:srgbClr val="008000"/>
                </a:solidFill>
                <a:latin typeface="Times New Roman" pitchFamily="18" charset="0"/>
                <a:ea typeface="Cambria" panose="02040503050406030204" pitchFamily="18" charset="0"/>
                <a:cs typeface="Times New Roman" pitchFamily="18" charset="0"/>
              </a:rPr>
              <a:t>.</a:t>
            </a:r>
            <a:endParaRPr lang="en-US" sz="2400" b="1" dirty="0">
              <a:solidFill>
                <a:srgbClr val="008000"/>
              </a:solidFill>
              <a:latin typeface="Times New Roman" pitchFamily="18" charset="0"/>
              <a:cs typeface="Times New Roman" pitchFamily="18" charset="0"/>
            </a:endParaRPr>
          </a:p>
        </p:txBody>
      </p:sp>
      <p:sp>
        <p:nvSpPr>
          <p:cNvPr id="17" name="TextBox 16"/>
          <p:cNvSpPr txBox="1"/>
          <p:nvPr/>
        </p:nvSpPr>
        <p:spPr>
          <a:xfrm>
            <a:off x="1887793" y="6091084"/>
            <a:ext cx="5973097" cy="461665"/>
          </a:xfrm>
          <a:prstGeom prst="rect">
            <a:avLst/>
          </a:prstGeom>
          <a:noFill/>
        </p:spPr>
        <p:txBody>
          <a:bodyPr wrap="square" rtlCol="0">
            <a:spAutoFit/>
          </a:bodyPr>
          <a:lstStyle/>
          <a:p>
            <a:r>
              <a:rPr lang="en-US" sz="2400" b="1" dirty="0" err="1">
                <a:solidFill>
                  <a:srgbClr val="008000"/>
                </a:solidFill>
                <a:latin typeface="Times New Roman" pitchFamily="18" charset="0"/>
                <a:ea typeface="Cambria" panose="02040503050406030204" pitchFamily="18" charset="0"/>
                <a:cs typeface="Times New Roman" pitchFamily="18" charset="0"/>
              </a:rPr>
              <a:t>biểu</a:t>
            </a:r>
            <a:r>
              <a:rPr lang="en-US" sz="2400" b="1" dirty="0">
                <a:solidFill>
                  <a:srgbClr val="008000"/>
                </a:solidFill>
                <a:latin typeface="Times New Roman" pitchFamily="18" charset="0"/>
                <a:ea typeface="Cambria" panose="02040503050406030204" pitchFamily="18" charset="0"/>
                <a:cs typeface="Times New Roman" pitchFamily="18" charset="0"/>
              </a:rPr>
              <a:t> </a:t>
            </a:r>
            <a:r>
              <a:rPr lang="en-US" sz="2400" b="1" dirty="0" err="1">
                <a:solidFill>
                  <a:srgbClr val="008000"/>
                </a:solidFill>
                <a:latin typeface="Times New Roman" pitchFamily="18" charset="0"/>
                <a:ea typeface="Cambria" panose="02040503050406030204" pitchFamily="18" charset="0"/>
                <a:cs typeface="Times New Roman" pitchFamily="18" charset="0"/>
              </a:rPr>
              <a:t>thị</a:t>
            </a:r>
            <a:r>
              <a:rPr lang="en-US" sz="2400" b="1" dirty="0">
                <a:solidFill>
                  <a:srgbClr val="008000"/>
                </a:solidFill>
                <a:latin typeface="Times New Roman" pitchFamily="18" charset="0"/>
                <a:ea typeface="Cambria" panose="02040503050406030204" pitchFamily="18" charset="0"/>
                <a:cs typeface="Times New Roman" pitchFamily="18" charset="0"/>
              </a:rPr>
              <a:t> </a:t>
            </a:r>
            <a:r>
              <a:rPr lang="en-US" sz="2400" b="1" dirty="0" err="1">
                <a:solidFill>
                  <a:srgbClr val="008000"/>
                </a:solidFill>
                <a:latin typeface="Times New Roman" pitchFamily="18" charset="0"/>
                <a:ea typeface="Cambria" panose="02040503050406030204" pitchFamily="18" charset="0"/>
                <a:cs typeface="Times New Roman" pitchFamily="18" charset="0"/>
              </a:rPr>
              <a:t>độ</a:t>
            </a:r>
            <a:r>
              <a:rPr lang="en-US" sz="2400" b="1" dirty="0">
                <a:solidFill>
                  <a:srgbClr val="008000"/>
                </a:solidFill>
                <a:latin typeface="Times New Roman" pitchFamily="18" charset="0"/>
                <a:ea typeface="Cambria" panose="02040503050406030204" pitchFamily="18" charset="0"/>
                <a:cs typeface="Times New Roman" pitchFamily="18" charset="0"/>
              </a:rPr>
              <a:t> </a:t>
            </a:r>
            <a:r>
              <a:rPr lang="en-US" sz="2400" b="1" dirty="0" err="1">
                <a:solidFill>
                  <a:srgbClr val="008000"/>
                </a:solidFill>
                <a:latin typeface="Times New Roman" pitchFamily="18" charset="0"/>
                <a:ea typeface="Cambria" panose="02040503050406030204" pitchFamily="18" charset="0"/>
                <a:cs typeface="Times New Roman" pitchFamily="18" charset="0"/>
              </a:rPr>
              <a:t>rộng</a:t>
            </a:r>
            <a:r>
              <a:rPr lang="en-US" sz="2400" b="1" dirty="0">
                <a:solidFill>
                  <a:srgbClr val="008000"/>
                </a:solidFill>
                <a:latin typeface="Times New Roman" pitchFamily="18" charset="0"/>
                <a:ea typeface="Cambria" panose="02040503050406030204" pitchFamily="18" charset="0"/>
                <a:cs typeface="Times New Roman" pitchFamily="18" charset="0"/>
              </a:rPr>
              <a:t>.</a:t>
            </a:r>
          </a:p>
        </p:txBody>
      </p:sp>
      <p:sp>
        <p:nvSpPr>
          <p:cNvPr id="18" name="TextBox 17"/>
          <p:cNvSpPr txBox="1"/>
          <p:nvPr/>
        </p:nvSpPr>
        <p:spPr>
          <a:xfrm>
            <a:off x="7250351" y="4660490"/>
            <a:ext cx="4754836" cy="461665"/>
          </a:xfrm>
          <a:prstGeom prst="rect">
            <a:avLst/>
          </a:prstGeom>
          <a:noFill/>
        </p:spPr>
        <p:txBody>
          <a:bodyPr wrap="square" rtlCol="0">
            <a:spAutoFit/>
          </a:bodyPr>
          <a:lstStyle/>
          <a:p>
            <a:r>
              <a:rPr lang="en-US" sz="2400" b="1" dirty="0" err="1">
                <a:solidFill>
                  <a:srgbClr val="0000FF"/>
                </a:solidFill>
                <a:latin typeface="Times New Roman" pitchFamily="18" charset="0"/>
                <a:cs typeface="Times New Roman" pitchFamily="18" charset="0"/>
              </a:rPr>
              <a:t>Nhỏ</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bé</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bé</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nhỏ,be</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bé</a:t>
            </a:r>
            <a:r>
              <a:rPr lang="en-US" sz="2400" b="1" dirty="0">
                <a:solidFill>
                  <a:srgbClr val="0000FF"/>
                </a:solidFill>
                <a:latin typeface="Times New Roman" pitchFamily="18" charset="0"/>
                <a:cs typeface="Times New Roman" pitchFamily="18" charset="0"/>
              </a:rPr>
              <a:t>,…</a:t>
            </a:r>
          </a:p>
        </p:txBody>
      </p:sp>
      <p:sp>
        <p:nvSpPr>
          <p:cNvPr id="19" name="TextBox 18"/>
          <p:cNvSpPr txBox="1"/>
          <p:nvPr/>
        </p:nvSpPr>
        <p:spPr>
          <a:xfrm>
            <a:off x="7262061" y="5265174"/>
            <a:ext cx="4684133" cy="461665"/>
          </a:xfrm>
          <a:prstGeom prst="rect">
            <a:avLst/>
          </a:prstGeom>
          <a:noFill/>
        </p:spPr>
        <p:txBody>
          <a:bodyPr wrap="square" rtlCol="0">
            <a:spAutoFit/>
          </a:bodyPr>
          <a:lstStyle/>
          <a:p>
            <a:r>
              <a:rPr lang="en-US" sz="2400" b="1" dirty="0" err="1">
                <a:solidFill>
                  <a:srgbClr val="0000FF"/>
                </a:solidFill>
                <a:latin typeface="Times New Roman" pitchFamily="18" charset="0"/>
                <a:cs typeface="Times New Roman" pitchFamily="18" charset="0"/>
              </a:rPr>
              <a:t>Nhìn</a:t>
            </a: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xem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coi</a:t>
            </a:r>
            <a:r>
              <a:rPr lang="en-US" sz="2400" b="1" dirty="0">
                <a:solidFill>
                  <a:srgbClr val="0000FF"/>
                </a:solidFill>
                <a:latin typeface="Times New Roman" pitchFamily="18" charset="0"/>
                <a:cs typeface="Times New Roman" pitchFamily="18" charset="0"/>
              </a:rPr>
              <a:t>,..</a:t>
            </a:r>
          </a:p>
        </p:txBody>
      </p:sp>
      <p:sp>
        <p:nvSpPr>
          <p:cNvPr id="20" name="TextBox 19"/>
          <p:cNvSpPr txBox="1"/>
          <p:nvPr/>
        </p:nvSpPr>
        <p:spPr>
          <a:xfrm>
            <a:off x="7211962" y="6002594"/>
            <a:ext cx="4719484" cy="461665"/>
          </a:xfrm>
          <a:prstGeom prst="rect">
            <a:avLst/>
          </a:prstGeom>
          <a:noFill/>
        </p:spPr>
        <p:txBody>
          <a:bodyPr wrap="square" rtlCol="0">
            <a:spAutoFit/>
          </a:bodyPr>
          <a:lstStyle/>
          <a:p>
            <a:r>
              <a:rPr lang="en-US" sz="2400" b="1" dirty="0" err="1">
                <a:solidFill>
                  <a:srgbClr val="0000FF"/>
                </a:solidFill>
                <a:latin typeface="Times New Roman" pitchFamily="18" charset="0"/>
                <a:cs typeface="Times New Roman" pitchFamily="18" charset="0"/>
              </a:rPr>
              <a:t>Bao</a:t>
            </a:r>
            <a:r>
              <a:rPr lang="en-US" sz="2400" b="1" dirty="0">
                <a:solidFill>
                  <a:srgbClr val="0000FF"/>
                </a:solidFill>
                <a:latin typeface="Times New Roman" pitchFamily="18" charset="0"/>
                <a:cs typeface="Times New Roman" pitchFamily="18" charset="0"/>
              </a:rPr>
              <a:t> la, </a:t>
            </a:r>
            <a:r>
              <a:rPr lang="en-US" sz="2400" b="1" dirty="0" err="1">
                <a:solidFill>
                  <a:srgbClr val="0000FF"/>
                </a:solidFill>
                <a:latin typeface="Times New Roman" pitchFamily="18" charset="0"/>
                <a:cs typeface="Times New Roman" pitchFamily="18" charset="0"/>
              </a:rPr>
              <a:t>bát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ngát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thênh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thang</a:t>
            </a:r>
            <a:r>
              <a:rPr lang="en-US" sz="2400" b="1" dirty="0">
                <a:solidFill>
                  <a:srgbClr val="0000FF"/>
                </a:solidFill>
                <a:latin typeface="Times New Roman" pitchFamily="18" charset="0"/>
                <a:cs typeface="Times New Roman" pitchFamily="18" charset="0"/>
              </a:rPr>
              <a:t>,…</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p:bldP spid="16" grpId="0"/>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77C70-66D5-1500-5018-72644011882F}"/>
              </a:ext>
            </a:extLst>
          </p:cNvPr>
          <p:cNvSpPr txBox="1"/>
          <p:nvPr/>
        </p:nvSpPr>
        <p:spPr>
          <a:xfrm>
            <a:off x="0" y="1324823"/>
            <a:ext cx="12192000" cy="523220"/>
          </a:xfrm>
          <a:prstGeom prst="rect">
            <a:avLst/>
          </a:prstGeom>
          <a:noFill/>
        </p:spPr>
        <p:txBody>
          <a:bodyPr wrap="square" rtlCol="0">
            <a:spAutoFit/>
          </a:bodyPr>
          <a:lstStyle/>
          <a:p>
            <a:pPr lvl="0" algn="just"/>
            <a:r>
              <a:rPr lang="en-US" sz="2800" b="1" dirty="0">
                <a:solidFill>
                  <a:srgbClr val="008000"/>
                </a:solidFill>
                <a:latin typeface="Times New Roman" pitchFamily="18" charset="0"/>
                <a:ea typeface="Cambria" panose="02040503050406030204" pitchFamily="18" charset="0"/>
                <a:cs typeface="Times New Roman" pitchFamily="18" charset="0"/>
              </a:rPr>
              <a:t> * </a:t>
            </a:r>
            <a:r>
              <a:rPr lang="en-US" sz="2800" b="1" dirty="0" err="1">
                <a:solidFill>
                  <a:srgbClr val="008000"/>
                </a:solidFill>
                <a:latin typeface="Times New Roman" pitchFamily="18" charset="0"/>
                <a:ea typeface="Cambria" panose="02040503050406030204" pitchFamily="18" charset="0"/>
                <a:cs typeface="Times New Roman" pitchFamily="18" charset="0"/>
              </a:rPr>
              <a:t>Bài</a:t>
            </a:r>
            <a:r>
              <a:rPr lang="en-US" sz="2800" b="1" dirty="0">
                <a:solidFill>
                  <a:srgbClr val="008000"/>
                </a:solidFill>
                <a:latin typeface="Times New Roman" pitchFamily="18" charset="0"/>
                <a:ea typeface="Cambria" panose="02040503050406030204" pitchFamily="18" charset="0"/>
                <a:cs typeface="Times New Roman" pitchFamily="18" charset="0"/>
              </a:rPr>
              <a:t> 3. </a:t>
            </a:r>
            <a:r>
              <a:rPr lang="vi-VN" sz="2800" b="1" dirty="0">
                <a:solidFill>
                  <a:srgbClr val="008000"/>
                </a:solidFill>
                <a:latin typeface="Times New Roman" pitchFamily="18" charset="0"/>
                <a:ea typeface="Cambria" panose="02040503050406030204" pitchFamily="18" charset="0"/>
                <a:cs typeface="Times New Roman" pitchFamily="18" charset="0"/>
              </a:rPr>
              <a:t>Chọn từ thích hợp trong ngoặc đơn để hoàn thành đoạn văn.</a:t>
            </a:r>
            <a:endParaRPr kumimoji="0" lang="en-US" sz="2800" b="1" i="0" u="none" strike="noStrike" kern="1200" cap="none" spc="0" normalizeH="0" baseline="0" noProof="0" dirty="0">
              <a:ln>
                <a:noFill/>
              </a:ln>
              <a:solidFill>
                <a:srgbClr val="008000"/>
              </a:solidFill>
              <a:effectLst/>
              <a:uLnTx/>
              <a:uFillTx/>
              <a:latin typeface="Times New Roman" pitchFamily="18" charset="0"/>
              <a:ea typeface="Cambria" panose="02040503050406030204" pitchFamily="18" charset="0"/>
              <a:cs typeface="Times New Roman" pitchFamily="18" charset="0"/>
            </a:endParaRPr>
          </a:p>
        </p:txBody>
      </p:sp>
      <p:pic>
        <p:nvPicPr>
          <p:cNvPr id="3" name="Picture 2">
            <a:extLst>
              <a:ext uri="{FF2B5EF4-FFF2-40B4-BE49-F238E27FC236}">
                <a16:creationId xmlns:a16="http://schemas.microsoft.com/office/drawing/2014/main" id="{4E6BEE88-11D1-9E86-3E62-EA2E23193F96}"/>
              </a:ext>
            </a:extLst>
          </p:cNvPr>
          <p:cNvPicPr>
            <a:picLocks noChangeAspect="1"/>
          </p:cNvPicPr>
          <p:nvPr/>
        </p:nvPicPr>
        <p:blipFill>
          <a:blip r:embed="rId2"/>
          <a:stretch>
            <a:fillRect/>
          </a:stretch>
        </p:blipFill>
        <p:spPr>
          <a:xfrm>
            <a:off x="9276735" y="1976285"/>
            <a:ext cx="2915265" cy="4881716"/>
          </a:xfrm>
          <a:prstGeom prst="rect">
            <a:avLst/>
          </a:prstGeom>
        </p:spPr>
      </p:pic>
      <p:cxnSp>
        <p:nvCxnSpPr>
          <p:cNvPr id="7" name="Straight Connector 6">
            <a:extLst>
              <a:ext uri="{FF2B5EF4-FFF2-40B4-BE49-F238E27FC236}">
                <a16:creationId xmlns:a16="http://schemas.microsoft.com/office/drawing/2014/main" id="{F73062DB-A99F-B61A-A648-72BAADD872E5}"/>
              </a:ext>
            </a:extLst>
          </p:cNvPr>
          <p:cNvCxnSpPr>
            <a:cxnSpLocks/>
          </p:cNvCxnSpPr>
          <p:nvPr/>
        </p:nvCxnSpPr>
        <p:spPr>
          <a:xfrm>
            <a:off x="2127455" y="2664542"/>
            <a:ext cx="876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E757A1C-EC1B-364A-87BF-BF33DAF94CDB}"/>
              </a:ext>
            </a:extLst>
          </p:cNvPr>
          <p:cNvCxnSpPr>
            <a:cxnSpLocks/>
          </p:cNvCxnSpPr>
          <p:nvPr/>
        </p:nvCxnSpPr>
        <p:spPr>
          <a:xfrm>
            <a:off x="1087693" y="3526401"/>
            <a:ext cx="1047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DABB78-D511-A881-7ADC-77BC09D6797C}"/>
              </a:ext>
            </a:extLst>
          </p:cNvPr>
          <p:cNvCxnSpPr>
            <a:cxnSpLocks/>
          </p:cNvCxnSpPr>
          <p:nvPr/>
        </p:nvCxnSpPr>
        <p:spPr>
          <a:xfrm>
            <a:off x="4263820" y="3950110"/>
            <a:ext cx="1333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28F153-0D11-3DFC-461D-C72CEC97A90C}"/>
              </a:ext>
            </a:extLst>
          </p:cNvPr>
          <p:cNvCxnSpPr>
            <a:cxnSpLocks/>
          </p:cNvCxnSpPr>
          <p:nvPr/>
        </p:nvCxnSpPr>
        <p:spPr>
          <a:xfrm>
            <a:off x="1245317" y="4400550"/>
            <a:ext cx="1114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B82114F-1CF1-9234-F938-9F08B91EE8EE}"/>
              </a:ext>
            </a:extLst>
          </p:cNvPr>
          <p:cNvCxnSpPr>
            <a:cxnSpLocks/>
          </p:cNvCxnSpPr>
          <p:nvPr/>
        </p:nvCxnSpPr>
        <p:spPr>
          <a:xfrm>
            <a:off x="2133907" y="5242437"/>
            <a:ext cx="10763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1797830"/>
            <a:ext cx="9217742" cy="4401205"/>
          </a:xfrm>
          <a:prstGeom prst="rect">
            <a:avLst/>
          </a:prstGeom>
          <a:noFill/>
        </p:spPr>
        <p:txBody>
          <a:bodyPr wrap="square" rtlCol="0">
            <a:spAutoFit/>
          </a:bodyPr>
          <a:lstStyle/>
          <a:p>
            <a:pPr algn="just"/>
            <a:r>
              <a:rPr lang="en-US" sz="2800" b="1" dirty="0">
                <a:solidFill>
                  <a:srgbClr val="0000FF"/>
                </a:solidFill>
                <a:latin typeface="Times New Roman" pitchFamily="18" charset="0"/>
                <a:ea typeface="Cambria" panose="02040503050406030204" pitchFamily="18" charset="0"/>
                <a:cs typeface="Times New Roman" pitchFamily="18" charset="0"/>
              </a:rPr>
              <a:t> </a:t>
            </a:r>
            <a:r>
              <a:rPr lang="vi-VN" sz="2800" b="1" dirty="0">
                <a:solidFill>
                  <a:srgbClr val="0000FF"/>
                </a:solidFill>
                <a:latin typeface="Times New Roman" pitchFamily="18" charset="0"/>
                <a:ea typeface="Cambria" panose="02040503050406030204" pitchFamily="18" charset="0"/>
                <a:cs typeface="Times New Roman" pitchFamily="18" charset="0"/>
              </a:rPr>
              <a:t>Mưa mùa xuân xôn xao, phơi phới. Những hạt mưa </a:t>
            </a:r>
            <a:r>
              <a:rPr lang="vi-VN" sz="2800" b="1" baseline="30000" dirty="0">
                <a:solidFill>
                  <a:srgbClr val="0000FF"/>
                </a:solidFill>
                <a:latin typeface="Times New Roman" pitchFamily="18" charset="0"/>
                <a:ea typeface="Cambria" panose="02040503050406030204" pitchFamily="18" charset="0"/>
                <a:cs typeface="Times New Roman" pitchFamily="18" charset="0"/>
              </a:rPr>
              <a:t>(1)</a:t>
            </a:r>
            <a:r>
              <a:rPr lang="vi-VN" sz="2800" b="1" dirty="0">
                <a:solidFill>
                  <a:srgbClr val="0000FF"/>
                </a:solidFill>
                <a:latin typeface="Times New Roman" pitchFamily="18" charset="0"/>
                <a:ea typeface="Cambria" panose="02040503050406030204" pitchFamily="18" charset="0"/>
                <a:cs typeface="Times New Roman" pitchFamily="18" charset="0"/>
              </a:rPr>
              <a:t> (</a:t>
            </a:r>
            <a:r>
              <a:rPr lang="vi-VN" sz="2800" b="1" i="1" dirty="0">
                <a:solidFill>
                  <a:srgbClr val="0000FF"/>
                </a:solidFill>
                <a:latin typeface="Times New Roman" pitchFamily="18" charset="0"/>
                <a:ea typeface="Cambria" panose="02040503050406030204" pitchFamily="18" charset="0"/>
                <a:cs typeface="Times New Roman" pitchFamily="18" charset="0"/>
              </a:rPr>
              <a:t>bé mọn, bé con, bé nhỏ</a:t>
            </a:r>
            <a:r>
              <a:rPr lang="vi-VN" sz="2800" b="1" dirty="0">
                <a:solidFill>
                  <a:srgbClr val="0000FF"/>
                </a:solidFill>
                <a:latin typeface="Times New Roman" pitchFamily="18" charset="0"/>
                <a:ea typeface="Cambria" panose="02040503050406030204" pitchFamily="18" charset="0"/>
                <a:cs typeface="Times New Roman" pitchFamily="18" charset="0"/>
              </a:rPr>
              <a:t>), mềm mại, rơi như nhảy nhót. Hạt nọ tiếp hạt kia dan xuống mặt dắt. Mặt đất đã </a:t>
            </a:r>
            <a:r>
              <a:rPr lang="vi-VN" sz="2800" b="1" baseline="30000" dirty="0">
                <a:solidFill>
                  <a:srgbClr val="0000FF"/>
                </a:solidFill>
                <a:latin typeface="Times New Roman" pitchFamily="18" charset="0"/>
                <a:ea typeface="Cambria" panose="02040503050406030204" pitchFamily="18" charset="0"/>
                <a:cs typeface="Times New Roman" pitchFamily="18" charset="0"/>
              </a:rPr>
              <a:t>(2)</a:t>
            </a:r>
            <a:r>
              <a:rPr lang="vi-VN" sz="2800" b="1" dirty="0">
                <a:solidFill>
                  <a:srgbClr val="0000FF"/>
                </a:solidFill>
                <a:latin typeface="Times New Roman" pitchFamily="18" charset="0"/>
                <a:ea typeface="Cambria" panose="02040503050406030204" pitchFamily="18" charset="0"/>
                <a:cs typeface="Times New Roman" pitchFamily="18" charset="0"/>
              </a:rPr>
              <a:t> (</a:t>
            </a:r>
            <a:r>
              <a:rPr lang="vi-VN" sz="2800" b="1" i="1" dirty="0">
                <a:solidFill>
                  <a:srgbClr val="0000FF"/>
                </a:solidFill>
                <a:latin typeface="Times New Roman" pitchFamily="18" charset="0"/>
                <a:ea typeface="Cambria" panose="02040503050406030204" pitchFamily="18" charset="0"/>
                <a:cs typeface="Times New Roman" pitchFamily="18" charset="0"/>
              </a:rPr>
              <a:t>khô cằn, khô khan, khô khốc</a:t>
            </a:r>
            <a:r>
              <a:rPr lang="vi-VN" sz="2800" b="1" dirty="0">
                <a:solidFill>
                  <a:srgbClr val="0000FF"/>
                </a:solidFill>
                <a:latin typeface="Times New Roman" pitchFamily="18" charset="0"/>
                <a:ea typeface="Cambria" panose="02040503050406030204" pitchFamily="18" charset="0"/>
                <a:cs typeface="Times New Roman" pitchFamily="18" charset="0"/>
              </a:rPr>
              <a:t>) b</a:t>
            </a:r>
            <a:r>
              <a:rPr lang="en-US" sz="2800" b="1" dirty="0">
                <a:solidFill>
                  <a:srgbClr val="0000FF"/>
                </a:solidFill>
                <a:latin typeface="Times New Roman" pitchFamily="18" charset="0"/>
                <a:ea typeface="Cambria" panose="02040503050406030204" pitchFamily="18" charset="0"/>
                <a:cs typeface="Times New Roman" pitchFamily="18" charset="0"/>
              </a:rPr>
              <a:t>ỗ</a:t>
            </a:r>
            <a:r>
              <a:rPr lang="vi-VN" sz="2800" b="1" dirty="0">
                <a:solidFill>
                  <a:srgbClr val="0000FF"/>
                </a:solidFill>
                <a:latin typeface="Times New Roman" pitchFamily="18" charset="0"/>
                <a:ea typeface="Cambria" panose="02040503050406030204" pitchFamily="18" charset="0"/>
                <a:cs typeface="Times New Roman" pitchFamily="18" charset="0"/>
              </a:rPr>
              <a:t>ng thức dậy, âu yếm đón lấy những giọt mưa ấm áp, </a:t>
            </a:r>
            <a:r>
              <a:rPr lang="vi-VN" sz="2800" b="1" baseline="30000" dirty="0">
                <a:solidFill>
                  <a:srgbClr val="0000FF"/>
                </a:solidFill>
                <a:latin typeface="Times New Roman" pitchFamily="18" charset="0"/>
                <a:ea typeface="Cambria" panose="02040503050406030204" pitchFamily="18" charset="0"/>
                <a:cs typeface="Times New Roman" pitchFamily="18" charset="0"/>
              </a:rPr>
              <a:t>(3)</a:t>
            </a:r>
            <a:r>
              <a:rPr lang="vi-VN" sz="2800" b="1" dirty="0">
                <a:solidFill>
                  <a:srgbClr val="0000FF"/>
                </a:solidFill>
                <a:latin typeface="Times New Roman" pitchFamily="18" charset="0"/>
                <a:ea typeface="Cambria" panose="02040503050406030204" pitchFamily="18" charset="0"/>
                <a:cs typeface="Times New Roman" pitchFamily="18" charset="0"/>
              </a:rPr>
              <a:t> (</a:t>
            </a:r>
            <a:r>
              <a:rPr lang="vi-VN" sz="2800" b="1" i="1" dirty="0">
                <a:solidFill>
                  <a:srgbClr val="0000FF"/>
                </a:solidFill>
                <a:latin typeface="Times New Roman" pitchFamily="18" charset="0"/>
                <a:ea typeface="Cambria" panose="02040503050406030204" pitchFamily="18" charset="0"/>
                <a:cs typeface="Times New Roman" pitchFamily="18" charset="0"/>
              </a:rPr>
              <a:t>trong sáng, trong lành, trong xanh</a:t>
            </a:r>
            <a:r>
              <a:rPr lang="vi-VN" sz="2800" b="1" dirty="0">
                <a:solidFill>
                  <a:srgbClr val="0000FF"/>
                </a:solidFill>
                <a:latin typeface="Times New Roman" pitchFamily="18" charset="0"/>
                <a:ea typeface="Cambria" panose="02040503050406030204" pitchFamily="18" charset="0"/>
                <a:cs typeface="Times New Roman" pitchFamily="18" charset="0"/>
              </a:rPr>
              <a:t>). Mặt đất lại </a:t>
            </a:r>
            <a:r>
              <a:rPr lang="vi-VN" sz="2800" b="1" baseline="30000" dirty="0">
                <a:solidFill>
                  <a:srgbClr val="0000FF"/>
                </a:solidFill>
                <a:latin typeface="Times New Roman" pitchFamily="18" charset="0"/>
                <a:ea typeface="Cambria" panose="02040503050406030204" pitchFamily="18" charset="0"/>
                <a:cs typeface="Times New Roman" pitchFamily="18" charset="0"/>
              </a:rPr>
              <a:t>(4)</a:t>
            </a:r>
            <a:r>
              <a:rPr lang="vi-VN" sz="2800" b="1" dirty="0">
                <a:solidFill>
                  <a:srgbClr val="0000FF"/>
                </a:solidFill>
                <a:latin typeface="Times New Roman" pitchFamily="18" charset="0"/>
                <a:ea typeface="Cambria" panose="02040503050406030204" pitchFamily="18" charset="0"/>
                <a:cs typeface="Times New Roman" pitchFamily="18" charset="0"/>
              </a:rPr>
              <a:t> (</a:t>
            </a:r>
            <a:r>
              <a:rPr lang="vi-VN" sz="2800" b="1" i="1" dirty="0">
                <a:solidFill>
                  <a:srgbClr val="0000FF"/>
                </a:solidFill>
                <a:latin typeface="Times New Roman" pitchFamily="18" charset="0"/>
                <a:ea typeface="Cambria" panose="02040503050406030204" pitchFamily="18" charset="0"/>
                <a:cs typeface="Times New Roman" pitchFamily="18" charset="0"/>
              </a:rPr>
              <a:t>dịu mềm, dịu nhẹ, dịu ngọt</a:t>
            </a:r>
            <a:r>
              <a:rPr lang="vi-VN" sz="2800" b="1" dirty="0">
                <a:solidFill>
                  <a:srgbClr val="0000FF"/>
                </a:solidFill>
                <a:latin typeface="Times New Roman" pitchFamily="18" charset="0"/>
                <a:ea typeface="Cambria" panose="02040503050406030204" pitchFamily="18" charset="0"/>
                <a:cs typeface="Times New Roman" pitchFamily="18" charset="0"/>
              </a:rPr>
              <a:t>), lại cần mẫn tiếp nhựa sống cho cây cỏ. Mưa mùa xuân đã mang lại cho cây </a:t>
            </a:r>
            <a:r>
              <a:rPr lang="vi-VN" sz="2800" b="1" baseline="30000" dirty="0">
                <a:solidFill>
                  <a:srgbClr val="0000FF"/>
                </a:solidFill>
                <a:latin typeface="Times New Roman" pitchFamily="18" charset="0"/>
                <a:ea typeface="Cambria" panose="02040503050406030204" pitchFamily="18" charset="0"/>
                <a:cs typeface="Times New Roman" pitchFamily="18" charset="0"/>
              </a:rPr>
              <a:t>(5)</a:t>
            </a:r>
            <a:r>
              <a:rPr lang="vi-VN" sz="2800" b="1" dirty="0">
                <a:solidFill>
                  <a:srgbClr val="0000FF"/>
                </a:solidFill>
                <a:latin typeface="Times New Roman" pitchFamily="18" charset="0"/>
                <a:ea typeface="Cambria" panose="02040503050406030204" pitchFamily="18" charset="0"/>
                <a:cs typeface="Times New Roman" pitchFamily="18" charset="0"/>
              </a:rPr>
              <a:t> (</a:t>
            </a:r>
            <a:r>
              <a:rPr lang="vi-VN" sz="2800" b="1" i="1" dirty="0">
                <a:solidFill>
                  <a:srgbClr val="0000FF"/>
                </a:solidFill>
                <a:latin typeface="Times New Roman" pitchFamily="18" charset="0"/>
                <a:ea typeface="Cambria" panose="02040503050406030204" pitchFamily="18" charset="0"/>
                <a:cs typeface="Times New Roman" pitchFamily="18" charset="0"/>
              </a:rPr>
              <a:t>sức lực, sức vóc, sức sống</a:t>
            </a:r>
            <a:r>
              <a:rPr lang="vi-VN" sz="2800" b="1" dirty="0">
                <a:solidFill>
                  <a:srgbClr val="0000FF"/>
                </a:solidFill>
                <a:latin typeface="Times New Roman" pitchFamily="18" charset="0"/>
                <a:ea typeface="Cambria" panose="02040503050406030204" pitchFamily="18" charset="0"/>
                <a:cs typeface="Times New Roman" pitchFamily="18" charset="0"/>
              </a:rPr>
              <a:t>) tràn đầy. Và cây trả nghĩa cho mưa bằng cả mùa hoa thơm trái ngọt.</a:t>
            </a:r>
          </a:p>
          <a:p>
            <a:pPr algn="r"/>
            <a:r>
              <a:rPr lang="vi-VN" sz="2800" b="1" dirty="0">
                <a:solidFill>
                  <a:srgbClr val="0000FF"/>
                </a:solidFill>
                <a:latin typeface="Times New Roman" pitchFamily="18" charset="0"/>
                <a:ea typeface="Cambria" panose="02040503050406030204" pitchFamily="18" charset="0"/>
                <a:cs typeface="Times New Roman" pitchFamily="18" charset="0"/>
              </a:rPr>
              <a:t>(</a:t>
            </a:r>
            <a:r>
              <a:rPr lang="vi-VN" sz="2800" b="1" i="1" dirty="0">
                <a:solidFill>
                  <a:srgbClr val="0000FF"/>
                </a:solidFill>
                <a:latin typeface="Times New Roman" pitchFamily="18" charset="0"/>
                <a:ea typeface="Cambria" panose="02040503050406030204" pitchFamily="18" charset="0"/>
                <a:cs typeface="Times New Roman" pitchFamily="18" charset="0"/>
              </a:rPr>
              <a:t>Theo</a:t>
            </a:r>
            <a:r>
              <a:rPr lang="vi-VN" sz="2800" b="1" dirty="0">
                <a:solidFill>
                  <a:srgbClr val="0000FF"/>
                </a:solidFill>
                <a:latin typeface="Times New Roman" pitchFamily="18" charset="0"/>
                <a:ea typeface="Cambria" panose="02040503050406030204" pitchFamily="18" charset="0"/>
                <a:cs typeface="Times New Roman" pitchFamily="18" charset="0"/>
              </a:rPr>
              <a:t> Nguyễn Thị Thu Trang)</a:t>
            </a:r>
            <a:endParaRPr lang="en-US" sz="2800" b="1" dirty="0">
              <a:solidFill>
                <a:srgbClr val="0000FF"/>
              </a:solidFill>
              <a:latin typeface="Times New Roman" pitchFamily="18" charset="0"/>
              <a:cs typeface="Times New Roman" pitchFamily="18" charset="0"/>
            </a:endParaRPr>
          </a:p>
        </p:txBody>
      </p:sp>
      <p:sp>
        <p:nvSpPr>
          <p:cNvPr id="12" name="TextBox 11"/>
          <p:cNvSpPr txBox="1"/>
          <p:nvPr/>
        </p:nvSpPr>
        <p:spPr>
          <a:xfrm>
            <a:off x="0" y="7"/>
            <a:ext cx="12192000" cy="523220"/>
          </a:xfrm>
          <a:prstGeom prst="rect">
            <a:avLst/>
          </a:prstGeom>
          <a:noFill/>
        </p:spPr>
        <p:txBody>
          <a:bodyPr wrap="square" rtlCol="0">
            <a:spAutoFit/>
          </a:bodyPr>
          <a:lstStyle/>
          <a:p>
            <a:pPr algn="ctr"/>
            <a:r>
              <a:rPr lang="en-US" sz="2800" b="1" dirty="0" err="1">
                <a:solidFill>
                  <a:srgbClr val="0000FF"/>
                </a:solidFill>
                <a:latin typeface="Times New Roman" pitchFamily="18" charset="0"/>
                <a:cs typeface="Times New Roman" pitchFamily="18" charset="0"/>
              </a:rPr>
              <a:t>Thứ</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ngày</a:t>
            </a:r>
            <a:r>
              <a:rPr lang="en-US" sz="2800" b="1" dirty="0">
                <a:solidFill>
                  <a:srgbClr val="0000FF"/>
                </a:solidFill>
                <a:latin typeface="Times New Roman" pitchFamily="18" charset="0"/>
                <a:cs typeface="Times New Roman" pitchFamily="18" charset="0"/>
              </a:rPr>
              <a:t> 14 </a:t>
            </a:r>
            <a:r>
              <a:rPr lang="en-US" sz="2800" b="1" dirty="0" err="1">
                <a:solidFill>
                  <a:srgbClr val="0000FF"/>
                </a:solidFill>
                <a:latin typeface="Times New Roman" pitchFamily="18" charset="0"/>
                <a:cs typeface="Times New Roman" pitchFamily="18" charset="0"/>
              </a:rPr>
              <a:t>tháng</a:t>
            </a:r>
            <a:r>
              <a:rPr lang="en-US" sz="2800" b="1" dirty="0">
                <a:solidFill>
                  <a:srgbClr val="0000FF"/>
                </a:solidFill>
                <a:latin typeface="Times New Roman" pitchFamily="18" charset="0"/>
                <a:cs typeface="Times New Roman" pitchFamily="18" charset="0"/>
              </a:rPr>
              <a:t> 10 </a:t>
            </a:r>
            <a:r>
              <a:rPr lang="en-US" sz="2800" b="1" dirty="0" err="1">
                <a:solidFill>
                  <a:srgbClr val="0000FF"/>
                </a:solidFill>
                <a:latin typeface="Times New Roman" pitchFamily="18" charset="0"/>
                <a:cs typeface="Times New Roman" pitchFamily="18" charset="0"/>
              </a:rPr>
              <a:t>năm</a:t>
            </a:r>
            <a:r>
              <a:rPr lang="en-US" sz="2800" b="1" dirty="0">
                <a:solidFill>
                  <a:srgbClr val="0000FF"/>
                </a:solidFill>
                <a:latin typeface="Times New Roman" pitchFamily="18" charset="0"/>
                <a:cs typeface="Times New Roman" pitchFamily="18" charset="0"/>
              </a:rPr>
              <a:t> 2025</a:t>
            </a:r>
            <a:endParaRPr lang="vi-VN" sz="2800" b="1" dirty="0">
              <a:solidFill>
                <a:srgbClr val="0000FF"/>
              </a:solidFill>
              <a:latin typeface="Times New Roman" pitchFamily="18" charset="0"/>
              <a:cs typeface="Times New Roman" pitchFamily="18" charset="0"/>
            </a:endParaRPr>
          </a:p>
        </p:txBody>
      </p:sp>
      <p:sp>
        <p:nvSpPr>
          <p:cNvPr id="14" name="TextBox 13"/>
          <p:cNvSpPr txBox="1"/>
          <p:nvPr/>
        </p:nvSpPr>
        <p:spPr>
          <a:xfrm>
            <a:off x="0" y="407666"/>
            <a:ext cx="12192000" cy="523220"/>
          </a:xfrm>
          <a:prstGeom prst="rect">
            <a:avLst/>
          </a:prstGeom>
          <a:noFill/>
        </p:spPr>
        <p:txBody>
          <a:bodyPr wrap="square" rtlCol="0">
            <a:spAutoFit/>
          </a:bodyPr>
          <a:lstStyle/>
          <a:p>
            <a:pPr algn="ctr"/>
            <a:r>
              <a:rPr lang="en-US" sz="2800" b="1" dirty="0" err="1">
                <a:solidFill>
                  <a:srgbClr val="0000FF"/>
                </a:solidFill>
                <a:latin typeface="Times New Roman" pitchFamily="18" charset="0"/>
                <a:cs typeface="Times New Roman" pitchFamily="18" charset="0"/>
              </a:rPr>
              <a:t>Tiếng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Việt</a:t>
            </a:r>
            <a:endParaRPr lang="vi-VN" sz="2800" b="1" dirty="0">
              <a:solidFill>
                <a:srgbClr val="0000FF"/>
              </a:solidFill>
              <a:latin typeface="Times New Roman" pitchFamily="18" charset="0"/>
              <a:cs typeface="Times New Roman" pitchFamily="18" charset="0"/>
            </a:endParaRPr>
          </a:p>
        </p:txBody>
      </p:sp>
      <p:sp>
        <p:nvSpPr>
          <p:cNvPr id="16" name="TextBox 15"/>
          <p:cNvSpPr txBox="1"/>
          <p:nvPr/>
        </p:nvSpPr>
        <p:spPr>
          <a:xfrm>
            <a:off x="0" y="840658"/>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Luyện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đồng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nghĩa</a:t>
            </a:r>
            <a:r>
              <a:rPr lang="en-US" sz="28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12289430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8FCCEC-DFE1-15B8-F001-CDACE496D457}"/>
              </a:ext>
            </a:extLst>
          </p:cNvPr>
          <p:cNvSpPr txBox="1"/>
          <p:nvPr/>
        </p:nvSpPr>
        <p:spPr>
          <a:xfrm>
            <a:off x="0" y="1590293"/>
            <a:ext cx="12192000" cy="954107"/>
          </a:xfrm>
          <a:prstGeom prst="rect">
            <a:avLst/>
          </a:prstGeom>
          <a:noFill/>
        </p:spPr>
        <p:txBody>
          <a:bodyPr wrap="square" rtlCol="0">
            <a:spAutoFit/>
          </a:bodyPr>
          <a:lstStyle/>
          <a:p>
            <a:pPr lvl="0" algn="just"/>
            <a:r>
              <a:rPr lang="en-US" sz="2800" b="1" dirty="0">
                <a:solidFill>
                  <a:srgbClr val="0000FF"/>
                </a:solidFill>
                <a:latin typeface="Times New Roman" pitchFamily="18" charset="0"/>
                <a:ea typeface="Cambria" panose="02040503050406030204" pitchFamily="18" charset="0"/>
                <a:cs typeface="Times New Roman" pitchFamily="18" charset="0"/>
              </a:rPr>
              <a:t>* </a:t>
            </a:r>
            <a:r>
              <a:rPr lang="en-US" sz="2800" b="1" dirty="0" err="1">
                <a:solidFill>
                  <a:srgbClr val="0000FF"/>
                </a:solidFill>
                <a:latin typeface="Times New Roman" pitchFamily="18" charset="0"/>
                <a:ea typeface="Cambria" panose="02040503050406030204" pitchFamily="18" charset="0"/>
                <a:cs typeface="Times New Roman" pitchFamily="18" charset="0"/>
              </a:rPr>
              <a:t>Bài</a:t>
            </a:r>
            <a:r>
              <a:rPr lang="en-US" sz="2800" b="1" dirty="0">
                <a:solidFill>
                  <a:srgbClr val="0000FF"/>
                </a:solidFill>
                <a:latin typeface="Times New Roman" pitchFamily="18" charset="0"/>
                <a:ea typeface="Cambria" panose="02040503050406030204" pitchFamily="18" charset="0"/>
                <a:cs typeface="Times New Roman" pitchFamily="18" charset="0"/>
              </a:rPr>
              <a:t> 4. </a:t>
            </a:r>
            <a:r>
              <a:rPr lang="en-US" sz="2800" b="1" dirty="0" err="1">
                <a:solidFill>
                  <a:srgbClr val="0000FF"/>
                </a:solidFill>
                <a:latin typeface="Times New Roman" pitchFamily="18" charset="0"/>
                <a:ea typeface="Cambria" panose="02040503050406030204" pitchFamily="18" charset="0"/>
                <a:cs typeface="Times New Roman" pitchFamily="18" charset="0"/>
              </a:rPr>
              <a:t>Viết</a:t>
            </a:r>
            <a:r>
              <a:rPr lang="en-US" sz="2800" b="1" dirty="0">
                <a:solidFill>
                  <a:srgbClr val="0000FF"/>
                </a:solidFill>
                <a:latin typeface="Times New Roman" pitchFamily="18" charset="0"/>
                <a:ea typeface="Cambria" panose="02040503050406030204" pitchFamily="18" charset="0"/>
                <a:cs typeface="Times New Roman" pitchFamily="18" charset="0"/>
              </a:rPr>
              <a:t> </a:t>
            </a:r>
            <a:r>
              <a:rPr lang="en-US" sz="2800" b="1" dirty="0" err="1">
                <a:solidFill>
                  <a:srgbClr val="0000FF"/>
                </a:solidFill>
                <a:latin typeface="Times New Roman" pitchFamily="18" charset="0"/>
                <a:ea typeface="Cambria" panose="02040503050406030204" pitchFamily="18" charset="0"/>
                <a:cs typeface="Times New Roman" pitchFamily="18" charset="0"/>
              </a:rPr>
              <a:t>đoạn</a:t>
            </a:r>
            <a:r>
              <a:rPr lang="en-US" sz="2800" b="1" dirty="0">
                <a:solidFill>
                  <a:srgbClr val="0000FF"/>
                </a:solidFill>
                <a:latin typeface="Times New Roman" pitchFamily="18" charset="0"/>
                <a:ea typeface="Cambria" panose="02040503050406030204" pitchFamily="18" charset="0"/>
                <a:cs typeface="Times New Roman" pitchFamily="18" charset="0"/>
              </a:rPr>
              <a:t> </a:t>
            </a:r>
            <a:r>
              <a:rPr lang="en-US" sz="2800" b="1" dirty="0" err="1">
                <a:solidFill>
                  <a:srgbClr val="0000FF"/>
                </a:solidFill>
                <a:latin typeface="Times New Roman" pitchFamily="18" charset="0"/>
                <a:ea typeface="Cambria" panose="02040503050406030204" pitchFamily="18" charset="0"/>
                <a:cs typeface="Times New Roman" pitchFamily="18" charset="0"/>
              </a:rPr>
              <a:t>văn</a:t>
            </a:r>
            <a:r>
              <a:rPr lang="en-US" sz="2800" b="1" dirty="0">
                <a:solidFill>
                  <a:srgbClr val="0000FF"/>
                </a:solidFill>
                <a:latin typeface="Times New Roman" pitchFamily="18" charset="0"/>
                <a:ea typeface="Cambria" panose="02040503050406030204" pitchFamily="18" charset="0"/>
                <a:cs typeface="Times New Roman" pitchFamily="18" charset="0"/>
              </a:rPr>
              <a:t> (4 – 5 </a:t>
            </a:r>
            <a:r>
              <a:rPr lang="en-US" sz="2800" b="1" dirty="0" err="1">
                <a:solidFill>
                  <a:srgbClr val="0000FF"/>
                </a:solidFill>
                <a:latin typeface="Times New Roman" pitchFamily="18" charset="0"/>
                <a:ea typeface="Cambria" panose="02040503050406030204" pitchFamily="18" charset="0"/>
                <a:cs typeface="Times New Roman" pitchFamily="18" charset="0"/>
              </a:rPr>
              <a:t>câu</a:t>
            </a:r>
            <a:r>
              <a:rPr lang="en-US" sz="2800" b="1" dirty="0">
                <a:solidFill>
                  <a:srgbClr val="0000FF"/>
                </a:solidFill>
                <a:latin typeface="Times New Roman" pitchFamily="18" charset="0"/>
                <a:ea typeface="Cambria" panose="02040503050406030204" pitchFamily="18" charset="0"/>
                <a:cs typeface="Times New Roman" pitchFamily="18" charset="0"/>
              </a:rPr>
              <a:t>) </a:t>
            </a:r>
            <a:r>
              <a:rPr lang="en-US" sz="2800" b="1" dirty="0" err="1">
                <a:solidFill>
                  <a:srgbClr val="0000FF"/>
                </a:solidFill>
                <a:latin typeface="Times New Roman" pitchFamily="18" charset="0"/>
                <a:ea typeface="Cambria" panose="02040503050406030204" pitchFamily="18" charset="0"/>
                <a:cs typeface="Times New Roman" pitchFamily="18" charset="0"/>
              </a:rPr>
              <a:t>về</a:t>
            </a:r>
            <a:r>
              <a:rPr lang="en-US" sz="2800" b="1" dirty="0">
                <a:solidFill>
                  <a:srgbClr val="0000FF"/>
                </a:solidFill>
                <a:latin typeface="Times New Roman" pitchFamily="18" charset="0"/>
                <a:ea typeface="Cambria" panose="02040503050406030204" pitchFamily="18" charset="0"/>
                <a:cs typeface="Times New Roman" pitchFamily="18" charset="0"/>
              </a:rPr>
              <a:t> </a:t>
            </a:r>
            <a:r>
              <a:rPr lang="en-US" sz="2800" b="1" dirty="0" err="1">
                <a:solidFill>
                  <a:srgbClr val="0000FF"/>
                </a:solidFill>
                <a:latin typeface="Times New Roman" pitchFamily="18" charset="0"/>
                <a:ea typeface="Cambria" panose="02040503050406030204" pitchFamily="18" charset="0"/>
                <a:cs typeface="Times New Roman" pitchFamily="18" charset="0"/>
              </a:rPr>
              <a:t>một</a:t>
            </a:r>
            <a:r>
              <a:rPr lang="en-US" sz="2800" b="1" dirty="0">
                <a:solidFill>
                  <a:srgbClr val="0000FF"/>
                </a:solidFill>
                <a:latin typeface="Times New Roman" pitchFamily="18" charset="0"/>
                <a:ea typeface="Cambria" panose="02040503050406030204" pitchFamily="18" charset="0"/>
                <a:cs typeface="Times New Roman" pitchFamily="18" charset="0"/>
              </a:rPr>
              <a:t> </a:t>
            </a:r>
            <a:r>
              <a:rPr lang="en-US" sz="2800" b="1" dirty="0" err="1">
                <a:solidFill>
                  <a:srgbClr val="0000FF"/>
                </a:solidFill>
                <a:latin typeface="Times New Roman" pitchFamily="18" charset="0"/>
                <a:ea typeface="Cambria" panose="02040503050406030204" pitchFamily="18" charset="0"/>
                <a:cs typeface="Times New Roman" pitchFamily="18" charset="0"/>
              </a:rPr>
              <a:t>cảnh</a:t>
            </a:r>
            <a:r>
              <a:rPr lang="en-US" sz="2800" b="1" dirty="0">
                <a:solidFill>
                  <a:srgbClr val="0000FF"/>
                </a:solidFill>
                <a:latin typeface="Times New Roman" pitchFamily="18" charset="0"/>
                <a:ea typeface="Cambria" panose="02040503050406030204" pitchFamily="18" charset="0"/>
                <a:cs typeface="Times New Roman" pitchFamily="18" charset="0"/>
              </a:rPr>
              <a:t> </a:t>
            </a:r>
            <a:r>
              <a:rPr lang="en-US" sz="2800" b="1" dirty="0" err="1">
                <a:solidFill>
                  <a:srgbClr val="0000FF"/>
                </a:solidFill>
                <a:latin typeface="Times New Roman" pitchFamily="18" charset="0"/>
                <a:ea typeface="Cambria" panose="02040503050406030204" pitchFamily="18" charset="0"/>
                <a:cs typeface="Times New Roman" pitchFamily="18" charset="0"/>
              </a:rPr>
              <a:t>đẹp</a:t>
            </a:r>
            <a:r>
              <a:rPr lang="en-US" sz="2800" b="1" dirty="0">
                <a:solidFill>
                  <a:srgbClr val="0000FF"/>
                </a:solidFill>
                <a:latin typeface="Times New Roman" pitchFamily="18" charset="0"/>
                <a:ea typeface="Cambria" panose="02040503050406030204" pitchFamily="18" charset="0"/>
                <a:cs typeface="Times New Roman" pitchFamily="18" charset="0"/>
              </a:rPr>
              <a:t> </a:t>
            </a:r>
            <a:r>
              <a:rPr lang="en-US" sz="2800" b="1" dirty="0" err="1">
                <a:solidFill>
                  <a:srgbClr val="0000FF"/>
                </a:solidFill>
                <a:latin typeface="Times New Roman" pitchFamily="18" charset="0"/>
                <a:ea typeface="Cambria" panose="02040503050406030204" pitchFamily="18" charset="0"/>
                <a:cs typeface="Times New Roman" pitchFamily="18" charset="0"/>
              </a:rPr>
              <a:t>thiên</a:t>
            </a:r>
            <a:r>
              <a:rPr lang="en-US" sz="2800" b="1" dirty="0">
                <a:solidFill>
                  <a:srgbClr val="0000FF"/>
                </a:solidFill>
                <a:latin typeface="Times New Roman" pitchFamily="18" charset="0"/>
                <a:ea typeface="Cambria" panose="02040503050406030204" pitchFamily="18" charset="0"/>
                <a:cs typeface="Times New Roman" pitchFamily="18" charset="0"/>
              </a:rPr>
              <a:t> </a:t>
            </a:r>
            <a:r>
              <a:rPr lang="en-US" sz="2800" b="1" dirty="0" err="1">
                <a:solidFill>
                  <a:srgbClr val="0000FF"/>
                </a:solidFill>
                <a:latin typeface="Times New Roman" pitchFamily="18" charset="0"/>
                <a:ea typeface="Cambria" panose="02040503050406030204" pitchFamily="18" charset="0"/>
                <a:cs typeface="Times New Roman" pitchFamily="18" charset="0"/>
              </a:rPr>
              <a:t>nhiên</a:t>
            </a:r>
            <a:r>
              <a:rPr lang="en-US" sz="2800" b="1" dirty="0">
                <a:solidFill>
                  <a:srgbClr val="0000FF"/>
                </a:solidFill>
                <a:latin typeface="Times New Roman" pitchFamily="18" charset="0"/>
                <a:ea typeface="Cambria" panose="02040503050406030204" pitchFamily="18" charset="0"/>
                <a:cs typeface="Times New Roman" pitchFamily="18" charset="0"/>
              </a:rPr>
              <a:t>, </a:t>
            </a:r>
            <a:r>
              <a:rPr lang="en-US" sz="2800" b="1" dirty="0" err="1">
                <a:solidFill>
                  <a:srgbClr val="0000FF"/>
                </a:solidFill>
                <a:latin typeface="Times New Roman" pitchFamily="18" charset="0"/>
                <a:ea typeface="Cambria" panose="02040503050406030204" pitchFamily="18" charset="0"/>
                <a:cs typeface="Times New Roman" pitchFamily="18" charset="0"/>
              </a:rPr>
              <a:t>có</a:t>
            </a:r>
            <a:r>
              <a:rPr lang="en-US" sz="2800" b="1" dirty="0">
                <a:solidFill>
                  <a:srgbClr val="0000FF"/>
                </a:solidFill>
                <a:latin typeface="Times New Roman" pitchFamily="18" charset="0"/>
                <a:ea typeface="Cambria" panose="02040503050406030204" pitchFamily="18" charset="0"/>
                <a:cs typeface="Times New Roman" pitchFamily="18" charset="0"/>
              </a:rPr>
              <a:t> </a:t>
            </a:r>
            <a:r>
              <a:rPr lang="en-US" sz="2800" b="1" dirty="0" err="1">
                <a:solidFill>
                  <a:srgbClr val="0000FF"/>
                </a:solidFill>
                <a:latin typeface="Times New Roman" pitchFamily="18" charset="0"/>
                <a:ea typeface="Cambria" panose="02040503050406030204" pitchFamily="18" charset="0"/>
                <a:cs typeface="Times New Roman" pitchFamily="18" charset="0"/>
              </a:rPr>
              <a:t>sử</a:t>
            </a:r>
            <a:r>
              <a:rPr lang="en-US" sz="2800" b="1" dirty="0">
                <a:solidFill>
                  <a:srgbClr val="0000FF"/>
                </a:solidFill>
                <a:latin typeface="Times New Roman" pitchFamily="18" charset="0"/>
                <a:ea typeface="Cambria" panose="02040503050406030204" pitchFamily="18" charset="0"/>
                <a:cs typeface="Times New Roman" pitchFamily="18" charset="0"/>
              </a:rPr>
              <a:t> </a:t>
            </a:r>
            <a:r>
              <a:rPr lang="en-US" sz="2800" b="1" dirty="0" err="1">
                <a:solidFill>
                  <a:srgbClr val="0000FF"/>
                </a:solidFill>
                <a:latin typeface="Times New Roman" pitchFamily="18" charset="0"/>
                <a:ea typeface="Cambria" panose="02040503050406030204" pitchFamily="18" charset="0"/>
                <a:cs typeface="Times New Roman" pitchFamily="18" charset="0"/>
              </a:rPr>
              <a:t>dụng</a:t>
            </a:r>
            <a:r>
              <a:rPr lang="en-US" sz="2800" b="1" dirty="0">
                <a:solidFill>
                  <a:srgbClr val="0000FF"/>
                </a:solidFill>
                <a:latin typeface="Times New Roman" pitchFamily="18" charset="0"/>
                <a:ea typeface="Cambria" panose="02040503050406030204" pitchFamily="18" charset="0"/>
                <a:cs typeface="Times New Roman" pitchFamily="18" charset="0"/>
              </a:rPr>
              <a:t> 2 – 3 </a:t>
            </a:r>
            <a:r>
              <a:rPr lang="en-US" sz="2800" b="1" dirty="0" err="1">
                <a:solidFill>
                  <a:srgbClr val="0000FF"/>
                </a:solidFill>
                <a:latin typeface="Times New Roman" pitchFamily="18" charset="0"/>
                <a:ea typeface="Cambria" panose="02040503050406030204" pitchFamily="18" charset="0"/>
                <a:cs typeface="Times New Roman" pitchFamily="18" charset="0"/>
              </a:rPr>
              <a:t>từ</a:t>
            </a:r>
            <a:r>
              <a:rPr lang="en-US" sz="2800" b="1" dirty="0">
                <a:solidFill>
                  <a:srgbClr val="0000FF"/>
                </a:solidFill>
                <a:latin typeface="Times New Roman" pitchFamily="18" charset="0"/>
                <a:ea typeface="Cambria" panose="02040503050406030204" pitchFamily="18" charset="0"/>
                <a:cs typeface="Times New Roman" pitchFamily="18" charset="0"/>
              </a:rPr>
              <a:t> </a:t>
            </a:r>
            <a:r>
              <a:rPr lang="en-US" sz="2800" b="1" dirty="0" err="1">
                <a:solidFill>
                  <a:srgbClr val="0000FF"/>
                </a:solidFill>
                <a:latin typeface="Times New Roman" pitchFamily="18" charset="0"/>
                <a:ea typeface="Cambria" panose="02040503050406030204" pitchFamily="18" charset="0"/>
                <a:cs typeface="Times New Roman" pitchFamily="18" charset="0"/>
              </a:rPr>
              <a:t>đồng</a:t>
            </a:r>
            <a:r>
              <a:rPr lang="en-US" sz="2800" b="1" dirty="0">
                <a:solidFill>
                  <a:srgbClr val="0000FF"/>
                </a:solidFill>
                <a:latin typeface="Times New Roman" pitchFamily="18" charset="0"/>
                <a:ea typeface="Cambria" panose="02040503050406030204" pitchFamily="18" charset="0"/>
                <a:cs typeface="Times New Roman" pitchFamily="18" charset="0"/>
              </a:rPr>
              <a:t> </a:t>
            </a:r>
            <a:r>
              <a:rPr lang="en-US" sz="2800" b="1" dirty="0" err="1">
                <a:solidFill>
                  <a:srgbClr val="0000FF"/>
                </a:solidFill>
                <a:latin typeface="Times New Roman" pitchFamily="18" charset="0"/>
                <a:ea typeface="Cambria" panose="02040503050406030204" pitchFamily="18" charset="0"/>
                <a:cs typeface="Times New Roman" pitchFamily="18" charset="0"/>
              </a:rPr>
              <a:t>nghĩa</a:t>
            </a:r>
            <a:r>
              <a:rPr lang="en-US" sz="2800" b="1" dirty="0">
                <a:solidFill>
                  <a:srgbClr val="0000FF"/>
                </a:solidFill>
                <a:latin typeface="Times New Roman" pitchFamily="18" charset="0"/>
                <a:ea typeface="Cambria" panose="02040503050406030204" pitchFamily="18" charset="0"/>
                <a:cs typeface="Times New Roman" pitchFamily="18" charset="0"/>
              </a:rPr>
              <a:t>.</a:t>
            </a:r>
            <a:endParaRPr kumimoji="0" lang="en-US" sz="2800" b="1" i="0" u="none" strike="noStrike" kern="1200" cap="none" spc="0" normalizeH="0" baseline="0" noProof="0" dirty="0">
              <a:ln>
                <a:noFill/>
              </a:ln>
              <a:solidFill>
                <a:srgbClr val="0000FF"/>
              </a:solidFill>
              <a:effectLst/>
              <a:uLnTx/>
              <a:uFillTx/>
              <a:latin typeface="Times New Roman" pitchFamily="18" charset="0"/>
              <a:ea typeface="Cambria" panose="02040503050406030204" pitchFamily="18" charset="0"/>
              <a:cs typeface="Times New Roman" pitchFamily="18" charset="0"/>
            </a:endParaRPr>
          </a:p>
        </p:txBody>
      </p:sp>
      <p:sp>
        <p:nvSpPr>
          <p:cNvPr id="5" name="TextBox 4"/>
          <p:cNvSpPr txBox="1"/>
          <p:nvPr/>
        </p:nvSpPr>
        <p:spPr>
          <a:xfrm>
            <a:off x="0" y="2462980"/>
            <a:ext cx="12192000" cy="2246769"/>
          </a:xfrm>
          <a:prstGeom prst="rect">
            <a:avLst/>
          </a:prstGeom>
          <a:noFill/>
        </p:spPr>
        <p:txBody>
          <a:bodyPr wrap="square" rtlCol="0">
            <a:spAutoFit/>
          </a:bodyPr>
          <a:lstStyle/>
          <a:p>
            <a:r>
              <a:rPr lang="en-US" sz="2800" b="1" dirty="0">
                <a:solidFill>
                  <a:srgbClr val="C00000"/>
                </a:solidFill>
                <a:latin typeface="Times New Roman" pitchFamily="18" charset="0"/>
                <a:ea typeface="Cambria" panose="02040503050406030204" pitchFamily="18" charset="0"/>
                <a:cs typeface="Times New Roman" pitchFamily="18" charset="0"/>
              </a:rPr>
              <a:t>     ** </a:t>
            </a:r>
            <a:r>
              <a:rPr lang="en-US" sz="2800" b="1" dirty="0" err="1">
                <a:solidFill>
                  <a:srgbClr val="C00000"/>
                </a:solidFill>
                <a:latin typeface="Times New Roman" pitchFamily="18" charset="0"/>
                <a:ea typeface="Cambria" panose="02040503050406030204" pitchFamily="18" charset="0"/>
                <a:cs typeface="Times New Roman" pitchFamily="18" charset="0"/>
              </a:rPr>
              <a:t>Ví</a:t>
            </a:r>
            <a:r>
              <a:rPr lang="en-US" sz="2800" b="1" dirty="0">
                <a:solidFill>
                  <a:srgbClr val="C00000"/>
                </a:solidFill>
                <a:latin typeface="Times New Roman" pitchFamily="18" charset="0"/>
                <a:ea typeface="Cambria" panose="02040503050406030204" pitchFamily="18" charset="0"/>
                <a:cs typeface="Times New Roman" pitchFamily="18" charset="0"/>
              </a:rPr>
              <a:t> </a:t>
            </a:r>
            <a:r>
              <a:rPr lang="en-US" sz="2800" b="1" dirty="0" err="1">
                <a:solidFill>
                  <a:srgbClr val="C00000"/>
                </a:solidFill>
                <a:latin typeface="Times New Roman" pitchFamily="18" charset="0"/>
                <a:ea typeface="Cambria" panose="02040503050406030204" pitchFamily="18" charset="0"/>
                <a:cs typeface="Times New Roman" pitchFamily="18" charset="0"/>
              </a:rPr>
              <a:t>dụ</a:t>
            </a:r>
            <a:r>
              <a:rPr lang="en-US" sz="2800" b="1" dirty="0">
                <a:solidFill>
                  <a:srgbClr val="C00000"/>
                </a:solidFill>
                <a:latin typeface="Times New Roman" pitchFamily="18" charset="0"/>
                <a:ea typeface="Cambria" panose="02040503050406030204" pitchFamily="18" charset="0"/>
                <a:cs typeface="Times New Roman" pitchFamily="18" charset="0"/>
              </a:rPr>
              <a:t>: </a:t>
            </a:r>
            <a:r>
              <a:rPr lang="vi-VN" sz="2800" b="1" dirty="0">
                <a:solidFill>
                  <a:srgbClr val="008000"/>
                </a:solidFill>
                <a:latin typeface="Times New Roman" pitchFamily="18" charset="0"/>
                <a:ea typeface="Cambria" panose="02040503050406030204" pitchFamily="18" charset="0"/>
                <a:cs typeface="Times New Roman" pitchFamily="18" charset="0"/>
              </a:rPr>
              <a:t>Một buổi sáng, em thức dậy ngắm nhìn những bông hoa vươn mình bừng tỉnh đón ánh nắng mặt trời. Nắng xuyên qua kẽ lá, làm thủng những chồi lộc xanh biếc. Đâu đó, những chú chim vành khuyên cất tiếng hót cao vời vợi, líu lo hát vang lanh lảnh. Cứ vậy, dàn đồng ca nắng và chim đua nhau, chen chúc gọi mời ngày mới đến.</a:t>
            </a:r>
          </a:p>
        </p:txBody>
      </p:sp>
      <p:sp>
        <p:nvSpPr>
          <p:cNvPr id="6" name="TextBox 5"/>
          <p:cNvSpPr txBox="1"/>
          <p:nvPr/>
        </p:nvSpPr>
        <p:spPr>
          <a:xfrm>
            <a:off x="0" y="7"/>
            <a:ext cx="12192000" cy="523220"/>
          </a:xfrm>
          <a:prstGeom prst="rect">
            <a:avLst/>
          </a:prstGeom>
          <a:noFill/>
        </p:spPr>
        <p:txBody>
          <a:bodyPr wrap="square" rtlCol="0">
            <a:spAutoFit/>
          </a:bodyPr>
          <a:lstStyle/>
          <a:p>
            <a:pPr algn="ctr"/>
            <a:r>
              <a:rPr lang="en-US" sz="2800" b="1" dirty="0" err="1">
                <a:solidFill>
                  <a:srgbClr val="0000FF"/>
                </a:solidFill>
                <a:latin typeface="Times New Roman" pitchFamily="18" charset="0"/>
                <a:cs typeface="Times New Roman" pitchFamily="18" charset="0"/>
              </a:rPr>
              <a:t>Thứ</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ngày</a:t>
            </a:r>
            <a:r>
              <a:rPr lang="en-US" sz="2800" b="1" dirty="0">
                <a:solidFill>
                  <a:srgbClr val="0000FF"/>
                </a:solidFill>
                <a:latin typeface="Times New Roman" pitchFamily="18" charset="0"/>
                <a:cs typeface="Times New Roman" pitchFamily="18" charset="0"/>
              </a:rPr>
              <a:t> 14 </a:t>
            </a:r>
            <a:r>
              <a:rPr lang="en-US" sz="2800" b="1" dirty="0" err="1">
                <a:solidFill>
                  <a:srgbClr val="0000FF"/>
                </a:solidFill>
                <a:latin typeface="Times New Roman" pitchFamily="18" charset="0"/>
                <a:cs typeface="Times New Roman" pitchFamily="18" charset="0"/>
              </a:rPr>
              <a:t>tháng</a:t>
            </a:r>
            <a:r>
              <a:rPr lang="en-US" sz="2800" b="1" dirty="0">
                <a:solidFill>
                  <a:srgbClr val="0000FF"/>
                </a:solidFill>
                <a:latin typeface="Times New Roman" pitchFamily="18" charset="0"/>
                <a:cs typeface="Times New Roman" pitchFamily="18" charset="0"/>
              </a:rPr>
              <a:t> 10 </a:t>
            </a:r>
            <a:r>
              <a:rPr lang="en-US" sz="2800" b="1" dirty="0" err="1">
                <a:solidFill>
                  <a:srgbClr val="0000FF"/>
                </a:solidFill>
                <a:latin typeface="Times New Roman" pitchFamily="18" charset="0"/>
                <a:cs typeface="Times New Roman" pitchFamily="18" charset="0"/>
              </a:rPr>
              <a:t>năm</a:t>
            </a:r>
            <a:r>
              <a:rPr lang="en-US" sz="2800" b="1" dirty="0">
                <a:solidFill>
                  <a:srgbClr val="0000FF"/>
                </a:solidFill>
                <a:latin typeface="Times New Roman" pitchFamily="18" charset="0"/>
                <a:cs typeface="Times New Roman" pitchFamily="18" charset="0"/>
              </a:rPr>
              <a:t> 2025</a:t>
            </a:r>
            <a:endParaRPr lang="vi-VN" sz="2800" b="1" dirty="0">
              <a:solidFill>
                <a:srgbClr val="0000FF"/>
              </a:solidFill>
              <a:latin typeface="Times New Roman" pitchFamily="18" charset="0"/>
              <a:cs typeface="Times New Roman" pitchFamily="18" charset="0"/>
            </a:endParaRPr>
          </a:p>
        </p:txBody>
      </p:sp>
      <p:sp>
        <p:nvSpPr>
          <p:cNvPr id="7" name="TextBox 6"/>
          <p:cNvSpPr txBox="1"/>
          <p:nvPr/>
        </p:nvSpPr>
        <p:spPr>
          <a:xfrm>
            <a:off x="0" y="407666"/>
            <a:ext cx="12192000" cy="523220"/>
          </a:xfrm>
          <a:prstGeom prst="rect">
            <a:avLst/>
          </a:prstGeom>
          <a:noFill/>
        </p:spPr>
        <p:txBody>
          <a:bodyPr wrap="square" rtlCol="0">
            <a:spAutoFit/>
          </a:bodyPr>
          <a:lstStyle/>
          <a:p>
            <a:pPr algn="ctr"/>
            <a:r>
              <a:rPr lang="en-US" sz="2800" b="1" dirty="0" err="1">
                <a:solidFill>
                  <a:srgbClr val="0000FF"/>
                </a:solidFill>
                <a:latin typeface="Times New Roman" pitchFamily="18" charset="0"/>
                <a:cs typeface="Times New Roman" pitchFamily="18" charset="0"/>
              </a:rPr>
              <a:t>Tiếng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Việt</a:t>
            </a:r>
            <a:endParaRPr lang="vi-VN" sz="2800" b="1" dirty="0">
              <a:solidFill>
                <a:srgbClr val="0000FF"/>
              </a:solidFill>
              <a:latin typeface="Times New Roman" pitchFamily="18" charset="0"/>
              <a:cs typeface="Times New Roman" pitchFamily="18" charset="0"/>
            </a:endParaRPr>
          </a:p>
        </p:txBody>
      </p:sp>
      <p:sp>
        <p:nvSpPr>
          <p:cNvPr id="8" name="TextBox 7"/>
          <p:cNvSpPr txBox="1"/>
          <p:nvPr/>
        </p:nvSpPr>
        <p:spPr>
          <a:xfrm>
            <a:off x="0" y="870155"/>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Luyện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đồng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nghĩa</a:t>
            </a:r>
            <a:r>
              <a:rPr lang="en-US" sz="2800" b="1" dirty="0">
                <a:solidFill>
                  <a:srgbClr val="FF0000"/>
                </a:solidFill>
                <a:latin typeface="Times New Roman" pitchFamily="18" charset="0"/>
                <a:cs typeface="Times New Roman" pitchFamily="18" charset="0"/>
              </a:rPr>
              <a:t>.</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49EE2328-B88F-0544-F72D-BBDB65A72B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283109"/>
            <a:ext cx="3295225" cy="2062567"/>
          </a:xfrm>
          <a:prstGeom prst="rect">
            <a:avLst/>
          </a:prstGeom>
        </p:spPr>
      </p:pic>
      <p:sp>
        <p:nvSpPr>
          <p:cNvPr id="10" name="TextBox 9"/>
          <p:cNvSpPr txBox="1"/>
          <p:nvPr/>
        </p:nvSpPr>
        <p:spPr>
          <a:xfrm>
            <a:off x="2934930" y="2684206"/>
            <a:ext cx="8893276" cy="1384995"/>
          </a:xfrm>
          <a:prstGeom prst="rect">
            <a:avLst/>
          </a:prstGeom>
          <a:noFill/>
        </p:spPr>
        <p:txBody>
          <a:bodyPr wrap="square" rtlCol="0">
            <a:spAutoFit/>
          </a:bodyPr>
          <a:lstStyle/>
          <a:p>
            <a:pPr lvl="0" algn="just"/>
            <a:r>
              <a:rPr lang="en-US" sz="2800" b="1" dirty="0">
                <a:solidFill>
                  <a:srgbClr val="0000FF"/>
                </a:solidFill>
                <a:latin typeface="Times New Roman" pitchFamily="18" charset="0"/>
                <a:ea typeface="Cambria" panose="02040503050406030204" pitchFamily="18" charset="0"/>
                <a:cs typeface="Times New Roman" pitchFamily="18" charset="0"/>
              </a:rPr>
              <a:t>** </a:t>
            </a:r>
            <a:r>
              <a:rPr lang="vi-VN" sz="2800" b="1" dirty="0">
                <a:solidFill>
                  <a:srgbClr val="0000FF"/>
                </a:solidFill>
                <a:latin typeface="Times New Roman" pitchFamily="18" charset="0"/>
                <a:ea typeface="Cambria" panose="02040503050406030204" pitchFamily="18" charset="0"/>
                <a:cs typeface="Times New Roman" pitchFamily="18" charset="0"/>
              </a:rPr>
              <a:t>Trong câu văn dưới đây, từ nào đồng nghĩa với nhau?</a:t>
            </a:r>
          </a:p>
          <a:p>
            <a:pPr lvl="0"/>
            <a:r>
              <a:rPr lang="en-US" sz="2800" b="1" dirty="0">
                <a:solidFill>
                  <a:srgbClr val="0000FF"/>
                </a:solidFill>
                <a:latin typeface="Times New Roman" pitchFamily="18" charset="0"/>
                <a:ea typeface="Cambria" panose="02040503050406030204" pitchFamily="18" charset="0"/>
                <a:cs typeface="Times New Roman" pitchFamily="18" charset="0"/>
              </a:rPr>
              <a:t>        </a:t>
            </a:r>
            <a:r>
              <a:rPr lang="vi-VN" sz="2800" b="1" dirty="0">
                <a:solidFill>
                  <a:srgbClr val="0000FF"/>
                </a:solidFill>
                <a:latin typeface="Times New Roman" pitchFamily="18" charset="0"/>
                <a:ea typeface="Cambria" panose="02040503050406030204" pitchFamily="18" charset="0"/>
                <a:cs typeface="Times New Roman" pitchFamily="18" charset="0"/>
              </a:rPr>
              <a:t>Cánh đồng làng em rộng bát ngát, trải dài bao la vô tận, gợi một cảm giác xanh ngợp tới chân trời.</a:t>
            </a:r>
          </a:p>
        </p:txBody>
      </p:sp>
      <p:sp>
        <p:nvSpPr>
          <p:cNvPr id="12" name="TextBox 11"/>
          <p:cNvSpPr txBox="1"/>
          <p:nvPr/>
        </p:nvSpPr>
        <p:spPr>
          <a:xfrm>
            <a:off x="0" y="7"/>
            <a:ext cx="12192000" cy="523220"/>
          </a:xfrm>
          <a:prstGeom prst="rect">
            <a:avLst/>
          </a:prstGeom>
          <a:noFill/>
        </p:spPr>
        <p:txBody>
          <a:bodyPr wrap="square" rtlCol="0">
            <a:spAutoFit/>
          </a:bodyPr>
          <a:lstStyle/>
          <a:p>
            <a:pPr algn="ctr"/>
            <a:r>
              <a:rPr lang="en-US" sz="2800" b="1" dirty="0" err="1">
                <a:solidFill>
                  <a:srgbClr val="0000FF"/>
                </a:solidFill>
                <a:latin typeface="Times New Roman" pitchFamily="18" charset="0"/>
                <a:cs typeface="Times New Roman" pitchFamily="18" charset="0"/>
              </a:rPr>
              <a:t>Thứ</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ngày</a:t>
            </a:r>
            <a:r>
              <a:rPr lang="en-US" sz="2800" b="1" dirty="0">
                <a:solidFill>
                  <a:srgbClr val="0000FF"/>
                </a:solidFill>
                <a:latin typeface="Times New Roman" pitchFamily="18" charset="0"/>
                <a:cs typeface="Times New Roman" pitchFamily="18" charset="0"/>
              </a:rPr>
              <a:t> 14 </a:t>
            </a:r>
            <a:r>
              <a:rPr lang="en-US" sz="2800" b="1" dirty="0" err="1">
                <a:solidFill>
                  <a:srgbClr val="0000FF"/>
                </a:solidFill>
                <a:latin typeface="Times New Roman" pitchFamily="18" charset="0"/>
                <a:cs typeface="Times New Roman" pitchFamily="18" charset="0"/>
              </a:rPr>
              <a:t>tháng</a:t>
            </a:r>
            <a:r>
              <a:rPr lang="en-US" sz="2800" b="1" dirty="0">
                <a:solidFill>
                  <a:srgbClr val="0000FF"/>
                </a:solidFill>
                <a:latin typeface="Times New Roman" pitchFamily="18" charset="0"/>
                <a:cs typeface="Times New Roman" pitchFamily="18" charset="0"/>
              </a:rPr>
              <a:t> 10 </a:t>
            </a:r>
            <a:r>
              <a:rPr lang="en-US" sz="2800" b="1" dirty="0" err="1">
                <a:solidFill>
                  <a:srgbClr val="0000FF"/>
                </a:solidFill>
                <a:latin typeface="Times New Roman" pitchFamily="18" charset="0"/>
                <a:cs typeface="Times New Roman" pitchFamily="18" charset="0"/>
              </a:rPr>
              <a:t>năm</a:t>
            </a:r>
            <a:r>
              <a:rPr lang="en-US" sz="2800" b="1" dirty="0">
                <a:solidFill>
                  <a:srgbClr val="0000FF"/>
                </a:solidFill>
                <a:latin typeface="Times New Roman" pitchFamily="18" charset="0"/>
                <a:cs typeface="Times New Roman" pitchFamily="18" charset="0"/>
              </a:rPr>
              <a:t> 2025</a:t>
            </a:r>
            <a:endParaRPr lang="vi-VN" sz="2800" b="1" dirty="0">
              <a:solidFill>
                <a:srgbClr val="0000FF"/>
              </a:solidFill>
              <a:latin typeface="Times New Roman" pitchFamily="18" charset="0"/>
              <a:cs typeface="Times New Roman" pitchFamily="18" charset="0"/>
            </a:endParaRPr>
          </a:p>
        </p:txBody>
      </p:sp>
      <p:sp>
        <p:nvSpPr>
          <p:cNvPr id="13" name="TextBox 12"/>
          <p:cNvSpPr txBox="1"/>
          <p:nvPr/>
        </p:nvSpPr>
        <p:spPr>
          <a:xfrm>
            <a:off x="0" y="407666"/>
            <a:ext cx="12192000" cy="523220"/>
          </a:xfrm>
          <a:prstGeom prst="rect">
            <a:avLst/>
          </a:prstGeom>
          <a:noFill/>
        </p:spPr>
        <p:txBody>
          <a:bodyPr wrap="square" rtlCol="0">
            <a:spAutoFit/>
          </a:bodyPr>
          <a:lstStyle/>
          <a:p>
            <a:pPr algn="ctr"/>
            <a:r>
              <a:rPr lang="en-US" sz="2800" b="1" dirty="0" err="1">
                <a:solidFill>
                  <a:srgbClr val="0000FF"/>
                </a:solidFill>
                <a:latin typeface="Times New Roman" pitchFamily="18" charset="0"/>
                <a:cs typeface="Times New Roman" pitchFamily="18" charset="0"/>
              </a:rPr>
              <a:t>Tiếng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Việt</a:t>
            </a:r>
            <a:endParaRPr lang="vi-VN" sz="2800" b="1" dirty="0">
              <a:solidFill>
                <a:srgbClr val="0000FF"/>
              </a:solidFill>
              <a:latin typeface="Times New Roman" pitchFamily="18" charset="0"/>
              <a:cs typeface="Times New Roman" pitchFamily="18" charset="0"/>
            </a:endParaRPr>
          </a:p>
        </p:txBody>
      </p:sp>
      <p:sp>
        <p:nvSpPr>
          <p:cNvPr id="15" name="TextBox 14"/>
          <p:cNvSpPr txBox="1"/>
          <p:nvPr/>
        </p:nvSpPr>
        <p:spPr>
          <a:xfrm>
            <a:off x="0" y="943897"/>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Luyện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đồng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nghĩa</a:t>
            </a:r>
            <a:r>
              <a:rPr lang="en-US" sz="28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6954781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7"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sp>
        <p:nvSpPr>
          <p:cNvPr id="11" name="TextBox 10"/>
          <p:cNvSpPr txBox="1"/>
          <p:nvPr/>
        </p:nvSpPr>
        <p:spPr>
          <a:xfrm>
            <a:off x="3067664" y="1563329"/>
            <a:ext cx="5855109" cy="3046988"/>
          </a:xfrm>
          <a:prstGeom prst="rect">
            <a:avLst/>
          </a:prstGeom>
          <a:noFill/>
        </p:spPr>
        <p:txBody>
          <a:bodyPr wrap="square" rtlCol="0">
            <a:spAutoFit/>
          </a:bodyPr>
          <a:lstStyle/>
          <a:p>
            <a:pPr algn="ctr"/>
            <a:r>
              <a:rPr lang="en-US" sz="9600" b="1" dirty="0">
                <a:solidFill>
                  <a:srgbClr val="008000"/>
                </a:solidFill>
                <a:latin typeface="Times New Roman" pitchFamily="18" charset="0"/>
                <a:cs typeface="Times New Roman" pitchFamily="18" charset="0"/>
              </a:rPr>
              <a:t>CHÀO CÁC EM!</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
            <a:ext cx="12192000" cy="523220"/>
          </a:xfrm>
          <a:prstGeom prst="rect">
            <a:avLst/>
          </a:prstGeom>
          <a:noFill/>
        </p:spPr>
        <p:txBody>
          <a:bodyPr wrap="square" rtlCol="0">
            <a:spAutoFit/>
          </a:bodyPr>
          <a:lstStyle/>
          <a:p>
            <a:pPr algn="ctr"/>
            <a:r>
              <a:rPr lang="en-US" sz="2800" b="1" dirty="0" err="1">
                <a:solidFill>
                  <a:srgbClr val="0000FF"/>
                </a:solidFill>
                <a:latin typeface="Times New Roman" pitchFamily="18" charset="0"/>
                <a:cs typeface="Times New Roman" pitchFamily="18" charset="0"/>
              </a:rPr>
              <a:t>Thứ</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Hai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ngày</a:t>
            </a:r>
            <a:r>
              <a:rPr lang="en-US" sz="2800" b="1" dirty="0">
                <a:solidFill>
                  <a:srgbClr val="0000FF"/>
                </a:solidFill>
                <a:latin typeface="Times New Roman" pitchFamily="18" charset="0"/>
                <a:cs typeface="Times New Roman" pitchFamily="18" charset="0"/>
              </a:rPr>
              <a:t> 13 </a:t>
            </a:r>
            <a:r>
              <a:rPr lang="en-US" sz="2800" b="1" dirty="0" err="1">
                <a:solidFill>
                  <a:srgbClr val="0000FF"/>
                </a:solidFill>
                <a:latin typeface="Times New Roman" pitchFamily="18" charset="0"/>
                <a:cs typeface="Times New Roman" pitchFamily="18" charset="0"/>
              </a:rPr>
              <a:t>tháng</a:t>
            </a:r>
            <a:r>
              <a:rPr lang="en-US" sz="2800" b="1" dirty="0">
                <a:solidFill>
                  <a:srgbClr val="0000FF"/>
                </a:solidFill>
                <a:latin typeface="Times New Roman" pitchFamily="18" charset="0"/>
                <a:cs typeface="Times New Roman" pitchFamily="18" charset="0"/>
              </a:rPr>
              <a:t> 10 </a:t>
            </a:r>
            <a:r>
              <a:rPr lang="en-US" sz="2800" b="1" dirty="0" err="1">
                <a:solidFill>
                  <a:srgbClr val="0000FF"/>
                </a:solidFill>
                <a:latin typeface="Times New Roman" pitchFamily="18" charset="0"/>
                <a:cs typeface="Times New Roman" pitchFamily="18" charset="0"/>
              </a:rPr>
              <a:t>năm</a:t>
            </a:r>
            <a:r>
              <a:rPr lang="en-US" sz="2800" b="1" dirty="0">
                <a:solidFill>
                  <a:srgbClr val="0000FF"/>
                </a:solidFill>
                <a:latin typeface="Times New Roman" pitchFamily="18" charset="0"/>
                <a:cs typeface="Times New Roman" pitchFamily="18" charset="0"/>
              </a:rPr>
              <a:t> 2025</a:t>
            </a:r>
            <a:endParaRPr lang="vi-VN" sz="2800" b="1" dirty="0">
              <a:solidFill>
                <a:srgbClr val="0000FF"/>
              </a:solidFill>
              <a:latin typeface="Times New Roman" pitchFamily="18" charset="0"/>
              <a:cs typeface="Times New Roman" pitchFamily="18" charset="0"/>
            </a:endParaRPr>
          </a:p>
        </p:txBody>
      </p:sp>
      <p:sp>
        <p:nvSpPr>
          <p:cNvPr id="8" name="TextBox 7"/>
          <p:cNvSpPr txBox="1"/>
          <p:nvPr/>
        </p:nvSpPr>
        <p:spPr>
          <a:xfrm>
            <a:off x="0" y="658388"/>
            <a:ext cx="12192000" cy="523220"/>
          </a:xfrm>
          <a:prstGeom prst="rect">
            <a:avLst/>
          </a:prstGeom>
          <a:noFill/>
        </p:spPr>
        <p:txBody>
          <a:bodyPr wrap="square" rtlCol="0">
            <a:spAutoFit/>
          </a:bodyPr>
          <a:lstStyle/>
          <a:p>
            <a:pPr algn="ctr"/>
            <a:r>
              <a:rPr lang="en-US" sz="2800" b="1" dirty="0" err="1">
                <a:solidFill>
                  <a:srgbClr val="0000FF"/>
                </a:solidFill>
                <a:latin typeface="Times New Roman" pitchFamily="18" charset="0"/>
                <a:cs typeface="Times New Roman" pitchFamily="18" charset="0"/>
              </a:rPr>
              <a:t>Tiếng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Việt</a:t>
            </a:r>
            <a:endParaRPr lang="vi-VN" sz="2800" b="1" dirty="0">
              <a:solidFill>
                <a:srgbClr val="0000FF"/>
              </a:solidFill>
              <a:latin typeface="Times New Roman" pitchFamily="18" charset="0"/>
              <a:cs typeface="Times New Roman" pitchFamily="18" charset="0"/>
            </a:endParaRPr>
          </a:p>
        </p:txBody>
      </p:sp>
      <p:pic>
        <p:nvPicPr>
          <p:cNvPr id="11" name="Picture 10">
            <a:extLst>
              <a:ext uri="{FF2B5EF4-FFF2-40B4-BE49-F238E27FC236}">
                <a16:creationId xmlns:a16="http://schemas.microsoft.com/office/drawing/2014/main" id="{7AC6917C-67FC-784B-E36D-B1EE5B1A7E19}"/>
              </a:ext>
            </a:extLst>
          </p:cNvPr>
          <p:cNvPicPr>
            <a:picLocks noChangeAspect="1"/>
          </p:cNvPicPr>
          <p:nvPr/>
        </p:nvPicPr>
        <p:blipFill>
          <a:blip r:embed="rId2"/>
          <a:stretch>
            <a:fillRect/>
          </a:stretch>
        </p:blipFill>
        <p:spPr>
          <a:xfrm>
            <a:off x="9882213" y="4143381"/>
            <a:ext cx="2309787" cy="2714620"/>
          </a:xfrm>
          <a:prstGeom prst="rect">
            <a:avLst/>
          </a:prstGeom>
        </p:spPr>
      </p:pic>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a14:imgEffect>
                      <a14:sharpenSoften amount="25000"/>
                    </a14:imgEffect>
                    <a14:imgEffect>
                      <a14:saturation sat="200000"/>
                    </a14:imgEffect>
                  </a14:imgLayer>
                </a14:imgProps>
              </a:ext>
            </a:extLst>
          </a:blip>
          <a:stretch>
            <a:fillRect/>
          </a:stretch>
        </p:blipFill>
        <p:spPr>
          <a:xfrm>
            <a:off x="285709" y="1071546"/>
            <a:ext cx="2095515" cy="1071571"/>
          </a:xfrm>
          <a:prstGeom prst="rect">
            <a:avLst/>
          </a:prstGeom>
        </p:spPr>
      </p:pic>
      <p:pic>
        <p:nvPicPr>
          <p:cNvPr id="9" name="图片 12"/>
          <p:cNvPicPr>
            <a:picLocks noChangeAspect="1"/>
          </p:cNvPicPr>
          <p:nvPr/>
        </p:nvPicPr>
        <p:blipFill>
          <a:blip r:embed="rId4" cstate="print"/>
          <a:srcRect/>
          <a:stretch>
            <a:fillRect/>
          </a:stretch>
        </p:blipFill>
        <p:spPr bwMode="auto">
          <a:xfrm>
            <a:off x="2188742" y="1348454"/>
            <a:ext cx="4983956" cy="2847497"/>
          </a:xfrm>
          <a:prstGeom prst="rect">
            <a:avLst/>
          </a:prstGeom>
          <a:noFill/>
          <a:ln w="9525">
            <a:noFill/>
            <a:miter lim="800000"/>
            <a:headEnd/>
            <a:tailEnd/>
          </a:ln>
        </p:spPr>
      </p:pic>
      <p:pic>
        <p:nvPicPr>
          <p:cNvPr id="10" name="Picture 9"/>
          <p:cNvPicPr>
            <a:picLocks noChangeAspect="1"/>
          </p:cNvPicPr>
          <p:nvPr/>
        </p:nvPicPr>
        <p:blipFill>
          <a:blip r:embed="rId5" cstate="print"/>
          <a:srcRect/>
          <a:stretch>
            <a:fillRect/>
          </a:stretch>
        </p:blipFill>
        <p:spPr bwMode="auto">
          <a:xfrm>
            <a:off x="2516373" y="2850881"/>
            <a:ext cx="3528967" cy="728224"/>
          </a:xfrm>
          <a:prstGeom prst="rect">
            <a:avLst/>
          </a:prstGeom>
          <a:noFill/>
          <a:ln w="9525">
            <a:noFill/>
            <a:miter lim="800000"/>
            <a:headEnd/>
            <a:tailEnd/>
          </a:ln>
        </p:spPr>
      </p:pic>
      <p:pic>
        <p:nvPicPr>
          <p:cNvPr id="12" name="Picture 11">
            <a:extLst>
              <a:ext uri="{FF2B5EF4-FFF2-40B4-BE49-F238E27FC236}">
                <a16:creationId xmlns:a16="http://schemas.microsoft.com/office/drawing/2014/main" id="{2BA56FE9-9C0A-4009-A4AD-A737AC04888A}"/>
              </a:ext>
            </a:extLst>
          </p:cNvPr>
          <p:cNvPicPr>
            <a:picLocks noChangeAspect="1"/>
          </p:cNvPicPr>
          <p:nvPr/>
        </p:nvPicPr>
        <p:blipFill>
          <a:blip r:embed="rId6"/>
          <a:stretch>
            <a:fillRect/>
          </a:stretch>
        </p:blipFill>
        <p:spPr>
          <a:xfrm>
            <a:off x="3429602" y="1999869"/>
            <a:ext cx="1888657" cy="936877"/>
          </a:xfrm>
          <a:prstGeom prst="rect">
            <a:avLst/>
          </a:prstGeom>
        </p:spPr>
      </p:pic>
      <p:sp>
        <p:nvSpPr>
          <p:cNvPr id="15" name="TextBox 14"/>
          <p:cNvSpPr txBox="1"/>
          <p:nvPr/>
        </p:nvSpPr>
        <p:spPr>
          <a:xfrm>
            <a:off x="280219" y="4247535"/>
            <a:ext cx="10515600" cy="461665"/>
          </a:xfrm>
          <a:prstGeom prst="rect">
            <a:avLst/>
          </a:prstGeom>
          <a:noFill/>
        </p:spPr>
        <p:txBody>
          <a:bodyPr wrap="square" rtlCol="0">
            <a:spAutoFit/>
          </a:bodyPr>
          <a:lstStyle/>
          <a:p>
            <a:pPr lvl="0"/>
            <a:r>
              <a:rPr lang="en-US" sz="2400" b="1" dirty="0">
                <a:solidFill>
                  <a:srgbClr val="0000FF"/>
                </a:solidFill>
                <a:latin typeface="Times New Roman" pitchFamily="18" charset="0"/>
                <a:cs typeface="Times New Roman" pitchFamily="18" charset="0"/>
              </a:rPr>
              <a:t>* </a:t>
            </a:r>
            <a:r>
              <a:rPr lang="nl-NL" sz="2400" b="1" kern="0" dirty="0">
                <a:solidFill>
                  <a:srgbClr val="0000FF"/>
                </a:solidFill>
                <a:latin typeface="Times New Roman" pitchFamily="18" charset="0"/>
                <a:ea typeface="Calibri" panose="020F0502020204030204" pitchFamily="34" charset="0"/>
                <a:cs typeface="Times New Roman" pitchFamily="18" charset="0"/>
              </a:rPr>
              <a:t>Trao đổi với bạn về </a:t>
            </a:r>
            <a:r>
              <a:rPr lang="en-US" sz="2400" b="1" kern="0" dirty="0" err="1">
                <a:solidFill>
                  <a:srgbClr val="0000FF"/>
                </a:solidFill>
                <a:latin typeface="Times New Roman" pitchFamily="18" charset="0"/>
                <a:ea typeface="Calibri" panose="020F0502020204030204" pitchFamily="34" charset="0"/>
                <a:cs typeface="Times New Roman" pitchFamily="18" charset="0"/>
              </a:rPr>
              <a:t>những</a:t>
            </a:r>
            <a:r>
              <a:rPr lang="en-US" sz="2400" b="1" kern="0" dirty="0">
                <a:solidFill>
                  <a:srgbClr val="0000FF"/>
                </a:solidFill>
                <a:latin typeface="Times New Roman" pitchFamily="18" charset="0"/>
                <a:ea typeface="Calibri" panose="020F0502020204030204" pitchFamily="34" charset="0"/>
                <a:cs typeface="Times New Roman" pitchFamily="18" charset="0"/>
              </a:rPr>
              <a:t> </a:t>
            </a:r>
            <a:r>
              <a:rPr lang="en-US" sz="2400" b="1" kern="0" dirty="0" err="1">
                <a:solidFill>
                  <a:srgbClr val="0000FF"/>
                </a:solidFill>
                <a:latin typeface="Times New Roman" pitchFamily="18" charset="0"/>
                <a:ea typeface="Calibri" panose="020F0502020204030204" pitchFamily="34" charset="0"/>
                <a:cs typeface="Times New Roman" pitchFamily="18" charset="0"/>
              </a:rPr>
              <a:t>điều</a:t>
            </a:r>
            <a:r>
              <a:rPr lang="en-US" sz="2400" b="1" kern="0" dirty="0">
                <a:solidFill>
                  <a:srgbClr val="0000FF"/>
                </a:solidFill>
                <a:latin typeface="Times New Roman" pitchFamily="18" charset="0"/>
                <a:ea typeface="Calibri" panose="020F0502020204030204" pitchFamily="34" charset="0"/>
                <a:cs typeface="Times New Roman" pitchFamily="18" charset="0"/>
              </a:rPr>
              <a:t> </a:t>
            </a:r>
            <a:r>
              <a:rPr lang="en-US" sz="2400" b="1" kern="0" dirty="0" err="1">
                <a:solidFill>
                  <a:srgbClr val="0000FF"/>
                </a:solidFill>
                <a:latin typeface="Times New Roman" pitchFamily="18" charset="0"/>
                <a:ea typeface="Calibri" panose="020F0502020204030204" pitchFamily="34" charset="0"/>
                <a:cs typeface="Times New Roman" pitchFamily="18" charset="0"/>
              </a:rPr>
              <a:t>thú</a:t>
            </a:r>
            <a:r>
              <a:rPr lang="en-US" sz="2400" b="1" kern="0" dirty="0">
                <a:solidFill>
                  <a:srgbClr val="0000FF"/>
                </a:solidFill>
                <a:latin typeface="Times New Roman" pitchFamily="18" charset="0"/>
                <a:ea typeface="Calibri" panose="020F0502020204030204" pitchFamily="34" charset="0"/>
                <a:cs typeface="Times New Roman" pitchFamily="18" charset="0"/>
              </a:rPr>
              <a:t> </a:t>
            </a:r>
            <a:r>
              <a:rPr lang="en-US" sz="2400" b="1" kern="0" dirty="0" err="1">
                <a:solidFill>
                  <a:srgbClr val="0000FF"/>
                </a:solidFill>
                <a:latin typeface="Times New Roman" pitchFamily="18" charset="0"/>
                <a:ea typeface="Calibri" panose="020F0502020204030204" pitchFamily="34" charset="0"/>
                <a:cs typeface="Times New Roman" pitchFamily="18" charset="0"/>
              </a:rPr>
              <a:t>vị</a:t>
            </a:r>
            <a:r>
              <a:rPr lang="en-US" sz="2400" b="1" kern="0" dirty="0">
                <a:solidFill>
                  <a:srgbClr val="0000FF"/>
                </a:solidFill>
                <a:latin typeface="Times New Roman" pitchFamily="18" charset="0"/>
                <a:ea typeface="Calibri" panose="020F0502020204030204" pitchFamily="34" charset="0"/>
                <a:cs typeface="Times New Roman" pitchFamily="18" charset="0"/>
              </a:rPr>
              <a:t> </a:t>
            </a:r>
            <a:r>
              <a:rPr lang="en-US" sz="2400" b="1" kern="0" dirty="0" err="1">
                <a:solidFill>
                  <a:srgbClr val="0000FF"/>
                </a:solidFill>
                <a:latin typeface="Times New Roman" pitchFamily="18" charset="0"/>
                <a:ea typeface="Calibri" panose="020F0502020204030204" pitchFamily="34" charset="0"/>
                <a:cs typeface="Times New Roman" pitchFamily="18" charset="0"/>
              </a:rPr>
              <a:t>khi</a:t>
            </a:r>
            <a:r>
              <a:rPr lang="en-US" sz="2400" b="1" kern="0" dirty="0">
                <a:solidFill>
                  <a:srgbClr val="0000FF"/>
                </a:solidFill>
                <a:latin typeface="Times New Roman" pitchFamily="18" charset="0"/>
                <a:ea typeface="Calibri" panose="020F0502020204030204" pitchFamily="34" charset="0"/>
                <a:cs typeface="Times New Roman" pitchFamily="18" charset="0"/>
              </a:rPr>
              <a:t> </a:t>
            </a:r>
            <a:r>
              <a:rPr lang="en-US" sz="2400" b="1" kern="0" dirty="0" err="1">
                <a:solidFill>
                  <a:srgbClr val="0000FF"/>
                </a:solidFill>
                <a:latin typeface="Times New Roman" pitchFamily="18" charset="0"/>
                <a:ea typeface="Calibri" panose="020F0502020204030204" pitchFamily="34" charset="0"/>
                <a:cs typeface="Times New Roman" pitchFamily="18" charset="0"/>
              </a:rPr>
              <a:t>em</a:t>
            </a:r>
            <a:r>
              <a:rPr lang="en-US" sz="2400" b="1" kern="0" dirty="0">
                <a:solidFill>
                  <a:srgbClr val="0000FF"/>
                </a:solidFill>
                <a:latin typeface="Times New Roman" pitchFamily="18" charset="0"/>
                <a:ea typeface="Calibri" panose="020F0502020204030204" pitchFamily="34" charset="0"/>
                <a:cs typeface="Times New Roman" pitchFamily="18" charset="0"/>
              </a:rPr>
              <a:t> </a:t>
            </a:r>
            <a:r>
              <a:rPr lang="en-US" sz="2400" b="1" kern="0" dirty="0" err="1">
                <a:solidFill>
                  <a:srgbClr val="0000FF"/>
                </a:solidFill>
                <a:latin typeface="Times New Roman" pitchFamily="18" charset="0"/>
                <a:ea typeface="Calibri" panose="020F0502020204030204" pitchFamily="34" charset="0"/>
                <a:cs typeface="Times New Roman" pitchFamily="18" charset="0"/>
              </a:rPr>
              <a:t>biết</a:t>
            </a:r>
            <a:r>
              <a:rPr lang="en-US" sz="2400" b="1" kern="0" dirty="0">
                <a:solidFill>
                  <a:srgbClr val="0000FF"/>
                </a:solidFill>
                <a:latin typeface="Times New Roman" pitchFamily="18" charset="0"/>
                <a:ea typeface="Calibri" panose="020F0502020204030204" pitchFamily="34" charset="0"/>
                <a:cs typeface="Times New Roman" pitchFamily="18" charset="0"/>
              </a:rPr>
              <a:t> </a:t>
            </a:r>
            <a:r>
              <a:rPr lang="en-US" sz="2400" b="1" kern="0" dirty="0" err="1">
                <a:solidFill>
                  <a:srgbClr val="0000FF"/>
                </a:solidFill>
                <a:latin typeface="Times New Roman" pitchFamily="18" charset="0"/>
                <a:ea typeface="Calibri" panose="020F0502020204030204" pitchFamily="34" charset="0"/>
                <a:cs typeface="Times New Roman" pitchFamily="18" charset="0"/>
              </a:rPr>
              <a:t>đến</a:t>
            </a:r>
            <a:r>
              <a:rPr lang="en-US" sz="2400" b="1" kern="0" dirty="0">
                <a:solidFill>
                  <a:srgbClr val="0000FF"/>
                </a:solidFill>
                <a:latin typeface="Times New Roman" pitchFamily="18" charset="0"/>
                <a:ea typeface="Calibri" panose="020F0502020204030204" pitchFamily="34" charset="0"/>
                <a:cs typeface="Times New Roman" pitchFamily="18" charset="0"/>
              </a:rPr>
              <a:t> hang </a:t>
            </a:r>
            <a:r>
              <a:rPr lang="en-US" sz="2400" b="1" kern="0" dirty="0" err="1">
                <a:solidFill>
                  <a:srgbClr val="0000FF"/>
                </a:solidFill>
                <a:latin typeface="Times New Roman" pitchFamily="18" charset="0"/>
                <a:ea typeface="Calibri" panose="020F0502020204030204" pitchFamily="34" charset="0"/>
                <a:cs typeface="Times New Roman" pitchFamily="18" charset="0"/>
              </a:rPr>
              <a:t>động</a:t>
            </a:r>
            <a:r>
              <a:rPr lang="en-US" sz="2400" b="1" kern="0" dirty="0">
                <a:solidFill>
                  <a:srgbClr val="0000FF"/>
                </a:solidFill>
                <a:latin typeface="Times New Roman" pitchFamily="18" charset="0"/>
                <a:ea typeface="Calibri" panose="020F0502020204030204" pitchFamily="34" charset="0"/>
                <a:cs typeface="Times New Roman" pitchFamily="18" charset="0"/>
              </a:rPr>
              <a:t> </a:t>
            </a:r>
            <a:r>
              <a:rPr lang="en-US" sz="2400" b="1" kern="0" dirty="0" err="1">
                <a:solidFill>
                  <a:srgbClr val="0000FF"/>
                </a:solidFill>
                <a:latin typeface="Times New Roman" pitchFamily="18" charset="0"/>
                <a:ea typeface="Calibri" panose="020F0502020204030204" pitchFamily="34" charset="0"/>
                <a:cs typeface="Times New Roman" pitchFamily="18" charset="0"/>
              </a:rPr>
              <a:t>Sơn</a:t>
            </a:r>
            <a:r>
              <a:rPr lang="en-US" sz="2400" b="1" kern="0" dirty="0">
                <a:solidFill>
                  <a:srgbClr val="0000FF"/>
                </a:solidFill>
                <a:latin typeface="Times New Roman" pitchFamily="18" charset="0"/>
                <a:ea typeface="Calibri" panose="020F0502020204030204" pitchFamily="34" charset="0"/>
                <a:cs typeface="Times New Roman" pitchFamily="18" charset="0"/>
              </a:rPr>
              <a:t> </a:t>
            </a:r>
            <a:r>
              <a:rPr lang="en-US" sz="2400" b="1" kern="0" dirty="0" err="1">
                <a:solidFill>
                  <a:srgbClr val="0000FF"/>
                </a:solidFill>
                <a:latin typeface="Times New Roman" pitchFamily="18" charset="0"/>
                <a:ea typeface="Calibri" panose="020F0502020204030204" pitchFamily="34" charset="0"/>
                <a:cs typeface="Times New Roman" pitchFamily="18" charset="0"/>
              </a:rPr>
              <a:t>Đoòng</a:t>
            </a:r>
            <a:r>
              <a:rPr lang="vi-VN" sz="2400" b="1" kern="0" dirty="0">
                <a:solidFill>
                  <a:srgbClr val="0000FF"/>
                </a:solidFill>
                <a:latin typeface="Times New Roman" pitchFamily="18" charset="0"/>
                <a:ea typeface="Calibri" panose="020F0502020204030204" pitchFamily="34" charset="0"/>
                <a:cs typeface="Times New Roman" pitchFamily="18" charset="0"/>
              </a:rPr>
              <a:t>.</a:t>
            </a:r>
            <a:endParaRPr lang="en-US" sz="24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68933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
                                        </p:tgtEl>
                                        <p:attrNameLst>
                                          <p:attrName>fillcolor</p:attrName>
                                        </p:attrNameLst>
                                      </p:cBhvr>
                                      <p:tavLst>
                                        <p:tav tm="0">
                                          <p:val>
                                            <p:clrVal>
                                              <a:schemeClr val="accent2"/>
                                            </p:clrVal>
                                          </p:val>
                                        </p:tav>
                                        <p:tav tm="50000">
                                          <p:val>
                                            <p:clrVal>
                                              <a:schemeClr val="hlink"/>
                                            </p:clrVal>
                                          </p:val>
                                        </p:tav>
                                      </p:tavLst>
                                    </p:anim>
                                    <p:set>
                                      <p:cBhvr>
                                        <p:cTn id="9"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
            <a:ext cx="12192000" cy="461665"/>
          </a:xfrm>
          <a:prstGeom prst="rect">
            <a:avLst/>
          </a:prstGeom>
          <a:noFill/>
        </p:spPr>
        <p:txBody>
          <a:bodyPr wrap="square" rtlCol="0">
            <a:spAutoFit/>
          </a:bodyPr>
          <a:lstStyle/>
          <a:p>
            <a:pPr algn="ctr"/>
            <a:r>
              <a:rPr lang="en-US" sz="2400" b="1" dirty="0" err="1">
                <a:solidFill>
                  <a:srgbClr val="0000FF"/>
                </a:solidFill>
                <a:latin typeface="Times New Roman" pitchFamily="18" charset="0"/>
                <a:cs typeface="Times New Roman" pitchFamily="18" charset="0"/>
              </a:rPr>
              <a:t>Thứ</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Hai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ngày</a:t>
            </a:r>
            <a:r>
              <a:rPr lang="en-US" sz="2400" b="1" dirty="0">
                <a:solidFill>
                  <a:srgbClr val="0000FF"/>
                </a:solidFill>
                <a:latin typeface="Times New Roman" pitchFamily="18" charset="0"/>
                <a:cs typeface="Times New Roman" pitchFamily="18" charset="0"/>
              </a:rPr>
              <a:t> 13 </a:t>
            </a:r>
            <a:r>
              <a:rPr lang="en-US" sz="2400" b="1" dirty="0" err="1">
                <a:solidFill>
                  <a:srgbClr val="0000FF"/>
                </a:solidFill>
                <a:latin typeface="Times New Roman" pitchFamily="18" charset="0"/>
                <a:cs typeface="Times New Roman" pitchFamily="18" charset="0"/>
              </a:rPr>
              <a:t>tháng</a:t>
            </a:r>
            <a:r>
              <a:rPr lang="en-US" sz="2400" b="1" dirty="0">
                <a:solidFill>
                  <a:srgbClr val="0000FF"/>
                </a:solidFill>
                <a:latin typeface="Times New Roman" pitchFamily="18" charset="0"/>
                <a:cs typeface="Times New Roman" pitchFamily="18" charset="0"/>
              </a:rPr>
              <a:t> 10 </a:t>
            </a:r>
            <a:r>
              <a:rPr lang="en-US" sz="2400" b="1" dirty="0" err="1">
                <a:solidFill>
                  <a:srgbClr val="0000FF"/>
                </a:solidFill>
                <a:latin typeface="Times New Roman" pitchFamily="18" charset="0"/>
                <a:cs typeface="Times New Roman" pitchFamily="18" charset="0"/>
              </a:rPr>
              <a:t>năm</a:t>
            </a:r>
            <a:r>
              <a:rPr lang="en-US" sz="2400" b="1" dirty="0">
                <a:solidFill>
                  <a:srgbClr val="0000FF"/>
                </a:solidFill>
                <a:latin typeface="Times New Roman" pitchFamily="18" charset="0"/>
                <a:cs typeface="Times New Roman" pitchFamily="18" charset="0"/>
              </a:rPr>
              <a:t> 2025</a:t>
            </a:r>
            <a:endParaRPr lang="vi-VN" sz="2400" b="1" dirty="0">
              <a:solidFill>
                <a:srgbClr val="0000FF"/>
              </a:solidFill>
              <a:latin typeface="Times New Roman" pitchFamily="18" charset="0"/>
              <a:cs typeface="Times New Roman" pitchFamily="18" charset="0"/>
            </a:endParaRPr>
          </a:p>
        </p:txBody>
      </p:sp>
      <p:sp>
        <p:nvSpPr>
          <p:cNvPr id="8" name="TextBox 7"/>
          <p:cNvSpPr txBox="1"/>
          <p:nvPr/>
        </p:nvSpPr>
        <p:spPr>
          <a:xfrm>
            <a:off x="0" y="401153"/>
            <a:ext cx="12192000" cy="461665"/>
          </a:xfrm>
          <a:prstGeom prst="rect">
            <a:avLst/>
          </a:prstGeom>
          <a:noFill/>
        </p:spPr>
        <p:txBody>
          <a:bodyPr wrap="square" rtlCol="0">
            <a:spAutoFit/>
          </a:bodyPr>
          <a:lstStyle/>
          <a:p>
            <a:pPr algn="ct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endParaRPr lang="vi-VN" sz="2400" b="1" dirty="0">
              <a:solidFill>
                <a:srgbClr val="0000FF"/>
              </a:solidFill>
              <a:latin typeface="Times New Roman" pitchFamily="18" charset="0"/>
              <a:cs typeface="Times New Roman" pitchFamily="18" charset="0"/>
            </a:endParaRPr>
          </a:p>
        </p:txBody>
      </p:sp>
      <p:sp>
        <p:nvSpPr>
          <p:cNvPr id="9" name="TextBox 8"/>
          <p:cNvSpPr txBox="1"/>
          <p:nvPr/>
        </p:nvSpPr>
        <p:spPr>
          <a:xfrm>
            <a:off x="0" y="814481"/>
            <a:ext cx="12192000" cy="461665"/>
          </a:xfrm>
          <a:prstGeom prst="rect">
            <a:avLst/>
          </a:prstGeom>
          <a:noFill/>
        </p:spPr>
        <p:txBody>
          <a:bodyPr wrap="square" rtlCol="0">
            <a:spAutoFit/>
          </a:bodyPr>
          <a:lstStyle/>
          <a:p>
            <a:pPr algn="ctr"/>
            <a:r>
              <a:rPr lang="en-US" sz="2400" b="1" dirty="0" err="1">
                <a:solidFill>
                  <a:srgbClr val="FF0000"/>
                </a:solidFill>
                <a:latin typeface="Times New Roman" pitchFamily="18" charset="0"/>
                <a:cs typeface="Times New Roman" pitchFamily="18" charset="0"/>
              </a:rPr>
              <a:t>Bài</a:t>
            </a:r>
            <a:r>
              <a:rPr lang="en-US" sz="2400" b="1" dirty="0">
                <a:solidFill>
                  <a:srgbClr val="FF0000"/>
                </a:solidFill>
                <a:latin typeface="Times New Roman" pitchFamily="18" charset="0"/>
                <a:cs typeface="Times New Roman" pitchFamily="18" charset="0"/>
              </a:rPr>
              <a:t> 11. </a:t>
            </a:r>
            <a:r>
              <a:rPr lang="en-US" sz="2400" b="1" dirty="0" err="1">
                <a:solidFill>
                  <a:srgbClr val="FF0000"/>
                </a:solidFill>
                <a:latin typeface="Times New Roman" pitchFamily="18" charset="0"/>
                <a:cs typeface="Times New Roman" pitchFamily="18" charset="0"/>
              </a:rPr>
              <a:t>Đọc</a:t>
            </a:r>
            <a:r>
              <a:rPr lang="en-US" sz="2400" b="1" dirty="0">
                <a:solidFill>
                  <a:srgbClr val="FF0000"/>
                </a:solidFill>
                <a:latin typeface="Times New Roman" pitchFamily="18" charset="0"/>
                <a:cs typeface="Times New Roman" pitchFamily="18" charset="0"/>
              </a:rPr>
              <a:t>: Hang </a:t>
            </a:r>
            <a:r>
              <a:rPr lang="en-US" sz="2400" b="1" dirty="0" err="1">
                <a:solidFill>
                  <a:srgbClr val="FF0000"/>
                </a:solidFill>
                <a:latin typeface="Times New Roman" pitchFamily="18" charset="0"/>
                <a:cs typeface="Times New Roman" pitchFamily="18" charset="0"/>
              </a:rPr>
              <a:t>Sơn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Đoòng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điều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kì</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thú</a:t>
            </a:r>
            <a:r>
              <a:rPr lang="en-US" sz="2400" b="1" dirty="0">
                <a:solidFill>
                  <a:srgbClr val="FF0000"/>
                </a:solidFill>
                <a:latin typeface="Times New Roman" pitchFamily="18" charset="0"/>
                <a:cs typeface="Times New Roman" pitchFamily="18" charset="0"/>
              </a:rPr>
              <a:t>.</a:t>
            </a:r>
          </a:p>
        </p:txBody>
      </p:sp>
      <p:sp>
        <p:nvSpPr>
          <p:cNvPr id="7" name="TextBox 6"/>
          <p:cNvSpPr txBox="1"/>
          <p:nvPr/>
        </p:nvSpPr>
        <p:spPr>
          <a:xfrm>
            <a:off x="0" y="4919008"/>
            <a:ext cx="12192000" cy="1938992"/>
          </a:xfrm>
          <a:prstGeom prst="rect">
            <a:avLst/>
          </a:prstGeom>
          <a:noFill/>
        </p:spPr>
        <p:txBody>
          <a:bodyPr wrap="square" rtlCol="0">
            <a:spAutoFit/>
          </a:bodyPr>
          <a:lstStyle/>
          <a:p>
            <a:r>
              <a:rPr lang="en-US" sz="2400" b="1" dirty="0">
                <a:solidFill>
                  <a:srgbClr val="008000"/>
                </a:solidFill>
                <a:latin typeface="Times New Roman" pitchFamily="18" charset="0"/>
                <a:ea typeface="Cambria" panose="02040503050406030204" pitchFamily="18" charset="0"/>
                <a:cs typeface="Times New Roman" pitchFamily="18" charset="0"/>
              </a:rPr>
              <a:t>      </a:t>
            </a:r>
            <a:r>
              <a:rPr lang="vi-VN" sz="2400" b="1" dirty="0">
                <a:solidFill>
                  <a:srgbClr val="008000"/>
                </a:solidFill>
                <a:latin typeface="Times New Roman" pitchFamily="18" charset="0"/>
                <a:ea typeface="Cambria" panose="02040503050406030204" pitchFamily="18" charset="0"/>
                <a:cs typeface="Times New Roman" pitchFamily="18" charset="0"/>
              </a:rPr>
              <a:t>Hang Sơn Đoòng là hang động tự nhiên lớn nhất thế giới, nằm trong khu du lịch Phong Nha-Kẻ Bàng ở tỉnh Quảng Bình, Việt Nam. Hang Sơn Đoòng có chiều dài khoảng 9 km, chiều rộng trung bình khoảng 150 m và chiều cao lên đến 200 m. Hang Sơn Đoòng được phát hiện vào năm 1991 bởi một nhóm thám hiểm Việt Nam, nhưng cho đến năm 2009, nó mới được một đoàn thám hiểm quốc tế.</a:t>
            </a:r>
            <a:endParaRPr lang="en-US" sz="2400" b="1" dirty="0">
              <a:solidFill>
                <a:srgbClr val="008000"/>
              </a:solidFill>
              <a:latin typeface="Times New Roman" pitchFamily="18" charset="0"/>
              <a:ea typeface="Cambria" panose="02040503050406030204" pitchFamily="18" charset="0"/>
              <a:cs typeface="Times New Roman" pitchFamily="18" charset="0"/>
            </a:endParaRPr>
          </a:p>
        </p:txBody>
      </p:sp>
      <p:pic>
        <p:nvPicPr>
          <p:cNvPr id="10" name="Picture 9" descr="Hang Sơn Đoòng xếp thứ 6/15 hang động đẹp nhất thế giới">
            <a:extLst>
              <a:ext uri="{FF2B5EF4-FFF2-40B4-BE49-F238E27FC236}">
                <a16:creationId xmlns:a16="http://schemas.microsoft.com/office/drawing/2014/main" id="{F72FE330-C495-F9CF-BE4C-59A21F7D84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315" r="-2" b="18515"/>
          <a:stretch/>
        </p:blipFill>
        <p:spPr bwMode="auto">
          <a:xfrm>
            <a:off x="1927218" y="1269540"/>
            <a:ext cx="3986886" cy="3626926"/>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a:noFill/>
        </p:spPr>
      </p:pic>
      <p:pic>
        <p:nvPicPr>
          <p:cNvPr id="11" name="Picture 10" descr="Hang Sơn Đoòng &quot;làm nóng&quot; thị trường điện ảnh Hollywood">
            <a:extLst>
              <a:ext uri="{FF2B5EF4-FFF2-40B4-BE49-F238E27FC236}">
                <a16:creationId xmlns:a16="http://schemas.microsoft.com/office/drawing/2014/main" id="{C2232EDB-2AA0-826F-FA21-D7ABE6401CBE}"/>
              </a:ext>
            </a:extLst>
          </p:cNvPr>
          <p:cNvPicPr>
            <a:picLocks noChangeAspect="1"/>
          </p:cNvPicPr>
          <p:nvPr/>
        </p:nvPicPr>
        <p:blipFill rotWithShape="1">
          <a:blip r:embed="rId4">
            <a:extLst>
              <a:ext uri="{28A0092B-C50C-407E-A947-70E740481C1C}">
                <a14:useLocalDpi xmlns:a14="http://schemas.microsoft.com/office/drawing/2010/main" val="0"/>
              </a:ext>
            </a:extLst>
          </a:blip>
          <a:srcRect r="-1" b="14173"/>
          <a:stretch/>
        </p:blipFill>
        <p:spPr bwMode="auto">
          <a:xfrm>
            <a:off x="22" y="1269550"/>
            <a:ext cx="2831669" cy="362691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a:noFill/>
        </p:spPr>
      </p:pic>
      <p:pic>
        <p:nvPicPr>
          <p:cNvPr id="12" name="Picture 11" descr="Sơn Đoòng được ví như điểm đến siêu thực ngoài hành tinh">
            <a:extLst>
              <a:ext uri="{FF2B5EF4-FFF2-40B4-BE49-F238E27FC236}">
                <a16:creationId xmlns:a16="http://schemas.microsoft.com/office/drawing/2014/main" id="{BDE34B94-3462-DDEF-5130-AC8F41F45604}"/>
              </a:ext>
            </a:extLst>
          </p:cNvPr>
          <p:cNvPicPr>
            <a:picLocks noChangeAspect="1"/>
          </p:cNvPicPr>
          <p:nvPr/>
        </p:nvPicPr>
        <p:blipFill rotWithShape="1">
          <a:blip r:embed="rId5">
            <a:extLst>
              <a:ext uri="{28A0092B-C50C-407E-A947-70E740481C1C}">
                <a14:useLocalDpi xmlns:a14="http://schemas.microsoft.com/office/drawing/2010/main" val="0"/>
              </a:ext>
            </a:extLst>
          </a:blip>
          <a:srcRect t="9172" r="2" b="14347"/>
          <a:stretch/>
        </p:blipFill>
        <p:spPr bwMode="auto">
          <a:xfrm>
            <a:off x="8952271" y="1269540"/>
            <a:ext cx="3239729" cy="3626926"/>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a:noFill/>
        </p:spPr>
      </p:pic>
      <p:pic>
        <p:nvPicPr>
          <p:cNvPr id="13" name="Picture 12" descr="Khám phá vẻ đẹp ngoạn mục của hang Sơn Đoòng - Hang động lớn nhất thế giới  - Báo Quảng Ninh điện tử">
            <a:extLst>
              <a:ext uri="{FF2B5EF4-FFF2-40B4-BE49-F238E27FC236}">
                <a16:creationId xmlns:a16="http://schemas.microsoft.com/office/drawing/2014/main" id="{6D31CB7E-A9BA-D1BC-616A-0D8E650DA587}"/>
              </a:ext>
            </a:extLst>
          </p:cNvPr>
          <p:cNvPicPr>
            <a:picLocks noChangeAspect="1"/>
          </p:cNvPicPr>
          <p:nvPr/>
        </p:nvPicPr>
        <p:blipFill rotWithShape="1">
          <a:blip r:embed="rId6">
            <a:extLst>
              <a:ext uri="{28A0092B-C50C-407E-A947-70E740481C1C}">
                <a14:useLocalDpi xmlns:a14="http://schemas.microsoft.com/office/drawing/2010/main" val="0"/>
              </a:ext>
            </a:extLst>
          </a:blip>
          <a:srcRect t="34673" r="1" b="1"/>
          <a:stretch/>
        </p:blipFill>
        <p:spPr bwMode="auto">
          <a:xfrm>
            <a:off x="5987845" y="1269540"/>
            <a:ext cx="3893481" cy="3626926"/>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noFill/>
        </p:spPr>
      </p:pic>
    </p:spTree>
    <p:extLst>
      <p:ext uri="{BB962C8B-B14F-4D97-AF65-F5344CB8AC3E}">
        <p14:creationId xmlns:p14="http://schemas.microsoft.com/office/powerpoint/2010/main" val="359811284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7"/>
                                        </p:tgtEl>
                                        <p:attrNameLst>
                                          <p:attrName>style.visibility</p:attrName>
                                        </p:attrNameLst>
                                      </p:cBhvr>
                                      <p:to>
                                        <p:strVal val="visible"/>
                                      </p:to>
                                    </p:set>
                                    <p:anim calcmode="discrete" valueType="clr">
                                      <p:cBhvr override="childStyle">
                                        <p:cTn id="2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
                                        </p:tgtEl>
                                        <p:attrNameLst>
                                          <p:attrName>fillcolor</p:attrName>
                                        </p:attrNameLst>
                                      </p:cBhvr>
                                      <p:tavLst>
                                        <p:tav tm="0">
                                          <p:val>
                                            <p:clrVal>
                                              <a:schemeClr val="accent2"/>
                                            </p:clrVal>
                                          </p:val>
                                        </p:tav>
                                        <p:tav tm="50000">
                                          <p:val>
                                            <p:clrVal>
                                              <a:schemeClr val="hlink"/>
                                            </p:clrVal>
                                          </p:val>
                                        </p:tav>
                                      </p:tavLst>
                                    </p:anim>
                                    <p:set>
                                      <p:cBhvr>
                                        <p:cTn id="30" dur="80"/>
                                        <p:tgtEl>
                                          <p:spTgt spid="7"/>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9"/>
                                        </p:tgtEl>
                                        <p:attrNameLst>
                                          <p:attrName>style.visibility</p:attrName>
                                        </p:attrNameLst>
                                      </p:cBhvr>
                                      <p:to>
                                        <p:strVal val="visible"/>
                                      </p:to>
                                    </p:set>
                                    <p:anim calcmode="discrete" valueType="clr">
                                      <p:cBhvr override="childStyle">
                                        <p:cTn id="35"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
                                        </p:tgtEl>
                                        <p:attrNameLst>
                                          <p:attrName>fillcolor</p:attrName>
                                        </p:attrNameLst>
                                      </p:cBhvr>
                                      <p:tavLst>
                                        <p:tav tm="0">
                                          <p:val>
                                            <p:clrVal>
                                              <a:schemeClr val="accent2"/>
                                            </p:clrVal>
                                          </p:val>
                                        </p:tav>
                                        <p:tav tm="50000">
                                          <p:val>
                                            <p:clrVal>
                                              <a:schemeClr val="hlink"/>
                                            </p:clrVal>
                                          </p:val>
                                        </p:tav>
                                      </p:tavLst>
                                    </p:anim>
                                    <p:set>
                                      <p:cBhvr>
                                        <p:cTn id="37"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077A0-6663-DC44-AE1D-825C7E04EA3A}"/>
            </a:ext>
          </a:extLst>
        </p:cNvPr>
        <p:cNvGrpSpPr/>
        <p:nvPr/>
      </p:nvGrpSpPr>
      <p:grpSpPr>
        <a:xfrm>
          <a:off x="0" y="0"/>
          <a:ext cx="0" cy="0"/>
          <a:chOff x="0" y="0"/>
          <a:chExt cx="0" cy="0"/>
        </a:xfrm>
      </p:grpSpPr>
      <p:sp>
        <p:nvSpPr>
          <p:cNvPr id="12" name="TextBox 11"/>
          <p:cNvSpPr txBox="1"/>
          <p:nvPr/>
        </p:nvSpPr>
        <p:spPr>
          <a:xfrm>
            <a:off x="2" y="1710991"/>
            <a:ext cx="3286116"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Luyện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đọc</a:t>
            </a:r>
            <a:r>
              <a:rPr lang="en-US" sz="2400" b="1" dirty="0">
                <a:solidFill>
                  <a:srgbClr val="0000FF"/>
                </a:solidFill>
                <a:latin typeface="Times New Roman" pitchFamily="18" charset="0"/>
                <a:cs typeface="Times New Roman" pitchFamily="18" charset="0"/>
              </a:rPr>
              <a:t>.</a:t>
            </a:r>
            <a:endParaRPr lang="vi-VN" sz="2400" b="1" dirty="0">
              <a:solidFill>
                <a:srgbClr val="0000FF"/>
              </a:solidFill>
              <a:latin typeface="Times New Roman" pitchFamily="18" charset="0"/>
              <a:cs typeface="Times New Roman" pitchFamily="18" charset="0"/>
            </a:endParaRPr>
          </a:p>
        </p:txBody>
      </p:sp>
      <p:sp>
        <p:nvSpPr>
          <p:cNvPr id="13" name="TextBox 12"/>
          <p:cNvSpPr txBox="1"/>
          <p:nvPr/>
        </p:nvSpPr>
        <p:spPr>
          <a:xfrm>
            <a:off x="0" y="2129001"/>
            <a:ext cx="4762491"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Luyện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từ</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khó</a:t>
            </a:r>
            <a:r>
              <a:rPr lang="en-US" sz="2400" b="1" dirty="0">
                <a:solidFill>
                  <a:srgbClr val="0000FF"/>
                </a:solidFill>
                <a:latin typeface="Times New Roman" pitchFamily="18" charset="0"/>
                <a:cs typeface="Times New Roman" pitchFamily="18" charset="0"/>
              </a:rPr>
              <a:t>:</a:t>
            </a:r>
            <a:endParaRPr lang="vi-VN" sz="2400" b="1" dirty="0">
              <a:solidFill>
                <a:srgbClr val="0000FF"/>
              </a:solidFill>
              <a:latin typeface="Times New Roman" pitchFamily="18" charset="0"/>
              <a:cs typeface="Times New Roman" pitchFamily="18" charset="0"/>
            </a:endParaRPr>
          </a:p>
        </p:txBody>
      </p:sp>
      <p:sp>
        <p:nvSpPr>
          <p:cNvPr id="14" name="TextBox 13"/>
          <p:cNvSpPr txBox="1"/>
          <p:nvPr/>
        </p:nvSpPr>
        <p:spPr>
          <a:xfrm>
            <a:off x="2698955" y="2100466"/>
            <a:ext cx="9493045" cy="461665"/>
          </a:xfrm>
          <a:prstGeom prst="rect">
            <a:avLst/>
          </a:prstGeom>
          <a:noFill/>
        </p:spPr>
        <p:txBody>
          <a:bodyPr wrap="square" rtlCol="0">
            <a:spAutoFit/>
          </a:bodyPr>
          <a:lstStyle/>
          <a:p>
            <a:pPr lvl="0"/>
            <a:r>
              <a:rPr lang="en-US" sz="2400" b="1" dirty="0">
                <a:solidFill>
                  <a:srgbClr val="008000"/>
                </a:solidFill>
                <a:latin typeface="Times New Roman" pitchFamily="18" charset="0"/>
                <a:cs typeface="Times New Roman" pitchFamily="18" charset="0"/>
              </a:rPr>
              <a:t>- Hang </a:t>
            </a:r>
            <a:r>
              <a:rPr lang="en-US" sz="2400" b="1" dirty="0" err="1">
                <a:solidFill>
                  <a:srgbClr val="008000"/>
                </a:solidFill>
                <a:latin typeface="Times New Roman" pitchFamily="18" charset="0"/>
                <a:cs typeface="Times New Roman" pitchFamily="18" charset="0"/>
              </a:rPr>
              <a:t>Sơn</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Đoòng</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sông</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Rào</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Thương</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khu</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phố</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sầm</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uất</a:t>
            </a:r>
            <a:r>
              <a:rPr lang="en-US" sz="2400" b="1" dirty="0">
                <a:solidFill>
                  <a:srgbClr val="008000"/>
                </a:solidFill>
                <a:latin typeface="Times New Roman" pitchFamily="18" charset="0"/>
                <a:cs typeface="Times New Roman" pitchFamily="18" charset="0"/>
              </a:rPr>
              <a:t>, </a:t>
            </a:r>
            <a:r>
              <a:rPr lang="vi-VN" sz="2400" b="1" dirty="0">
                <a:solidFill>
                  <a:srgbClr val="008000"/>
                </a:solidFill>
                <a:latin typeface="Times New Roman" pitchFamily="18" charset="0"/>
                <a:ea typeface="Cambria" panose="02040503050406030204" pitchFamily="18" charset="0"/>
                <a:cs typeface="Times New Roman" pitchFamily="18" charset="0"/>
              </a:rPr>
              <a:t>vết đứt gãy</a:t>
            </a:r>
            <a:r>
              <a:rPr lang="en-US" sz="2400" b="1" dirty="0">
                <a:solidFill>
                  <a:srgbClr val="008000"/>
                </a:solidFill>
                <a:latin typeface="Times New Roman" pitchFamily="18" charset="0"/>
                <a:cs typeface="Times New Roman" pitchFamily="18" charset="0"/>
              </a:rPr>
              <a:t>… </a:t>
            </a:r>
          </a:p>
        </p:txBody>
      </p:sp>
      <p:sp>
        <p:nvSpPr>
          <p:cNvPr id="15" name="TextBox 14"/>
          <p:cNvSpPr txBox="1"/>
          <p:nvPr/>
        </p:nvSpPr>
        <p:spPr>
          <a:xfrm>
            <a:off x="0" y="2893692"/>
            <a:ext cx="22098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Ngắt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câu</a:t>
            </a:r>
            <a:r>
              <a:rPr lang="en-US" sz="2400" b="1" dirty="0">
                <a:solidFill>
                  <a:srgbClr val="0000FF"/>
                </a:solidFill>
                <a:latin typeface="Times New Roman" pitchFamily="18" charset="0"/>
                <a:cs typeface="Times New Roman" pitchFamily="18" charset="0"/>
              </a:rPr>
              <a:t> :</a:t>
            </a:r>
            <a:endParaRPr lang="vi-VN" sz="2400" b="1" dirty="0">
              <a:solidFill>
                <a:srgbClr val="0000FF"/>
              </a:solidFill>
              <a:latin typeface="Times New Roman" pitchFamily="18" charset="0"/>
              <a:cs typeface="Times New Roman" pitchFamily="18" charset="0"/>
            </a:endParaRPr>
          </a:p>
        </p:txBody>
      </p:sp>
      <p:sp>
        <p:nvSpPr>
          <p:cNvPr id="16" name="TextBox 15"/>
          <p:cNvSpPr txBox="1"/>
          <p:nvPr/>
        </p:nvSpPr>
        <p:spPr>
          <a:xfrm>
            <a:off x="1769806" y="2817494"/>
            <a:ext cx="10422194" cy="1200329"/>
          </a:xfrm>
          <a:prstGeom prst="rect">
            <a:avLst/>
          </a:prstGeom>
          <a:noFill/>
        </p:spPr>
        <p:txBody>
          <a:bodyPr wrap="square" rtlCol="0">
            <a:spAutoFit/>
          </a:bodyPr>
          <a:lstStyle/>
          <a:p>
            <a:r>
              <a:rPr lang="en-US" sz="2400" b="1" dirty="0">
                <a:solidFill>
                  <a:srgbClr val="008000"/>
                </a:solidFill>
                <a:latin typeface="Times New Roman" pitchFamily="18" charset="0"/>
                <a:ea typeface="Cambria" panose="02040503050406030204" pitchFamily="18" charset="0"/>
                <a:cs typeface="Times New Roman" pitchFamily="18" charset="0"/>
              </a:rPr>
              <a:t>   </a:t>
            </a:r>
            <a:r>
              <a:rPr lang="vi-VN" sz="2400" b="1" dirty="0">
                <a:solidFill>
                  <a:srgbClr val="008000"/>
                </a:solidFill>
                <a:latin typeface="Times New Roman" pitchFamily="18" charset="0"/>
                <a:ea typeface="Cambria" panose="02040503050406030204" pitchFamily="18" charset="0"/>
                <a:cs typeface="Times New Roman" pitchFamily="18" charset="0"/>
              </a:rPr>
              <a:t>Hang Sơn Đoòng</a:t>
            </a:r>
            <a:r>
              <a:rPr lang="vi-VN" sz="2400" b="1" dirty="0">
                <a:solidFill>
                  <a:srgbClr val="FF0000"/>
                </a:solidFill>
                <a:latin typeface="Times New Roman" pitchFamily="18" charset="0"/>
                <a:ea typeface="Cambria" panose="02040503050406030204" pitchFamily="18" charset="0"/>
                <a:cs typeface="Times New Roman" pitchFamily="18" charset="0"/>
              </a:rPr>
              <a:t>/</a:t>
            </a:r>
            <a:r>
              <a:rPr lang="vi-VN" sz="2400" b="1" dirty="0">
                <a:solidFill>
                  <a:srgbClr val="008000"/>
                </a:solidFill>
                <a:latin typeface="Times New Roman" pitchFamily="18" charset="0"/>
                <a:ea typeface="Cambria" panose="02040503050406030204" pitchFamily="18" charset="0"/>
                <a:cs typeface="Times New Roman" pitchFamily="18" charset="0"/>
              </a:rPr>
              <a:t> được hình thành từ một vết đứt gãy của dãy Trường Sơn,</a:t>
            </a:r>
            <a:r>
              <a:rPr lang="vi-VN" sz="2400" b="1" dirty="0">
                <a:solidFill>
                  <a:srgbClr val="FF0000"/>
                </a:solidFill>
                <a:latin typeface="Times New Roman" pitchFamily="18" charset="0"/>
                <a:ea typeface="Cambria" panose="02040503050406030204" pitchFamily="18" charset="0"/>
                <a:cs typeface="Times New Roman" pitchFamily="18" charset="0"/>
              </a:rPr>
              <a:t>/</a:t>
            </a:r>
            <a:r>
              <a:rPr lang="vi-VN" sz="2400" b="1" dirty="0">
                <a:solidFill>
                  <a:srgbClr val="008000"/>
                </a:solidFill>
                <a:latin typeface="Times New Roman" pitchFamily="18" charset="0"/>
                <a:ea typeface="Cambria" panose="02040503050406030204" pitchFamily="18" charset="0"/>
                <a:cs typeface="Times New Roman" pitchFamily="18" charset="0"/>
              </a:rPr>
              <a:t> bị dòng nước sông Rào Thương bào mòn liên tục</a:t>
            </a:r>
            <a:r>
              <a:rPr lang="vi-VN" sz="2400" b="1" dirty="0">
                <a:solidFill>
                  <a:srgbClr val="FF0000"/>
                </a:solidFill>
                <a:latin typeface="Times New Roman" pitchFamily="18" charset="0"/>
                <a:ea typeface="Cambria" panose="02040503050406030204" pitchFamily="18" charset="0"/>
                <a:cs typeface="Times New Roman" pitchFamily="18" charset="0"/>
              </a:rPr>
              <a:t>/</a:t>
            </a:r>
            <a:r>
              <a:rPr lang="vi-VN" sz="2400" b="1" dirty="0">
                <a:solidFill>
                  <a:srgbClr val="008000"/>
                </a:solidFill>
                <a:latin typeface="Times New Roman" pitchFamily="18" charset="0"/>
                <a:ea typeface="Cambria" panose="02040503050406030204" pitchFamily="18" charset="0"/>
                <a:cs typeface="Times New Roman" pitchFamily="18" charset="0"/>
              </a:rPr>
              <a:t> trong một khoảng thời gian dài (từ 2 đến 5 triệu năm).</a:t>
            </a:r>
            <a:r>
              <a:rPr lang="vi-VN" sz="2400" b="1" dirty="0">
                <a:solidFill>
                  <a:srgbClr val="FF0000"/>
                </a:solidFill>
                <a:latin typeface="Times New Roman" pitchFamily="18" charset="0"/>
                <a:ea typeface="Cambria" panose="02040503050406030204" pitchFamily="18" charset="0"/>
                <a:cs typeface="Times New Roman" pitchFamily="18" charset="0"/>
              </a:rPr>
              <a:t>//</a:t>
            </a:r>
            <a:endParaRPr lang="en-US" sz="2400" b="1" dirty="0">
              <a:solidFill>
                <a:srgbClr val="FF0000"/>
              </a:solidFill>
              <a:latin typeface="Times New Roman" pitchFamily="18" charset="0"/>
              <a:ea typeface="Cambria" panose="02040503050406030204" pitchFamily="18" charset="0"/>
              <a:cs typeface="Times New Roman" pitchFamily="18" charset="0"/>
            </a:endParaRPr>
          </a:p>
        </p:txBody>
      </p:sp>
      <p:sp>
        <p:nvSpPr>
          <p:cNvPr id="17" name="TextBox 16"/>
          <p:cNvSpPr txBox="1"/>
          <p:nvPr/>
        </p:nvSpPr>
        <p:spPr>
          <a:xfrm>
            <a:off x="2" y="3967625"/>
            <a:ext cx="3786183" cy="461665"/>
          </a:xfrm>
          <a:prstGeom prst="rect">
            <a:avLst/>
          </a:prstGeom>
          <a:noFill/>
        </p:spPr>
        <p:txBody>
          <a:bodyPr wrap="square" rtlCol="0">
            <a:spAutoFit/>
          </a:bodyPr>
          <a:lstStyle/>
          <a:p>
            <a:r>
              <a:rPr lang="vi-VN" sz="2400" b="1" dirty="0">
                <a:solidFill>
                  <a:srgbClr val="0000FF"/>
                </a:solidFill>
                <a:latin typeface="Times New Roman" pitchFamily="18" charset="0"/>
                <a:cs typeface="Times New Roman" pitchFamily="18" charset="0"/>
              </a:rPr>
              <a:t>* Giải nghĩa từ:</a:t>
            </a:r>
          </a:p>
        </p:txBody>
      </p:sp>
      <p:sp>
        <p:nvSpPr>
          <p:cNvPr id="19" name="TextBox 18"/>
          <p:cNvSpPr txBox="1"/>
          <p:nvPr/>
        </p:nvSpPr>
        <p:spPr>
          <a:xfrm>
            <a:off x="0" y="1286740"/>
            <a:ext cx="2952728"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Chia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đoạn</a:t>
            </a:r>
            <a:r>
              <a:rPr lang="en-US" sz="2400" b="1" dirty="0">
                <a:solidFill>
                  <a:srgbClr val="0000FF"/>
                </a:solidFill>
                <a:latin typeface="Times New Roman" pitchFamily="18" charset="0"/>
                <a:cs typeface="Times New Roman" pitchFamily="18" charset="0"/>
              </a:rPr>
              <a:t>:</a:t>
            </a:r>
          </a:p>
        </p:txBody>
      </p:sp>
      <p:sp>
        <p:nvSpPr>
          <p:cNvPr id="25" name="TextBox 24"/>
          <p:cNvSpPr txBox="1"/>
          <p:nvPr/>
        </p:nvSpPr>
        <p:spPr>
          <a:xfrm>
            <a:off x="0" y="4403740"/>
            <a:ext cx="2857477" cy="461665"/>
          </a:xfrm>
          <a:prstGeom prst="rect">
            <a:avLst/>
          </a:prstGeom>
          <a:noFill/>
        </p:spPr>
        <p:txBody>
          <a:bodyPr wrap="square" rtlCol="0">
            <a:spAutoFit/>
          </a:bodyPr>
          <a:lstStyle/>
          <a:p>
            <a:pPr lvl="0">
              <a:defRPr/>
            </a:pP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ea typeface="Cambria" panose="02040503050406030204" pitchFamily="18" charset="0"/>
                <a:cs typeface="Times New Roman" pitchFamily="18" charset="0"/>
              </a:rPr>
              <a:t>Rừng</a:t>
            </a:r>
            <a:r>
              <a:rPr lang="en-US" sz="2400" b="1" dirty="0">
                <a:solidFill>
                  <a:srgbClr val="009900"/>
                </a:solidFill>
                <a:latin typeface="Times New Roman" pitchFamily="18" charset="0"/>
                <a:ea typeface="Cambria" panose="02040503050406030204" pitchFamily="18" charset="0"/>
                <a:cs typeface="Times New Roman" pitchFamily="18" charset="0"/>
              </a:rPr>
              <a:t> </a:t>
            </a:r>
            <a:r>
              <a:rPr lang="en-US" sz="2400" b="1" dirty="0" err="1">
                <a:solidFill>
                  <a:srgbClr val="009900"/>
                </a:solidFill>
                <a:latin typeface="Times New Roman" pitchFamily="18" charset="0"/>
                <a:ea typeface="Cambria" panose="02040503050406030204" pitchFamily="18" charset="0"/>
                <a:cs typeface="Times New Roman" pitchFamily="18" charset="0"/>
              </a:rPr>
              <a:t>nguyên</a:t>
            </a:r>
            <a:r>
              <a:rPr lang="en-US" sz="2400" b="1" dirty="0">
                <a:solidFill>
                  <a:srgbClr val="009900"/>
                </a:solidFill>
                <a:latin typeface="Times New Roman" pitchFamily="18" charset="0"/>
                <a:ea typeface="Cambria" panose="02040503050406030204" pitchFamily="18" charset="0"/>
                <a:cs typeface="Times New Roman" pitchFamily="18" charset="0"/>
              </a:rPr>
              <a:t> </a:t>
            </a:r>
            <a:r>
              <a:rPr lang="en-US" sz="2400" b="1" dirty="0" err="1">
                <a:solidFill>
                  <a:srgbClr val="009900"/>
                </a:solidFill>
                <a:latin typeface="Times New Roman" pitchFamily="18" charset="0"/>
                <a:ea typeface="Cambria" panose="02040503050406030204" pitchFamily="18" charset="0"/>
                <a:cs typeface="Times New Roman" pitchFamily="18" charset="0"/>
              </a:rPr>
              <a:t>sinh</a:t>
            </a:r>
            <a:r>
              <a:rPr lang="en-US" sz="2400" b="1" dirty="0">
                <a:solidFill>
                  <a:srgbClr val="009900"/>
                </a:solidFill>
                <a:latin typeface="Times New Roman" pitchFamily="18" charset="0"/>
                <a:ea typeface="Cambria" panose="02040503050406030204" pitchFamily="18" charset="0"/>
                <a:cs typeface="Times New Roman" pitchFamily="18" charset="0"/>
              </a:rPr>
              <a:t>:</a:t>
            </a:r>
            <a:endParaRPr lang="vi-VN" sz="2400" dirty="0">
              <a:solidFill>
                <a:srgbClr val="009900"/>
              </a:solidFill>
              <a:latin typeface="Times New Roman" pitchFamily="18" charset="0"/>
              <a:ea typeface="Cambria" panose="02040503050406030204" pitchFamily="18" charset="0"/>
              <a:cs typeface="Times New Roman" pitchFamily="18" charset="0"/>
            </a:endParaRPr>
          </a:p>
        </p:txBody>
      </p:sp>
      <p:sp>
        <p:nvSpPr>
          <p:cNvPr id="26" name="TextBox 25"/>
          <p:cNvSpPr txBox="1"/>
          <p:nvPr/>
        </p:nvSpPr>
        <p:spPr>
          <a:xfrm>
            <a:off x="0" y="5290745"/>
            <a:ext cx="2094271" cy="461665"/>
          </a:xfrm>
          <a:prstGeom prst="rect">
            <a:avLst/>
          </a:prstGeom>
          <a:noFill/>
        </p:spPr>
        <p:txBody>
          <a:bodyPr wrap="square" rtlCol="0">
            <a:spAutoFit/>
          </a:bodyPr>
          <a:lstStyle/>
          <a:p>
            <a:pPr lvl="0"/>
            <a:r>
              <a:rPr lang="en-US" sz="2400" b="1" dirty="0">
                <a:solidFill>
                  <a:srgbClr val="009900"/>
                </a:solidFill>
                <a:latin typeface="Times New Roman" pitchFamily="18" charset="0"/>
                <a:ea typeface="Arial-Rounded" panose="020B0500000000000000" pitchFamily="34" charset="0"/>
                <a:cs typeface="Times New Roman" pitchFamily="18" charset="0"/>
              </a:rPr>
              <a:t>- </a:t>
            </a:r>
            <a:r>
              <a:rPr lang="en-US" sz="2400" b="1" dirty="0" err="1">
                <a:solidFill>
                  <a:srgbClr val="009900"/>
                </a:solidFill>
                <a:latin typeface="Times New Roman" pitchFamily="18" charset="0"/>
                <a:ea typeface="Cambria" panose="02040503050406030204" pitchFamily="18" charset="0"/>
                <a:cs typeface="Times New Roman" pitchFamily="18" charset="0"/>
              </a:rPr>
              <a:t>Trú</a:t>
            </a:r>
            <a:r>
              <a:rPr lang="en-US" sz="2400" b="1" dirty="0">
                <a:solidFill>
                  <a:srgbClr val="009900"/>
                </a:solidFill>
                <a:latin typeface="Times New Roman" pitchFamily="18" charset="0"/>
                <a:ea typeface="Cambria" panose="02040503050406030204" pitchFamily="18" charset="0"/>
                <a:cs typeface="Times New Roman" pitchFamily="18" charset="0"/>
              </a:rPr>
              <a:t> </a:t>
            </a:r>
            <a:r>
              <a:rPr lang="en-US" sz="2400" b="1" dirty="0" err="1">
                <a:solidFill>
                  <a:srgbClr val="009900"/>
                </a:solidFill>
                <a:latin typeface="Times New Roman" pitchFamily="18" charset="0"/>
                <a:ea typeface="Cambria" panose="02040503050406030204" pitchFamily="18" charset="0"/>
                <a:cs typeface="Times New Roman" pitchFamily="18" charset="0"/>
              </a:rPr>
              <a:t>ngụ</a:t>
            </a:r>
            <a:r>
              <a:rPr lang="en-US" sz="2400" b="1" dirty="0">
                <a:solidFill>
                  <a:srgbClr val="009900"/>
                </a:solidFill>
                <a:latin typeface="Times New Roman" pitchFamily="18" charset="0"/>
                <a:ea typeface="Cambria" panose="02040503050406030204" pitchFamily="18" charset="0"/>
                <a:cs typeface="Times New Roman" pitchFamily="18" charset="0"/>
              </a:rPr>
              <a:t>:</a:t>
            </a:r>
          </a:p>
        </p:txBody>
      </p:sp>
      <p:sp>
        <p:nvSpPr>
          <p:cNvPr id="24" name="TextBox 23"/>
          <p:cNvSpPr txBox="1"/>
          <p:nvPr/>
        </p:nvSpPr>
        <p:spPr>
          <a:xfrm>
            <a:off x="2137387" y="1296339"/>
            <a:ext cx="4126253" cy="461665"/>
          </a:xfrm>
          <a:prstGeom prst="rect">
            <a:avLst/>
          </a:prstGeom>
          <a:noFill/>
        </p:spPr>
        <p:txBody>
          <a:bodyPr wrap="square" rtlCol="0">
            <a:spAutoFit/>
          </a:bodyPr>
          <a:lstStyle/>
          <a:p>
            <a:r>
              <a:rPr lang="en-US" sz="2400" b="1" dirty="0">
                <a:solidFill>
                  <a:srgbClr val="009900"/>
                </a:solidFill>
                <a:latin typeface="Times New Roman" pitchFamily="18" charset="0"/>
                <a:cs typeface="Times New Roman" pitchFamily="18" charset="0"/>
              </a:rPr>
              <a:t>3 </a:t>
            </a:r>
            <a:r>
              <a:rPr lang="en-US" sz="2400" b="1" dirty="0" err="1">
                <a:solidFill>
                  <a:srgbClr val="009900"/>
                </a:solidFill>
                <a:latin typeface="Times New Roman" pitchFamily="18" charset="0"/>
                <a:cs typeface="Times New Roman" pitchFamily="18" charset="0"/>
              </a:rPr>
              <a:t>đoạn</a:t>
            </a:r>
            <a:r>
              <a:rPr lang="en-US" sz="2400" b="1" dirty="0">
                <a:solidFill>
                  <a:srgbClr val="009900"/>
                </a:solidFill>
                <a:latin typeface="Times New Roman" pitchFamily="18" charset="0"/>
                <a:cs typeface="Times New Roman" pitchFamily="18" charset="0"/>
              </a:rPr>
              <a:t>.</a:t>
            </a:r>
          </a:p>
        </p:txBody>
      </p:sp>
      <p:sp>
        <p:nvSpPr>
          <p:cNvPr id="20" name="TextBox 19"/>
          <p:cNvSpPr txBox="1"/>
          <p:nvPr/>
        </p:nvSpPr>
        <p:spPr>
          <a:xfrm>
            <a:off x="0" y="7"/>
            <a:ext cx="12192000" cy="461665"/>
          </a:xfrm>
          <a:prstGeom prst="rect">
            <a:avLst/>
          </a:prstGeom>
          <a:noFill/>
        </p:spPr>
        <p:txBody>
          <a:bodyPr wrap="square" rtlCol="0">
            <a:spAutoFit/>
          </a:bodyPr>
          <a:lstStyle/>
          <a:p>
            <a:pPr algn="ctr"/>
            <a:r>
              <a:rPr lang="en-US" sz="2400" b="1" dirty="0" err="1">
                <a:solidFill>
                  <a:srgbClr val="0000FF"/>
                </a:solidFill>
                <a:latin typeface="Times New Roman" pitchFamily="18" charset="0"/>
                <a:cs typeface="Times New Roman" pitchFamily="18" charset="0"/>
              </a:rPr>
              <a:t>Thứ</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Hai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ngày</a:t>
            </a:r>
            <a:r>
              <a:rPr lang="en-US" sz="2400" b="1" dirty="0">
                <a:solidFill>
                  <a:srgbClr val="0000FF"/>
                </a:solidFill>
                <a:latin typeface="Times New Roman" pitchFamily="18" charset="0"/>
                <a:cs typeface="Times New Roman" pitchFamily="18" charset="0"/>
              </a:rPr>
              <a:t> 13 </a:t>
            </a:r>
            <a:r>
              <a:rPr lang="en-US" sz="2400" b="1" dirty="0" err="1">
                <a:solidFill>
                  <a:srgbClr val="0000FF"/>
                </a:solidFill>
                <a:latin typeface="Times New Roman" pitchFamily="18" charset="0"/>
                <a:cs typeface="Times New Roman" pitchFamily="18" charset="0"/>
              </a:rPr>
              <a:t>tháng</a:t>
            </a:r>
            <a:r>
              <a:rPr lang="en-US" sz="2400" b="1" dirty="0">
                <a:solidFill>
                  <a:srgbClr val="0000FF"/>
                </a:solidFill>
                <a:latin typeface="Times New Roman" pitchFamily="18" charset="0"/>
                <a:cs typeface="Times New Roman" pitchFamily="18" charset="0"/>
              </a:rPr>
              <a:t> 10 </a:t>
            </a:r>
            <a:r>
              <a:rPr lang="en-US" sz="2400" b="1" dirty="0" err="1">
                <a:solidFill>
                  <a:srgbClr val="0000FF"/>
                </a:solidFill>
                <a:latin typeface="Times New Roman" pitchFamily="18" charset="0"/>
                <a:cs typeface="Times New Roman" pitchFamily="18" charset="0"/>
              </a:rPr>
              <a:t>năm</a:t>
            </a:r>
            <a:r>
              <a:rPr lang="en-US" sz="2400" b="1" dirty="0">
                <a:solidFill>
                  <a:srgbClr val="0000FF"/>
                </a:solidFill>
                <a:latin typeface="Times New Roman" pitchFamily="18" charset="0"/>
                <a:cs typeface="Times New Roman" pitchFamily="18" charset="0"/>
              </a:rPr>
              <a:t> 2025</a:t>
            </a:r>
            <a:endParaRPr lang="vi-VN" sz="2400" b="1" dirty="0">
              <a:solidFill>
                <a:srgbClr val="0000FF"/>
              </a:solidFill>
              <a:latin typeface="Times New Roman" pitchFamily="18" charset="0"/>
              <a:cs typeface="Times New Roman" pitchFamily="18" charset="0"/>
            </a:endParaRPr>
          </a:p>
        </p:txBody>
      </p:sp>
      <p:sp>
        <p:nvSpPr>
          <p:cNvPr id="22" name="TextBox 21"/>
          <p:cNvSpPr txBox="1"/>
          <p:nvPr/>
        </p:nvSpPr>
        <p:spPr>
          <a:xfrm>
            <a:off x="0" y="401153"/>
            <a:ext cx="12192000" cy="461665"/>
          </a:xfrm>
          <a:prstGeom prst="rect">
            <a:avLst/>
          </a:prstGeom>
          <a:noFill/>
        </p:spPr>
        <p:txBody>
          <a:bodyPr wrap="square" rtlCol="0">
            <a:spAutoFit/>
          </a:bodyPr>
          <a:lstStyle/>
          <a:p>
            <a:pPr algn="ct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endParaRPr lang="vi-VN" sz="2400" b="1" dirty="0">
              <a:solidFill>
                <a:srgbClr val="0000FF"/>
              </a:solidFill>
              <a:latin typeface="Times New Roman" pitchFamily="18" charset="0"/>
              <a:cs typeface="Times New Roman" pitchFamily="18" charset="0"/>
            </a:endParaRPr>
          </a:p>
        </p:txBody>
      </p:sp>
      <p:sp>
        <p:nvSpPr>
          <p:cNvPr id="23" name="TextBox 22"/>
          <p:cNvSpPr txBox="1"/>
          <p:nvPr/>
        </p:nvSpPr>
        <p:spPr>
          <a:xfrm>
            <a:off x="0" y="814481"/>
            <a:ext cx="12192000" cy="461665"/>
          </a:xfrm>
          <a:prstGeom prst="rect">
            <a:avLst/>
          </a:prstGeom>
          <a:noFill/>
        </p:spPr>
        <p:txBody>
          <a:bodyPr wrap="square" rtlCol="0">
            <a:spAutoFit/>
          </a:bodyPr>
          <a:lstStyle/>
          <a:p>
            <a:pPr algn="ctr"/>
            <a:r>
              <a:rPr lang="en-US" sz="2400" b="1" dirty="0" err="1">
                <a:solidFill>
                  <a:srgbClr val="FF0000"/>
                </a:solidFill>
                <a:latin typeface="Times New Roman" pitchFamily="18" charset="0"/>
                <a:cs typeface="Times New Roman" pitchFamily="18" charset="0"/>
              </a:rPr>
              <a:t>Bài</a:t>
            </a:r>
            <a:r>
              <a:rPr lang="en-US" sz="2400" b="1" dirty="0">
                <a:solidFill>
                  <a:srgbClr val="FF0000"/>
                </a:solidFill>
                <a:latin typeface="Times New Roman" pitchFamily="18" charset="0"/>
                <a:cs typeface="Times New Roman" pitchFamily="18" charset="0"/>
              </a:rPr>
              <a:t> 11. </a:t>
            </a:r>
            <a:r>
              <a:rPr lang="en-US" sz="2400" b="1" dirty="0" err="1">
                <a:solidFill>
                  <a:srgbClr val="FF0000"/>
                </a:solidFill>
                <a:latin typeface="Times New Roman" pitchFamily="18" charset="0"/>
                <a:cs typeface="Times New Roman" pitchFamily="18" charset="0"/>
              </a:rPr>
              <a:t>Đọc</a:t>
            </a:r>
            <a:r>
              <a:rPr lang="en-US" sz="2400" b="1" dirty="0">
                <a:solidFill>
                  <a:srgbClr val="FF0000"/>
                </a:solidFill>
                <a:latin typeface="Times New Roman" pitchFamily="18" charset="0"/>
                <a:cs typeface="Times New Roman" pitchFamily="18" charset="0"/>
              </a:rPr>
              <a:t>: Hang </a:t>
            </a:r>
            <a:r>
              <a:rPr lang="en-US" sz="2400" b="1" dirty="0" err="1">
                <a:solidFill>
                  <a:srgbClr val="FF0000"/>
                </a:solidFill>
                <a:latin typeface="Times New Roman" pitchFamily="18" charset="0"/>
                <a:cs typeface="Times New Roman" pitchFamily="18" charset="0"/>
              </a:rPr>
              <a:t>Sơn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Đoòng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điều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kì</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thú</a:t>
            </a:r>
            <a:r>
              <a:rPr lang="en-US" sz="2400" b="1" dirty="0">
                <a:solidFill>
                  <a:srgbClr val="FF0000"/>
                </a:solidFill>
                <a:latin typeface="Times New Roman" pitchFamily="18" charset="0"/>
                <a:cs typeface="Times New Roman" pitchFamily="18" charset="0"/>
              </a:rPr>
              <a:t>.</a:t>
            </a:r>
          </a:p>
        </p:txBody>
      </p:sp>
      <p:pic>
        <p:nvPicPr>
          <p:cNvPr id="28" name="Picture 27" descr="A cave with water and rocks&#10;&#10;Description automatically generated">
            <a:extLst>
              <a:ext uri="{FF2B5EF4-FFF2-40B4-BE49-F238E27FC236}">
                <a16:creationId xmlns:a16="http://schemas.microsoft.com/office/drawing/2014/main" id="{AAE829FC-B588-3333-6FF6-31317E24B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5665" y="4513006"/>
            <a:ext cx="2266335" cy="2344994"/>
          </a:xfrm>
          <a:prstGeom prst="rect">
            <a:avLst/>
          </a:prstGeom>
        </p:spPr>
      </p:pic>
      <p:sp>
        <p:nvSpPr>
          <p:cNvPr id="29" name="TextBox 28"/>
          <p:cNvSpPr txBox="1"/>
          <p:nvPr/>
        </p:nvSpPr>
        <p:spPr>
          <a:xfrm>
            <a:off x="2831691" y="4409767"/>
            <a:ext cx="7123470" cy="830997"/>
          </a:xfrm>
          <a:prstGeom prst="rect">
            <a:avLst/>
          </a:prstGeom>
          <a:noFill/>
        </p:spPr>
        <p:txBody>
          <a:bodyPr wrap="square" rtlCol="0">
            <a:spAutoFit/>
          </a:bodyPr>
          <a:lstStyle/>
          <a:p>
            <a:r>
              <a:rPr lang="vi-VN" sz="2400" b="1" dirty="0">
                <a:solidFill>
                  <a:srgbClr val="0000FF"/>
                </a:solidFill>
                <a:latin typeface="Times New Roman" pitchFamily="18" charset="0"/>
                <a:ea typeface="Cambria" panose="02040503050406030204" pitchFamily="18" charset="0"/>
                <a:cs typeface="Times New Roman" pitchFamily="18" charset="0"/>
              </a:rPr>
              <a:t>rừng tự nhiên chưa hoặc ít bị tác động bởi con người, chưa làm thay đổi cấu trúc của rừng</a:t>
            </a:r>
            <a:r>
              <a:rPr lang="en-US" sz="2400" b="1" dirty="0">
                <a:solidFill>
                  <a:srgbClr val="0000FF"/>
                </a:solidFill>
                <a:latin typeface="Times New Roman" pitchFamily="18" charset="0"/>
                <a:ea typeface="Cambria" panose="02040503050406030204" pitchFamily="18" charset="0"/>
                <a:cs typeface="Times New Roman" pitchFamily="18" charset="0"/>
              </a:rPr>
              <a:t>.</a:t>
            </a:r>
            <a:endParaRPr lang="en-US" sz="2400" b="1" dirty="0">
              <a:solidFill>
                <a:srgbClr val="0000FF"/>
              </a:solidFill>
              <a:latin typeface="Times New Roman" pitchFamily="18" charset="0"/>
              <a:cs typeface="Times New Roman" pitchFamily="18" charset="0"/>
            </a:endParaRPr>
          </a:p>
        </p:txBody>
      </p:sp>
      <p:sp>
        <p:nvSpPr>
          <p:cNvPr id="31" name="TextBox 30"/>
          <p:cNvSpPr txBox="1"/>
          <p:nvPr/>
        </p:nvSpPr>
        <p:spPr>
          <a:xfrm>
            <a:off x="1607574" y="5279921"/>
            <a:ext cx="7669161" cy="461665"/>
          </a:xfrm>
          <a:prstGeom prst="rect">
            <a:avLst/>
          </a:prstGeom>
          <a:noFill/>
        </p:spPr>
        <p:txBody>
          <a:bodyPr wrap="square" rtlCol="0">
            <a:spAutoFit/>
          </a:bodyPr>
          <a:lstStyle/>
          <a:p>
            <a:pPr lvl="0"/>
            <a:r>
              <a:rPr lang="vi-VN" sz="2400" b="1" dirty="0">
                <a:solidFill>
                  <a:srgbClr val="0000FF"/>
                </a:solidFill>
                <a:latin typeface="Times New Roman" pitchFamily="18" charset="0"/>
                <a:ea typeface="Cambria" panose="02040503050406030204" pitchFamily="18" charset="0"/>
                <a:cs typeface="Times New Roman" pitchFamily="18" charset="0"/>
              </a:rPr>
              <a:t>chốn nương náu, trú ẩn. </a:t>
            </a:r>
          </a:p>
        </p:txBody>
      </p:sp>
    </p:spTree>
    <p:extLst>
      <p:ext uri="{BB962C8B-B14F-4D97-AF65-F5344CB8AC3E}">
        <p14:creationId xmlns:p14="http://schemas.microsoft.com/office/powerpoint/2010/main" val="123052223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4"/>
                                        </p:tgtEl>
                                        <p:attrNameLst>
                                          <p:attrName>style.visibility</p:attrName>
                                        </p:attrNameLst>
                                      </p:cBhvr>
                                      <p:to>
                                        <p:strVal val="visible"/>
                                      </p:to>
                                    </p:set>
                                    <p:anim calcmode="discrete" valueType="clr">
                                      <p:cBhvr override="childStyle">
                                        <p:cTn id="14"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4"/>
                                        </p:tgtEl>
                                        <p:attrNameLst>
                                          <p:attrName>fillcolor</p:attrName>
                                        </p:attrNameLst>
                                      </p:cBhvr>
                                      <p:tavLst>
                                        <p:tav tm="0">
                                          <p:val>
                                            <p:clrVal>
                                              <a:schemeClr val="accent2"/>
                                            </p:clrVal>
                                          </p:val>
                                        </p:tav>
                                        <p:tav tm="50000">
                                          <p:val>
                                            <p:clrVal>
                                              <a:schemeClr val="hlink"/>
                                            </p:clrVal>
                                          </p:val>
                                        </p:tav>
                                      </p:tavLst>
                                    </p:anim>
                                    <p:set>
                                      <p:cBhvr>
                                        <p:cTn id="16" dur="80"/>
                                        <p:tgtEl>
                                          <p:spTgt spid="2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2"/>
                                        </p:tgtEl>
                                        <p:attrNameLst>
                                          <p:attrName>style.visibility</p:attrName>
                                        </p:attrNameLst>
                                      </p:cBhvr>
                                      <p:to>
                                        <p:strVal val="visible"/>
                                      </p:to>
                                    </p:set>
                                    <p:anim calcmode="discrete" valueType="clr">
                                      <p:cBhvr override="childStyle">
                                        <p:cTn id="21"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2"/>
                                        </p:tgtEl>
                                        <p:attrNameLst>
                                          <p:attrName>fillcolor</p:attrName>
                                        </p:attrNameLst>
                                      </p:cBhvr>
                                      <p:tavLst>
                                        <p:tav tm="0">
                                          <p:val>
                                            <p:clrVal>
                                              <a:schemeClr val="accent2"/>
                                            </p:clrVal>
                                          </p:val>
                                        </p:tav>
                                        <p:tav tm="50000">
                                          <p:val>
                                            <p:clrVal>
                                              <a:schemeClr val="hlink"/>
                                            </p:clrVal>
                                          </p:val>
                                        </p:tav>
                                      </p:tavLst>
                                    </p:anim>
                                    <p:set>
                                      <p:cBhvr>
                                        <p:cTn id="23" dur="80"/>
                                        <p:tgtEl>
                                          <p:spTgt spid="12"/>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3"/>
                                        </p:tgtEl>
                                        <p:attrNameLst>
                                          <p:attrName>style.visibility</p:attrName>
                                        </p:attrNameLst>
                                      </p:cBhvr>
                                      <p:to>
                                        <p:strVal val="visible"/>
                                      </p:to>
                                    </p:set>
                                    <p:anim calcmode="discrete" valueType="clr">
                                      <p:cBhvr override="childStyle">
                                        <p:cTn id="28"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3"/>
                                        </p:tgtEl>
                                        <p:attrNameLst>
                                          <p:attrName>fillcolor</p:attrName>
                                        </p:attrNameLst>
                                      </p:cBhvr>
                                      <p:tavLst>
                                        <p:tav tm="0">
                                          <p:val>
                                            <p:clrVal>
                                              <a:schemeClr val="accent2"/>
                                            </p:clrVal>
                                          </p:val>
                                        </p:tav>
                                        <p:tav tm="50000">
                                          <p:val>
                                            <p:clrVal>
                                              <a:schemeClr val="hlink"/>
                                            </p:clrVal>
                                          </p:val>
                                        </p:tav>
                                      </p:tavLst>
                                    </p:anim>
                                    <p:set>
                                      <p:cBhvr>
                                        <p:cTn id="30" dur="80"/>
                                        <p:tgtEl>
                                          <p:spTgt spid="13"/>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4"/>
                                        </p:tgtEl>
                                        <p:attrNameLst>
                                          <p:attrName>style.visibility</p:attrName>
                                        </p:attrNameLst>
                                      </p:cBhvr>
                                      <p:to>
                                        <p:strVal val="visible"/>
                                      </p:to>
                                    </p:set>
                                    <p:anim calcmode="discrete" valueType="clr">
                                      <p:cBhvr override="childStyle">
                                        <p:cTn id="35"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4"/>
                                        </p:tgtEl>
                                        <p:attrNameLst>
                                          <p:attrName>fillcolor</p:attrName>
                                        </p:attrNameLst>
                                      </p:cBhvr>
                                      <p:tavLst>
                                        <p:tav tm="0">
                                          <p:val>
                                            <p:clrVal>
                                              <a:schemeClr val="accent2"/>
                                            </p:clrVal>
                                          </p:val>
                                        </p:tav>
                                        <p:tav tm="50000">
                                          <p:val>
                                            <p:clrVal>
                                              <a:schemeClr val="hlink"/>
                                            </p:clrVal>
                                          </p:val>
                                        </p:tav>
                                      </p:tavLst>
                                    </p:anim>
                                    <p:set>
                                      <p:cBhvr>
                                        <p:cTn id="37" dur="80"/>
                                        <p:tgtEl>
                                          <p:spTgt spid="14"/>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5"/>
                                        </p:tgtEl>
                                        <p:attrNameLst>
                                          <p:attrName>style.visibility</p:attrName>
                                        </p:attrNameLst>
                                      </p:cBhvr>
                                      <p:to>
                                        <p:strVal val="visible"/>
                                      </p:to>
                                    </p:set>
                                    <p:anim calcmode="discrete" valueType="clr">
                                      <p:cBhvr override="childStyle">
                                        <p:cTn id="42"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5"/>
                                        </p:tgtEl>
                                        <p:attrNameLst>
                                          <p:attrName>fillcolor</p:attrName>
                                        </p:attrNameLst>
                                      </p:cBhvr>
                                      <p:tavLst>
                                        <p:tav tm="0">
                                          <p:val>
                                            <p:clrVal>
                                              <a:schemeClr val="accent2"/>
                                            </p:clrVal>
                                          </p:val>
                                        </p:tav>
                                        <p:tav tm="50000">
                                          <p:val>
                                            <p:clrVal>
                                              <a:schemeClr val="hlink"/>
                                            </p:clrVal>
                                          </p:val>
                                        </p:tav>
                                      </p:tavLst>
                                    </p:anim>
                                    <p:set>
                                      <p:cBhvr>
                                        <p:cTn id="44" dur="80"/>
                                        <p:tgtEl>
                                          <p:spTgt spid="15"/>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6"/>
                                        </p:tgtEl>
                                        <p:attrNameLst>
                                          <p:attrName>style.visibility</p:attrName>
                                        </p:attrNameLst>
                                      </p:cBhvr>
                                      <p:to>
                                        <p:strVal val="visible"/>
                                      </p:to>
                                    </p:set>
                                    <p:anim calcmode="discrete" valueType="clr">
                                      <p:cBhvr override="childStyle">
                                        <p:cTn id="49"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6"/>
                                        </p:tgtEl>
                                        <p:attrNameLst>
                                          <p:attrName>fillcolor</p:attrName>
                                        </p:attrNameLst>
                                      </p:cBhvr>
                                      <p:tavLst>
                                        <p:tav tm="0">
                                          <p:val>
                                            <p:clrVal>
                                              <a:schemeClr val="accent2"/>
                                            </p:clrVal>
                                          </p:val>
                                        </p:tav>
                                        <p:tav tm="50000">
                                          <p:val>
                                            <p:clrVal>
                                              <a:schemeClr val="hlink"/>
                                            </p:clrVal>
                                          </p:val>
                                        </p:tav>
                                      </p:tavLst>
                                    </p:anim>
                                    <p:set>
                                      <p:cBhvr>
                                        <p:cTn id="51" dur="80"/>
                                        <p:tgtEl>
                                          <p:spTgt spid="16"/>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7"/>
                                        </p:tgtEl>
                                        <p:attrNameLst>
                                          <p:attrName>style.visibility</p:attrName>
                                        </p:attrNameLst>
                                      </p:cBhvr>
                                      <p:to>
                                        <p:strVal val="visible"/>
                                      </p:to>
                                    </p:set>
                                    <p:anim calcmode="discrete" valueType="clr">
                                      <p:cBhvr override="childStyle">
                                        <p:cTn id="56"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7"/>
                                        </p:tgtEl>
                                        <p:attrNameLst>
                                          <p:attrName>fillcolor</p:attrName>
                                        </p:attrNameLst>
                                      </p:cBhvr>
                                      <p:tavLst>
                                        <p:tav tm="0">
                                          <p:val>
                                            <p:clrVal>
                                              <a:schemeClr val="accent2"/>
                                            </p:clrVal>
                                          </p:val>
                                        </p:tav>
                                        <p:tav tm="50000">
                                          <p:val>
                                            <p:clrVal>
                                              <a:schemeClr val="hlink"/>
                                            </p:clrVal>
                                          </p:val>
                                        </p:tav>
                                      </p:tavLst>
                                    </p:anim>
                                    <p:set>
                                      <p:cBhvr>
                                        <p:cTn id="58" dur="80"/>
                                        <p:tgtEl>
                                          <p:spTgt spid="17"/>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25"/>
                                        </p:tgtEl>
                                        <p:attrNameLst>
                                          <p:attrName>style.visibility</p:attrName>
                                        </p:attrNameLst>
                                      </p:cBhvr>
                                      <p:to>
                                        <p:strVal val="visible"/>
                                      </p:to>
                                    </p:set>
                                    <p:anim calcmode="discrete" valueType="clr">
                                      <p:cBhvr override="childStyle">
                                        <p:cTn id="63"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25"/>
                                        </p:tgtEl>
                                        <p:attrNameLst>
                                          <p:attrName>fillcolor</p:attrName>
                                        </p:attrNameLst>
                                      </p:cBhvr>
                                      <p:tavLst>
                                        <p:tav tm="0">
                                          <p:val>
                                            <p:clrVal>
                                              <a:schemeClr val="accent2"/>
                                            </p:clrVal>
                                          </p:val>
                                        </p:tav>
                                        <p:tav tm="50000">
                                          <p:val>
                                            <p:clrVal>
                                              <a:schemeClr val="hlink"/>
                                            </p:clrVal>
                                          </p:val>
                                        </p:tav>
                                      </p:tavLst>
                                    </p:anim>
                                    <p:set>
                                      <p:cBhvr>
                                        <p:cTn id="65" dur="80"/>
                                        <p:tgtEl>
                                          <p:spTgt spid="25"/>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29"/>
                                        </p:tgtEl>
                                        <p:attrNameLst>
                                          <p:attrName>style.visibility</p:attrName>
                                        </p:attrNameLst>
                                      </p:cBhvr>
                                      <p:to>
                                        <p:strVal val="visible"/>
                                      </p:to>
                                    </p:set>
                                    <p:anim calcmode="discrete" valueType="clr">
                                      <p:cBhvr override="childStyle">
                                        <p:cTn id="70"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29"/>
                                        </p:tgtEl>
                                        <p:attrNameLst>
                                          <p:attrName>fillcolor</p:attrName>
                                        </p:attrNameLst>
                                      </p:cBhvr>
                                      <p:tavLst>
                                        <p:tav tm="0">
                                          <p:val>
                                            <p:clrVal>
                                              <a:schemeClr val="accent2"/>
                                            </p:clrVal>
                                          </p:val>
                                        </p:tav>
                                        <p:tav tm="50000">
                                          <p:val>
                                            <p:clrVal>
                                              <a:schemeClr val="hlink"/>
                                            </p:clrVal>
                                          </p:val>
                                        </p:tav>
                                      </p:tavLst>
                                    </p:anim>
                                    <p:set>
                                      <p:cBhvr>
                                        <p:cTn id="72" dur="80"/>
                                        <p:tgtEl>
                                          <p:spTgt spid="29"/>
                                        </p:tgtEl>
                                        <p:attrNameLst>
                                          <p:attrName>fill.type</p:attrName>
                                        </p:attrNameLst>
                                      </p:cBhvr>
                                      <p:to>
                                        <p:strVal val="solid"/>
                                      </p:to>
                                    </p:set>
                                  </p:childTnLst>
                                </p:cTn>
                              </p:par>
                            </p:childTnLst>
                          </p:cTn>
                        </p:par>
                      </p:childTnLst>
                    </p:cTn>
                  </p:par>
                  <p:par>
                    <p:cTn id="73" fill="hold">
                      <p:stCondLst>
                        <p:cond delay="indefinite"/>
                      </p:stCondLst>
                      <p:childTnLst>
                        <p:par>
                          <p:cTn id="74" fill="hold">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26"/>
                                        </p:tgtEl>
                                        <p:attrNameLst>
                                          <p:attrName>style.visibility</p:attrName>
                                        </p:attrNameLst>
                                      </p:cBhvr>
                                      <p:to>
                                        <p:strVal val="visible"/>
                                      </p:to>
                                    </p:set>
                                    <p:anim calcmode="discrete" valueType="clr">
                                      <p:cBhvr override="childStyle">
                                        <p:cTn id="77"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26"/>
                                        </p:tgtEl>
                                        <p:attrNameLst>
                                          <p:attrName>fillcolor</p:attrName>
                                        </p:attrNameLst>
                                      </p:cBhvr>
                                      <p:tavLst>
                                        <p:tav tm="0">
                                          <p:val>
                                            <p:clrVal>
                                              <a:schemeClr val="accent2"/>
                                            </p:clrVal>
                                          </p:val>
                                        </p:tav>
                                        <p:tav tm="50000">
                                          <p:val>
                                            <p:clrVal>
                                              <a:schemeClr val="hlink"/>
                                            </p:clrVal>
                                          </p:val>
                                        </p:tav>
                                      </p:tavLst>
                                    </p:anim>
                                    <p:set>
                                      <p:cBhvr>
                                        <p:cTn id="79" dur="80"/>
                                        <p:tgtEl>
                                          <p:spTgt spid="26"/>
                                        </p:tgtEl>
                                        <p:attrNameLst>
                                          <p:attrName>fill.type</p:attrName>
                                        </p:attrNameLst>
                                      </p:cBhvr>
                                      <p:to>
                                        <p:strVal val="solid"/>
                                      </p:to>
                                    </p:set>
                                  </p:childTnLst>
                                </p:cTn>
                              </p:par>
                            </p:childTnLst>
                          </p:cTn>
                        </p:par>
                      </p:childTnLst>
                    </p:cTn>
                  </p:par>
                  <p:par>
                    <p:cTn id="80" fill="hold">
                      <p:stCondLst>
                        <p:cond delay="indefinite"/>
                      </p:stCondLst>
                      <p:childTnLst>
                        <p:par>
                          <p:cTn id="81" fill="hold">
                            <p:stCondLst>
                              <p:cond delay="0"/>
                            </p:stCondLst>
                            <p:childTnLst>
                              <p:par>
                                <p:cTn id="82" presetID="27" presetClass="entr" presetSubtype="0" fill="hold" grpId="0" nodeType="clickEffect">
                                  <p:stCondLst>
                                    <p:cond delay="0"/>
                                  </p:stCondLst>
                                  <p:iterate type="lt">
                                    <p:tmPct val="50000"/>
                                  </p:iterate>
                                  <p:childTnLst>
                                    <p:set>
                                      <p:cBhvr>
                                        <p:cTn id="83" dur="1" fill="hold">
                                          <p:stCondLst>
                                            <p:cond delay="0"/>
                                          </p:stCondLst>
                                        </p:cTn>
                                        <p:tgtEl>
                                          <p:spTgt spid="31"/>
                                        </p:tgtEl>
                                        <p:attrNameLst>
                                          <p:attrName>style.visibility</p:attrName>
                                        </p:attrNameLst>
                                      </p:cBhvr>
                                      <p:to>
                                        <p:strVal val="visible"/>
                                      </p:to>
                                    </p:set>
                                    <p:anim calcmode="discrete" valueType="clr">
                                      <p:cBhvr override="childStyle">
                                        <p:cTn id="84"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85" dur="80"/>
                                        <p:tgtEl>
                                          <p:spTgt spid="31"/>
                                        </p:tgtEl>
                                        <p:attrNameLst>
                                          <p:attrName>fillcolor</p:attrName>
                                        </p:attrNameLst>
                                      </p:cBhvr>
                                      <p:tavLst>
                                        <p:tav tm="0">
                                          <p:val>
                                            <p:clrVal>
                                              <a:schemeClr val="accent2"/>
                                            </p:clrVal>
                                          </p:val>
                                        </p:tav>
                                        <p:tav tm="50000">
                                          <p:val>
                                            <p:clrVal>
                                              <a:schemeClr val="hlink"/>
                                            </p:clrVal>
                                          </p:val>
                                        </p:tav>
                                      </p:tavLst>
                                    </p:anim>
                                    <p:set>
                                      <p:cBhvr>
                                        <p:cTn id="86" dur="80"/>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9" grpId="0"/>
      <p:bldP spid="25" grpId="0"/>
      <p:bldP spid="26" grpId="0"/>
      <p:bldP spid="24" grpId="0"/>
      <p:bldP spid="29"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142D55-699B-63DA-A888-98DA30CC8D7A}"/>
              </a:ext>
            </a:extLst>
          </p:cNvPr>
          <p:cNvSpPr/>
          <p:nvPr/>
        </p:nvSpPr>
        <p:spPr>
          <a:xfrm>
            <a:off x="1016001" y="1869440"/>
            <a:ext cx="10261598" cy="1015663"/>
          </a:xfrm>
          <a:prstGeom prst="rect">
            <a:avLst/>
          </a:prstGeom>
        </p:spPr>
        <p:txBody>
          <a:bodyPr wrap="square">
            <a:spAutoFit/>
          </a:bodyPr>
          <a:lstStyle/>
          <a:p>
            <a:pPr algn="just" rtl="0">
              <a:spcBef>
                <a:spcPts val="0"/>
              </a:spcBef>
              <a:spcAft>
                <a:spcPts val="500"/>
              </a:spcAft>
            </a:pPr>
            <a:endParaRPr lang="vi-VN" sz="6000" b="0" dirty="0">
              <a:solidFill>
                <a:srgbClr val="002060"/>
              </a:solidFill>
              <a:effectLst/>
              <a:latin typeface="Cambria" panose="02040503050406030204" pitchFamily="18" charset="0"/>
              <a:ea typeface="Cambria" panose="02040503050406030204" pitchFamily="18" charset="0"/>
            </a:endParaRPr>
          </a:p>
        </p:txBody>
      </p:sp>
      <p:pic>
        <p:nvPicPr>
          <p:cNvPr id="1026" name="Picture 2" descr="Rừng nguyên sinh là gì và tại sao chúng ta nên bảo vệ chúng?">
            <a:extLst>
              <a:ext uri="{FF2B5EF4-FFF2-40B4-BE49-F238E27FC236}">
                <a16:creationId xmlns:a16="http://schemas.microsoft.com/office/drawing/2014/main" id="{764C9CDF-1B37-2D64-8DDA-004DA84165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50548"/>
            <a:ext cx="6120581" cy="63074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ừng nguyên sinh đem lại nhiều lợi ích hơn trong bảo tồn đa dạng sinh học">
            <a:extLst>
              <a:ext uri="{FF2B5EF4-FFF2-40B4-BE49-F238E27FC236}">
                <a16:creationId xmlns:a16="http://schemas.microsoft.com/office/drawing/2014/main" id="{7B4FE52E-274D-A201-F5DE-77CB90CFC3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8446" y="549706"/>
            <a:ext cx="6063554" cy="63884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0"/>
            <a:ext cx="12192000" cy="523220"/>
          </a:xfrm>
          <a:prstGeom prst="rect">
            <a:avLst/>
          </a:prstGeom>
          <a:noFill/>
        </p:spPr>
        <p:txBody>
          <a:bodyPr wrap="square" rtlCol="0">
            <a:spAutoFit/>
          </a:bodyPr>
          <a:lstStyle/>
          <a:p>
            <a:pPr algn="ctr"/>
            <a:r>
              <a:rPr lang="vi-VN" sz="2800" b="1" dirty="0">
                <a:solidFill>
                  <a:srgbClr val="002060"/>
                </a:solidFill>
                <a:latin typeface="Times New Roman" pitchFamily="18" charset="0"/>
                <a:ea typeface="Cambria" panose="02040503050406030204" pitchFamily="18" charset="0"/>
                <a:cs typeface="Times New Roman" pitchFamily="18" charset="0"/>
              </a:rPr>
              <a:t>Rừng nguyên sinh</a:t>
            </a:r>
            <a:r>
              <a:rPr lang="en-US" sz="2800" b="1" dirty="0">
                <a:solidFill>
                  <a:srgbClr val="002060"/>
                </a:solidFill>
                <a:latin typeface="Times New Roman" pitchFamily="18" charset="0"/>
                <a:ea typeface="Cambria" panose="02040503050406030204" pitchFamily="18" charset="0"/>
                <a:cs typeface="Times New Roman" pitchFamily="18" charset="0"/>
              </a:rPr>
              <a:t>.</a:t>
            </a:r>
            <a:endParaRPr lang="vi-VN" sz="2800" dirty="0">
              <a:solidFill>
                <a:srgbClr val="002060"/>
              </a:solidFill>
              <a:latin typeface="Times New Roman"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345840259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ubrics | Teacher Sandra">
            <a:extLst>
              <a:ext uri="{FF2B5EF4-FFF2-40B4-BE49-F238E27FC236}">
                <a16:creationId xmlns:a16="http://schemas.microsoft.com/office/drawing/2014/main" id="{6F06AC14-0DC1-0A2E-0441-C8CA27FA7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040" y="1430706"/>
            <a:ext cx="3326621" cy="24750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28722" y="1894119"/>
            <a:ext cx="6631065" cy="1015663"/>
          </a:xfrm>
          <a:prstGeom prst="rect">
            <a:avLst/>
          </a:prstGeom>
          <a:noFill/>
        </p:spPr>
        <p:txBody>
          <a:bodyPr wrap="square" rtlCol="0">
            <a:spAutoFit/>
          </a:bodyPr>
          <a:lstStyle/>
          <a:p>
            <a:r>
              <a:rPr lang="en-US" sz="6000" b="1" dirty="0">
                <a:solidFill>
                  <a:srgbClr val="0000FF"/>
                </a:solidFill>
                <a:latin typeface="Times New Roman" pitchFamily="18" charset="0"/>
                <a:cs typeface="Times New Roman" pitchFamily="18" charset="0"/>
              </a:rPr>
              <a:t>ĐỌC NHÓM</a:t>
            </a:r>
            <a:endParaRPr lang="vi-VN" sz="6000" b="1" dirty="0">
              <a:solidFill>
                <a:srgbClr val="0000FF"/>
              </a:solidFill>
              <a:latin typeface="Times New Roman" pitchFamily="18" charset="0"/>
              <a:cs typeface="Times New Roman" pitchFamily="18" charset="0"/>
            </a:endParaRPr>
          </a:p>
        </p:txBody>
      </p:sp>
      <p:pic>
        <p:nvPicPr>
          <p:cNvPr id="8" name="Picture 2" descr="Math Kangaroo – Bright Education Consultant and Travel Company">
            <a:extLst>
              <a:ext uri="{FF2B5EF4-FFF2-40B4-BE49-F238E27FC236}">
                <a16:creationId xmlns:a16="http://schemas.microsoft.com/office/drawing/2014/main" id="{DCF6D6CF-5832-61E2-43F4-6F1C26063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2330" y="3233622"/>
            <a:ext cx="2617068" cy="32045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th Kangaroo – Bright Education Consultant and Travel Company">
            <a:extLst>
              <a:ext uri="{FF2B5EF4-FFF2-40B4-BE49-F238E27FC236}">
                <a16:creationId xmlns:a16="http://schemas.microsoft.com/office/drawing/2014/main" id="{14AC9D61-0794-0693-C71D-94282B103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3746" y="3233622"/>
            <a:ext cx="2617068" cy="32045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th Kangaroo – Bright Education Consultant and Travel Company">
            <a:extLst>
              <a:ext uri="{FF2B5EF4-FFF2-40B4-BE49-F238E27FC236}">
                <a16:creationId xmlns:a16="http://schemas.microsoft.com/office/drawing/2014/main" id="{C8F837C1-DAD1-B72A-3D52-A10861101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 y="3233622"/>
            <a:ext cx="2617068" cy="320457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667505" y="4714889"/>
            <a:ext cx="5238787" cy="1323439"/>
          </a:xfrm>
          <a:prstGeom prst="rect">
            <a:avLst/>
          </a:prstGeom>
          <a:noFill/>
        </p:spPr>
        <p:txBody>
          <a:bodyPr wrap="square" rtlCol="0">
            <a:spAutoFit/>
          </a:bodyPr>
          <a:lstStyle/>
          <a:p>
            <a:pPr algn="ctr"/>
            <a:r>
              <a:rPr lang="en-US" sz="4000" b="1" dirty="0">
                <a:solidFill>
                  <a:srgbClr val="008000"/>
                </a:solidFill>
                <a:latin typeface="Times New Roman" pitchFamily="18" charset="0"/>
                <a:cs typeface="Times New Roman" pitchFamily="18" charset="0"/>
              </a:rPr>
              <a:t>ĐỌC NỐI TIẾP TRƯỚC LỚP</a:t>
            </a:r>
            <a:endParaRPr lang="vi-VN" sz="4000" b="1" dirty="0">
              <a:solidFill>
                <a:srgbClr val="008000"/>
              </a:solidFill>
              <a:latin typeface="Times New Roman" pitchFamily="18" charset="0"/>
              <a:cs typeface="Times New Roman" pitchFamily="18" charset="0"/>
            </a:endParaRPr>
          </a:p>
        </p:txBody>
      </p:sp>
      <p:sp>
        <p:nvSpPr>
          <p:cNvPr id="13" name="TextBox 12"/>
          <p:cNvSpPr txBox="1"/>
          <p:nvPr/>
        </p:nvSpPr>
        <p:spPr>
          <a:xfrm>
            <a:off x="0" y="7"/>
            <a:ext cx="12192000" cy="461665"/>
          </a:xfrm>
          <a:prstGeom prst="rect">
            <a:avLst/>
          </a:prstGeom>
          <a:noFill/>
        </p:spPr>
        <p:txBody>
          <a:bodyPr wrap="square" rtlCol="0">
            <a:spAutoFit/>
          </a:bodyPr>
          <a:lstStyle/>
          <a:p>
            <a:pPr algn="ctr"/>
            <a:r>
              <a:rPr lang="en-US" sz="2400" b="1" dirty="0" err="1">
                <a:solidFill>
                  <a:srgbClr val="0000FF"/>
                </a:solidFill>
                <a:latin typeface="Times New Roman" pitchFamily="18" charset="0"/>
                <a:cs typeface="Times New Roman" pitchFamily="18" charset="0"/>
              </a:rPr>
              <a:t>Thứ</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Hai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ngày</a:t>
            </a:r>
            <a:r>
              <a:rPr lang="en-US" sz="2400" b="1" dirty="0">
                <a:solidFill>
                  <a:srgbClr val="0000FF"/>
                </a:solidFill>
                <a:latin typeface="Times New Roman" pitchFamily="18" charset="0"/>
                <a:cs typeface="Times New Roman" pitchFamily="18" charset="0"/>
              </a:rPr>
              <a:t> 13 </a:t>
            </a:r>
            <a:r>
              <a:rPr lang="en-US" sz="2400" b="1" dirty="0" err="1">
                <a:solidFill>
                  <a:srgbClr val="0000FF"/>
                </a:solidFill>
                <a:latin typeface="Times New Roman" pitchFamily="18" charset="0"/>
                <a:cs typeface="Times New Roman" pitchFamily="18" charset="0"/>
              </a:rPr>
              <a:t>tháng</a:t>
            </a:r>
            <a:r>
              <a:rPr lang="en-US" sz="2400" b="1" dirty="0">
                <a:solidFill>
                  <a:srgbClr val="0000FF"/>
                </a:solidFill>
                <a:latin typeface="Times New Roman" pitchFamily="18" charset="0"/>
                <a:cs typeface="Times New Roman" pitchFamily="18" charset="0"/>
              </a:rPr>
              <a:t> 10 </a:t>
            </a:r>
            <a:r>
              <a:rPr lang="en-US" sz="2400" b="1" dirty="0" err="1">
                <a:solidFill>
                  <a:srgbClr val="0000FF"/>
                </a:solidFill>
                <a:latin typeface="Times New Roman" pitchFamily="18" charset="0"/>
                <a:cs typeface="Times New Roman" pitchFamily="18" charset="0"/>
              </a:rPr>
              <a:t>năm</a:t>
            </a:r>
            <a:r>
              <a:rPr lang="en-US" sz="2400" b="1" dirty="0">
                <a:solidFill>
                  <a:srgbClr val="0000FF"/>
                </a:solidFill>
                <a:latin typeface="Times New Roman" pitchFamily="18" charset="0"/>
                <a:cs typeface="Times New Roman" pitchFamily="18" charset="0"/>
              </a:rPr>
              <a:t> 2025</a:t>
            </a:r>
            <a:endParaRPr lang="vi-VN" sz="2400" b="1" dirty="0">
              <a:solidFill>
                <a:srgbClr val="0000FF"/>
              </a:solidFill>
              <a:latin typeface="Times New Roman" pitchFamily="18" charset="0"/>
              <a:cs typeface="Times New Roman" pitchFamily="18" charset="0"/>
            </a:endParaRPr>
          </a:p>
        </p:txBody>
      </p:sp>
      <p:sp>
        <p:nvSpPr>
          <p:cNvPr id="14" name="TextBox 13"/>
          <p:cNvSpPr txBox="1"/>
          <p:nvPr/>
        </p:nvSpPr>
        <p:spPr>
          <a:xfrm>
            <a:off x="0" y="401153"/>
            <a:ext cx="12192000" cy="461665"/>
          </a:xfrm>
          <a:prstGeom prst="rect">
            <a:avLst/>
          </a:prstGeom>
          <a:noFill/>
        </p:spPr>
        <p:txBody>
          <a:bodyPr wrap="square" rtlCol="0">
            <a:spAutoFit/>
          </a:bodyPr>
          <a:lstStyle/>
          <a:p>
            <a:pPr algn="ct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endParaRPr lang="vi-VN" sz="2400" b="1" dirty="0">
              <a:solidFill>
                <a:srgbClr val="0000FF"/>
              </a:solidFill>
              <a:latin typeface="Times New Roman" pitchFamily="18" charset="0"/>
              <a:cs typeface="Times New Roman" pitchFamily="18" charset="0"/>
            </a:endParaRPr>
          </a:p>
        </p:txBody>
      </p:sp>
      <p:sp>
        <p:nvSpPr>
          <p:cNvPr id="15" name="TextBox 14"/>
          <p:cNvSpPr txBox="1"/>
          <p:nvPr/>
        </p:nvSpPr>
        <p:spPr>
          <a:xfrm>
            <a:off x="0" y="814481"/>
            <a:ext cx="12192000" cy="461665"/>
          </a:xfrm>
          <a:prstGeom prst="rect">
            <a:avLst/>
          </a:prstGeom>
          <a:noFill/>
        </p:spPr>
        <p:txBody>
          <a:bodyPr wrap="square" rtlCol="0">
            <a:spAutoFit/>
          </a:bodyPr>
          <a:lstStyle/>
          <a:p>
            <a:pPr algn="ctr"/>
            <a:r>
              <a:rPr lang="en-US" sz="2400" b="1" dirty="0" err="1">
                <a:solidFill>
                  <a:srgbClr val="FF0000"/>
                </a:solidFill>
                <a:latin typeface="Times New Roman" pitchFamily="18" charset="0"/>
                <a:cs typeface="Times New Roman" pitchFamily="18" charset="0"/>
              </a:rPr>
              <a:t>Bài</a:t>
            </a:r>
            <a:r>
              <a:rPr lang="en-US" sz="2400" b="1" dirty="0">
                <a:solidFill>
                  <a:srgbClr val="FF0000"/>
                </a:solidFill>
                <a:latin typeface="Times New Roman" pitchFamily="18" charset="0"/>
                <a:cs typeface="Times New Roman" pitchFamily="18" charset="0"/>
              </a:rPr>
              <a:t> 11. </a:t>
            </a:r>
            <a:r>
              <a:rPr lang="en-US" sz="2400" b="1" dirty="0" err="1">
                <a:solidFill>
                  <a:srgbClr val="FF0000"/>
                </a:solidFill>
                <a:latin typeface="Times New Roman" pitchFamily="18" charset="0"/>
                <a:cs typeface="Times New Roman" pitchFamily="18" charset="0"/>
              </a:rPr>
              <a:t>Đọc</a:t>
            </a:r>
            <a:r>
              <a:rPr lang="en-US" sz="2400" b="1" dirty="0">
                <a:solidFill>
                  <a:srgbClr val="FF0000"/>
                </a:solidFill>
                <a:latin typeface="Times New Roman" pitchFamily="18" charset="0"/>
                <a:cs typeface="Times New Roman" pitchFamily="18" charset="0"/>
              </a:rPr>
              <a:t>: Hang </a:t>
            </a:r>
            <a:r>
              <a:rPr lang="en-US" sz="2400" b="1" dirty="0" err="1">
                <a:solidFill>
                  <a:srgbClr val="FF0000"/>
                </a:solidFill>
                <a:latin typeface="Times New Roman" pitchFamily="18" charset="0"/>
                <a:cs typeface="Times New Roman" pitchFamily="18" charset="0"/>
              </a:rPr>
              <a:t>Sơn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Đoòng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điều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kì</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thú</a:t>
            </a:r>
            <a:r>
              <a:rPr lang="en-US" sz="24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62925361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0" y="7"/>
            <a:ext cx="12192000" cy="461665"/>
          </a:xfrm>
          <a:prstGeom prst="rect">
            <a:avLst/>
          </a:prstGeom>
          <a:noFill/>
        </p:spPr>
        <p:txBody>
          <a:bodyPr wrap="square" rtlCol="0">
            <a:spAutoFit/>
          </a:bodyPr>
          <a:lstStyle/>
          <a:p>
            <a:pPr algn="ctr"/>
            <a:r>
              <a:rPr lang="en-US" sz="2400" b="1" dirty="0" err="1">
                <a:solidFill>
                  <a:srgbClr val="0000FF"/>
                </a:solidFill>
                <a:latin typeface="Times New Roman" pitchFamily="18" charset="0"/>
                <a:cs typeface="Times New Roman" pitchFamily="18" charset="0"/>
              </a:rPr>
              <a:t>Thứ</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Hai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ngày</a:t>
            </a:r>
            <a:r>
              <a:rPr lang="en-US" sz="2400" b="1" dirty="0">
                <a:solidFill>
                  <a:srgbClr val="0000FF"/>
                </a:solidFill>
                <a:latin typeface="Times New Roman" pitchFamily="18" charset="0"/>
                <a:cs typeface="Times New Roman" pitchFamily="18" charset="0"/>
              </a:rPr>
              <a:t> 13 </a:t>
            </a:r>
            <a:r>
              <a:rPr lang="en-US" sz="2400" b="1" dirty="0" err="1">
                <a:solidFill>
                  <a:srgbClr val="0000FF"/>
                </a:solidFill>
                <a:latin typeface="Times New Roman" pitchFamily="18" charset="0"/>
                <a:cs typeface="Times New Roman" pitchFamily="18" charset="0"/>
              </a:rPr>
              <a:t>tháng</a:t>
            </a:r>
            <a:r>
              <a:rPr lang="en-US" sz="2400" b="1" dirty="0">
                <a:solidFill>
                  <a:srgbClr val="0000FF"/>
                </a:solidFill>
                <a:latin typeface="Times New Roman" pitchFamily="18" charset="0"/>
                <a:cs typeface="Times New Roman" pitchFamily="18" charset="0"/>
              </a:rPr>
              <a:t> 10 </a:t>
            </a:r>
            <a:r>
              <a:rPr lang="en-US" sz="2400" b="1" dirty="0" err="1">
                <a:solidFill>
                  <a:srgbClr val="0000FF"/>
                </a:solidFill>
                <a:latin typeface="Times New Roman" pitchFamily="18" charset="0"/>
                <a:cs typeface="Times New Roman" pitchFamily="18" charset="0"/>
              </a:rPr>
              <a:t>năm</a:t>
            </a:r>
            <a:r>
              <a:rPr lang="en-US" sz="2400" b="1" dirty="0">
                <a:solidFill>
                  <a:srgbClr val="0000FF"/>
                </a:solidFill>
                <a:latin typeface="Times New Roman" pitchFamily="18" charset="0"/>
                <a:cs typeface="Times New Roman" pitchFamily="18" charset="0"/>
              </a:rPr>
              <a:t> 2025</a:t>
            </a:r>
            <a:endParaRPr lang="vi-VN" sz="2400" b="1" dirty="0">
              <a:solidFill>
                <a:srgbClr val="0000FF"/>
              </a:solidFill>
              <a:latin typeface="Times New Roman" pitchFamily="18" charset="0"/>
              <a:cs typeface="Times New Roman" pitchFamily="18" charset="0"/>
            </a:endParaRPr>
          </a:p>
        </p:txBody>
      </p:sp>
      <p:sp>
        <p:nvSpPr>
          <p:cNvPr id="11" name="TextBox 10"/>
          <p:cNvSpPr txBox="1"/>
          <p:nvPr/>
        </p:nvSpPr>
        <p:spPr>
          <a:xfrm>
            <a:off x="0" y="401153"/>
            <a:ext cx="12192000" cy="461665"/>
          </a:xfrm>
          <a:prstGeom prst="rect">
            <a:avLst/>
          </a:prstGeom>
          <a:noFill/>
        </p:spPr>
        <p:txBody>
          <a:bodyPr wrap="square" rtlCol="0">
            <a:spAutoFit/>
          </a:bodyPr>
          <a:lstStyle/>
          <a:p>
            <a:pPr algn="ct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endParaRPr lang="vi-VN" sz="2400" b="1" dirty="0">
              <a:solidFill>
                <a:srgbClr val="0000FF"/>
              </a:solidFill>
              <a:latin typeface="Times New Roman" pitchFamily="18" charset="0"/>
              <a:cs typeface="Times New Roman" pitchFamily="18" charset="0"/>
            </a:endParaRPr>
          </a:p>
        </p:txBody>
      </p:sp>
      <p:sp>
        <p:nvSpPr>
          <p:cNvPr id="14" name="TextBox 13"/>
          <p:cNvSpPr txBox="1"/>
          <p:nvPr/>
        </p:nvSpPr>
        <p:spPr>
          <a:xfrm>
            <a:off x="0" y="814481"/>
            <a:ext cx="12192000" cy="461665"/>
          </a:xfrm>
          <a:prstGeom prst="rect">
            <a:avLst/>
          </a:prstGeom>
          <a:noFill/>
        </p:spPr>
        <p:txBody>
          <a:bodyPr wrap="square" rtlCol="0">
            <a:spAutoFit/>
          </a:bodyPr>
          <a:lstStyle/>
          <a:p>
            <a:pPr algn="ctr"/>
            <a:r>
              <a:rPr lang="en-US" sz="2400" b="1" dirty="0" err="1">
                <a:solidFill>
                  <a:srgbClr val="FF0000"/>
                </a:solidFill>
                <a:latin typeface="Times New Roman" pitchFamily="18" charset="0"/>
                <a:cs typeface="Times New Roman" pitchFamily="18" charset="0"/>
              </a:rPr>
              <a:t>Bài</a:t>
            </a:r>
            <a:r>
              <a:rPr lang="en-US" sz="2400" b="1" dirty="0">
                <a:solidFill>
                  <a:srgbClr val="FF0000"/>
                </a:solidFill>
                <a:latin typeface="Times New Roman" pitchFamily="18" charset="0"/>
                <a:cs typeface="Times New Roman" pitchFamily="18" charset="0"/>
              </a:rPr>
              <a:t> 11. </a:t>
            </a:r>
            <a:r>
              <a:rPr lang="en-US" sz="2400" b="1" dirty="0" err="1">
                <a:solidFill>
                  <a:srgbClr val="FF0000"/>
                </a:solidFill>
                <a:latin typeface="Times New Roman" pitchFamily="18" charset="0"/>
                <a:cs typeface="Times New Roman" pitchFamily="18" charset="0"/>
              </a:rPr>
              <a:t>Đọc</a:t>
            </a:r>
            <a:r>
              <a:rPr lang="en-US" sz="2400" b="1" dirty="0">
                <a:solidFill>
                  <a:srgbClr val="FF0000"/>
                </a:solidFill>
                <a:latin typeface="Times New Roman" pitchFamily="18" charset="0"/>
                <a:cs typeface="Times New Roman" pitchFamily="18" charset="0"/>
              </a:rPr>
              <a:t>: Hang </a:t>
            </a:r>
            <a:r>
              <a:rPr lang="en-US" sz="2400" b="1" dirty="0" err="1">
                <a:solidFill>
                  <a:srgbClr val="FF0000"/>
                </a:solidFill>
                <a:latin typeface="Times New Roman" pitchFamily="18" charset="0"/>
                <a:cs typeface="Times New Roman" pitchFamily="18" charset="0"/>
              </a:rPr>
              <a:t>Sơn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Đoòng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điều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kì</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thú</a:t>
            </a:r>
            <a:r>
              <a:rPr lang="en-US" sz="2400" b="1" dirty="0">
                <a:solidFill>
                  <a:srgbClr val="FF0000"/>
                </a:solidFill>
                <a:latin typeface="Times New Roman" pitchFamily="18" charset="0"/>
                <a:cs typeface="Times New Roman" pitchFamily="18" charset="0"/>
              </a:rPr>
              <a:t>.</a:t>
            </a:r>
          </a:p>
        </p:txBody>
      </p:sp>
      <p:sp>
        <p:nvSpPr>
          <p:cNvPr id="15" name="TextBox 14"/>
          <p:cNvSpPr txBox="1"/>
          <p:nvPr/>
        </p:nvSpPr>
        <p:spPr>
          <a:xfrm>
            <a:off x="0" y="1430593"/>
            <a:ext cx="12192000" cy="461665"/>
          </a:xfrm>
          <a:prstGeom prst="rect">
            <a:avLst/>
          </a:prstGeom>
          <a:noFill/>
        </p:spPr>
        <p:txBody>
          <a:bodyPr wrap="square" rtlCol="0">
            <a:spAutoFit/>
          </a:bodyPr>
          <a:lstStyle/>
          <a:p>
            <a:r>
              <a:rPr lang="en-US" sz="2400" b="1" dirty="0">
                <a:solidFill>
                  <a:srgbClr val="008000"/>
                </a:solidFill>
                <a:latin typeface="Times New Roman" pitchFamily="18" charset="0"/>
                <a:ea typeface="Cambria" panose="02040503050406030204" pitchFamily="18" charset="0"/>
                <a:cs typeface="Times New Roman" pitchFamily="18" charset="0"/>
              </a:rPr>
              <a:t>1. </a:t>
            </a:r>
            <a:r>
              <a:rPr lang="vi-VN" sz="2400" b="1" dirty="0">
                <a:solidFill>
                  <a:srgbClr val="008000"/>
                </a:solidFill>
                <a:latin typeface="Times New Roman" pitchFamily="18" charset="0"/>
                <a:ea typeface="Cambria" panose="02040503050406030204" pitchFamily="18" charset="0"/>
                <a:cs typeface="Times New Roman" pitchFamily="18" charset="0"/>
              </a:rPr>
              <a:t>Những câu được in đậm trong văn bản cho biết điều gì? </a:t>
            </a:r>
            <a:endParaRPr lang="en-US" sz="2400" b="1" dirty="0">
              <a:solidFill>
                <a:srgbClr val="008000"/>
              </a:solidFill>
              <a:latin typeface="Times New Roman" pitchFamily="18" charset="0"/>
              <a:ea typeface="Cambria" panose="02040503050406030204" pitchFamily="18" charset="0"/>
              <a:cs typeface="Times New Roman" pitchFamily="18" charset="0"/>
            </a:endParaRPr>
          </a:p>
        </p:txBody>
      </p:sp>
      <p:sp>
        <p:nvSpPr>
          <p:cNvPr id="16" name="TextBox 15"/>
          <p:cNvSpPr txBox="1"/>
          <p:nvPr/>
        </p:nvSpPr>
        <p:spPr>
          <a:xfrm>
            <a:off x="0" y="1032387"/>
            <a:ext cx="2684206" cy="461665"/>
          </a:xfrm>
          <a:prstGeom prst="rect">
            <a:avLst/>
          </a:prstGeom>
          <a:noFill/>
        </p:spPr>
        <p:txBody>
          <a:bodyPr wrap="square" rtlCol="0">
            <a:spAutoFit/>
          </a:bodyPr>
          <a:lstStyle/>
          <a:p>
            <a:r>
              <a:rPr lang="en-US" sz="2400" b="1" dirty="0" err="1">
                <a:solidFill>
                  <a:srgbClr val="0000FF"/>
                </a:solidFill>
                <a:latin typeface="Times New Roman" pitchFamily="18" charset="0"/>
                <a:cs typeface="Times New Roman" pitchFamily="18" charset="0"/>
              </a:rPr>
              <a:t>Luyện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hiểu</a:t>
            </a:r>
            <a:r>
              <a:rPr lang="en-US" sz="2400" b="1" dirty="0">
                <a:solidFill>
                  <a:srgbClr val="0000FF"/>
                </a:solidFill>
                <a:latin typeface="Times New Roman" pitchFamily="18" charset="0"/>
                <a:cs typeface="Times New Roman" pitchFamily="18" charset="0"/>
              </a:rPr>
              <a:t>.</a:t>
            </a:r>
          </a:p>
        </p:txBody>
      </p:sp>
      <p:sp>
        <p:nvSpPr>
          <p:cNvPr id="17" name="TextBox 16"/>
          <p:cNvSpPr txBox="1"/>
          <p:nvPr/>
        </p:nvSpPr>
        <p:spPr>
          <a:xfrm>
            <a:off x="0" y="1843548"/>
            <a:ext cx="12192000" cy="830997"/>
          </a:xfrm>
          <a:prstGeom prst="rect">
            <a:avLst/>
          </a:prstGeom>
          <a:noFill/>
        </p:spPr>
        <p:txBody>
          <a:bodyPr wrap="square" rtlCol="0">
            <a:spAutoFit/>
          </a:bodyPr>
          <a:lstStyle/>
          <a:p>
            <a:r>
              <a:rPr lang="en-US" sz="2400" b="1" dirty="0">
                <a:solidFill>
                  <a:srgbClr val="0000FF"/>
                </a:solidFill>
                <a:latin typeface="Times New Roman" pitchFamily="18" charset="0"/>
                <a:ea typeface="Cambria" panose="02040503050406030204" pitchFamily="18" charset="0"/>
                <a:cs typeface="Times New Roman" pitchFamily="18" charset="0"/>
              </a:rPr>
              <a:t>* C</a:t>
            </a:r>
            <a:r>
              <a:rPr lang="vi-VN" sz="2400" b="1" dirty="0">
                <a:solidFill>
                  <a:srgbClr val="0000FF"/>
                </a:solidFill>
                <a:latin typeface="Times New Roman" pitchFamily="18" charset="0"/>
                <a:ea typeface="Cambria" panose="02040503050406030204" pitchFamily="18" charset="0"/>
                <a:cs typeface="Times New Roman" pitchFamily="18" charset="0"/>
              </a:rPr>
              <a:t>ho biết 3 nội dung chính của bài, cũng là 3 điều kì thú về hang Sơn Đoòng:</a:t>
            </a:r>
            <a:endParaRPr lang="en-US" sz="2400" b="1" dirty="0">
              <a:solidFill>
                <a:srgbClr val="0000FF"/>
              </a:solidFill>
              <a:latin typeface="Times New Roman" pitchFamily="18" charset="0"/>
              <a:ea typeface="Cambria" panose="02040503050406030204" pitchFamily="18" charset="0"/>
              <a:cs typeface="Times New Roman" pitchFamily="18" charset="0"/>
            </a:endParaRPr>
          </a:p>
          <a:p>
            <a:pPr marL="457200" indent="-457200"/>
            <a:r>
              <a:rPr lang="en-US" sz="2400" b="1" dirty="0">
                <a:solidFill>
                  <a:srgbClr val="FF0066"/>
                </a:solidFill>
                <a:latin typeface="Times New Roman" pitchFamily="18" charset="0"/>
                <a:ea typeface="Cambria" panose="02040503050406030204" pitchFamily="18" charset="0"/>
                <a:cs typeface="Times New Roman" pitchFamily="18" charset="0"/>
              </a:rPr>
              <a:t>- N</a:t>
            </a:r>
            <a:r>
              <a:rPr lang="vi-VN" sz="2400" b="1" dirty="0">
                <a:solidFill>
                  <a:srgbClr val="FF0066"/>
                </a:solidFill>
                <a:latin typeface="Times New Roman" pitchFamily="18" charset="0"/>
                <a:ea typeface="Cambria" panose="02040503050406030204" pitchFamily="18" charset="0"/>
                <a:cs typeface="Times New Roman" pitchFamily="18" charset="0"/>
              </a:rPr>
              <a:t>iên đại của hang </a:t>
            </a:r>
            <a:r>
              <a:rPr lang="en-US" sz="2400" b="1" dirty="0">
                <a:solidFill>
                  <a:srgbClr val="FF0066"/>
                </a:solidFill>
                <a:latin typeface="Times New Roman" pitchFamily="18" charset="0"/>
                <a:ea typeface="Cambria" panose="02040503050406030204" pitchFamily="18" charset="0"/>
                <a:cs typeface="Times New Roman" pitchFamily="18" charset="0"/>
              </a:rPr>
              <a:t>.           - Đ</a:t>
            </a:r>
            <a:r>
              <a:rPr lang="vi-VN" sz="2400" b="1" dirty="0">
                <a:solidFill>
                  <a:srgbClr val="FF0066"/>
                </a:solidFill>
                <a:latin typeface="Times New Roman" pitchFamily="18" charset="0"/>
                <a:ea typeface="Cambria" panose="02040503050406030204" pitchFamily="18" charset="0"/>
                <a:cs typeface="Times New Roman" pitchFamily="18" charset="0"/>
              </a:rPr>
              <a:t>ộ lớn của hang </a:t>
            </a:r>
            <a:r>
              <a:rPr lang="en-US" sz="2400" b="1" dirty="0">
                <a:solidFill>
                  <a:srgbClr val="FF0066"/>
                </a:solidFill>
                <a:latin typeface="Times New Roman" pitchFamily="18" charset="0"/>
                <a:ea typeface="Cambria" panose="02040503050406030204" pitchFamily="18" charset="0"/>
                <a:cs typeface="Times New Roman" pitchFamily="18" charset="0"/>
              </a:rPr>
              <a:t>.               - H</a:t>
            </a:r>
            <a:r>
              <a:rPr lang="vi-VN" sz="2400" b="1" dirty="0">
                <a:solidFill>
                  <a:srgbClr val="FF0066"/>
                </a:solidFill>
                <a:latin typeface="Times New Roman" pitchFamily="18" charset="0"/>
                <a:ea typeface="Cambria" panose="02040503050406030204" pitchFamily="18" charset="0"/>
                <a:cs typeface="Times New Roman" pitchFamily="18" charset="0"/>
              </a:rPr>
              <a:t>ệ sinh thái đặc biệt của hang </a:t>
            </a:r>
            <a:r>
              <a:rPr lang="en-US" sz="2400" b="1" dirty="0">
                <a:solidFill>
                  <a:srgbClr val="FF0066"/>
                </a:solidFill>
                <a:latin typeface="Times New Roman" pitchFamily="18" charset="0"/>
                <a:ea typeface="Cambria" panose="02040503050406030204" pitchFamily="18" charset="0"/>
                <a:cs typeface="Times New Roman" pitchFamily="18" charset="0"/>
              </a:rPr>
              <a:t>.</a:t>
            </a:r>
          </a:p>
        </p:txBody>
      </p:sp>
      <p:sp>
        <p:nvSpPr>
          <p:cNvPr id="18" name="TextBox 17"/>
          <p:cNvSpPr txBox="1"/>
          <p:nvPr/>
        </p:nvSpPr>
        <p:spPr>
          <a:xfrm>
            <a:off x="0" y="2654709"/>
            <a:ext cx="12192000" cy="461665"/>
          </a:xfrm>
          <a:prstGeom prst="rect">
            <a:avLst/>
          </a:prstGeom>
          <a:noFill/>
        </p:spPr>
        <p:txBody>
          <a:bodyPr wrap="square" rtlCol="0">
            <a:spAutoFit/>
          </a:bodyPr>
          <a:lstStyle/>
          <a:p>
            <a:r>
              <a:rPr lang="en-US" sz="2400" b="1" dirty="0">
                <a:solidFill>
                  <a:srgbClr val="0000FF"/>
                </a:solidFill>
                <a:latin typeface="Times New Roman" pitchFamily="18" charset="0"/>
                <a:ea typeface="Cambria" panose="02040503050406030204" pitchFamily="18" charset="0"/>
                <a:cs typeface="Times New Roman" pitchFamily="18" charset="0"/>
              </a:rPr>
              <a:t>2. </a:t>
            </a:r>
            <a:r>
              <a:rPr lang="vi-VN" sz="2400" b="1" dirty="0">
                <a:solidFill>
                  <a:srgbClr val="0000FF"/>
                </a:solidFill>
                <a:latin typeface="Times New Roman" pitchFamily="18" charset="0"/>
                <a:ea typeface="Cambria" panose="02040503050406030204" pitchFamily="18" charset="0"/>
                <a:cs typeface="Times New Roman" pitchFamily="18" charset="0"/>
              </a:rPr>
              <a:t>Quá trình hình thành hang Sơn Đoòng được giới thiệu như thế nào?</a:t>
            </a:r>
            <a:endParaRPr lang="en-US" sz="2400" dirty="0">
              <a:solidFill>
                <a:srgbClr val="0000FF"/>
              </a:solidFill>
              <a:latin typeface="Times New Roman" pitchFamily="18" charset="0"/>
              <a:cs typeface="Times New Roman" pitchFamily="18" charset="0"/>
            </a:endParaRPr>
          </a:p>
        </p:txBody>
      </p:sp>
      <p:sp>
        <p:nvSpPr>
          <p:cNvPr id="26" name="Arrow: Right 18">
            <a:extLst>
              <a:ext uri="{FF2B5EF4-FFF2-40B4-BE49-F238E27FC236}">
                <a16:creationId xmlns:a16="http://schemas.microsoft.com/office/drawing/2014/main" id="{0B32E041-8BB4-A82C-64FE-AA2EFD09F8F9}"/>
              </a:ext>
            </a:extLst>
          </p:cNvPr>
          <p:cNvSpPr/>
          <p:nvPr/>
        </p:nvSpPr>
        <p:spPr>
          <a:xfrm>
            <a:off x="0" y="4049251"/>
            <a:ext cx="518160" cy="26416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0" y="3067664"/>
            <a:ext cx="8996516" cy="461665"/>
          </a:xfrm>
          <a:prstGeom prst="rect">
            <a:avLst/>
          </a:prstGeom>
          <a:noFill/>
        </p:spPr>
        <p:txBody>
          <a:bodyPr wrap="square" rtlCol="0">
            <a:spAutoFit/>
          </a:bodyPr>
          <a:lstStyle/>
          <a:p>
            <a:r>
              <a:rPr lang="en-US" sz="2400" dirty="0">
                <a:solidFill>
                  <a:srgbClr val="008000"/>
                </a:solidFill>
                <a:latin typeface="Times New Roman" pitchFamily="18" charset="0"/>
                <a:cs typeface="Times New Roman" pitchFamily="18" charset="0"/>
              </a:rPr>
              <a:t>- </a:t>
            </a:r>
            <a:r>
              <a:rPr lang="vi-VN" sz="2400" b="1" dirty="0">
                <a:solidFill>
                  <a:srgbClr val="008000"/>
                </a:solidFill>
                <a:latin typeface="Times New Roman" pitchFamily="18" charset="0"/>
                <a:ea typeface="Cambria" panose="02040503050406030204" pitchFamily="18" charset="0"/>
                <a:cs typeface="Times New Roman" pitchFamily="18" charset="0"/>
              </a:rPr>
              <a:t>Vết đứt gãy của dãy Trường Sơn </a:t>
            </a:r>
            <a:endParaRPr lang="en-US" sz="2400" b="1" dirty="0">
              <a:solidFill>
                <a:srgbClr val="008000"/>
              </a:solidFill>
              <a:latin typeface="Times New Roman" pitchFamily="18" charset="0"/>
              <a:ea typeface="Cambria" panose="02040503050406030204" pitchFamily="18" charset="0"/>
              <a:cs typeface="Times New Roman" pitchFamily="18" charset="0"/>
            </a:endParaRPr>
          </a:p>
        </p:txBody>
      </p:sp>
      <p:sp>
        <p:nvSpPr>
          <p:cNvPr id="28" name="TextBox 27"/>
          <p:cNvSpPr txBox="1"/>
          <p:nvPr/>
        </p:nvSpPr>
        <p:spPr>
          <a:xfrm>
            <a:off x="0" y="3495367"/>
            <a:ext cx="12192000" cy="461665"/>
          </a:xfrm>
          <a:prstGeom prst="rect">
            <a:avLst/>
          </a:prstGeom>
          <a:noFill/>
        </p:spPr>
        <p:txBody>
          <a:bodyPr wrap="square" rtlCol="0">
            <a:spAutoFit/>
          </a:bodyPr>
          <a:lstStyle/>
          <a:p>
            <a:r>
              <a:rPr lang="en-US" sz="2400" dirty="0">
                <a:solidFill>
                  <a:srgbClr val="008000"/>
                </a:solidFill>
                <a:latin typeface="Times New Roman" pitchFamily="18" charset="0"/>
                <a:cs typeface="Times New Roman" pitchFamily="18" charset="0"/>
              </a:rPr>
              <a:t>- </a:t>
            </a:r>
            <a:r>
              <a:rPr lang="vi-VN" sz="2400" b="1" dirty="0">
                <a:solidFill>
                  <a:srgbClr val="008000"/>
                </a:solidFill>
                <a:latin typeface="Times New Roman" pitchFamily="18" charset="0"/>
                <a:ea typeface="Cambria" panose="02040503050406030204" pitchFamily="18" charset="0"/>
                <a:cs typeface="Times New Roman" pitchFamily="18" charset="0"/>
              </a:rPr>
              <a:t>Bị nước song Rào Thương bào mòn liên tục trong nhiều năm liền (từ 2 đến 5 triệu năm)</a:t>
            </a:r>
            <a:r>
              <a:rPr lang="en-US" sz="2400" b="1" dirty="0">
                <a:solidFill>
                  <a:srgbClr val="008000"/>
                </a:solidFill>
                <a:latin typeface="Times New Roman" pitchFamily="18" charset="0"/>
                <a:ea typeface="Cambria" panose="02040503050406030204" pitchFamily="18" charset="0"/>
                <a:cs typeface="Times New Roman" pitchFamily="18" charset="0"/>
              </a:rPr>
              <a:t>.</a:t>
            </a:r>
          </a:p>
        </p:txBody>
      </p:sp>
      <p:sp>
        <p:nvSpPr>
          <p:cNvPr id="29" name="TextBox 28"/>
          <p:cNvSpPr txBox="1"/>
          <p:nvPr/>
        </p:nvSpPr>
        <p:spPr>
          <a:xfrm>
            <a:off x="663676" y="3967315"/>
            <a:ext cx="10795819" cy="461665"/>
          </a:xfrm>
          <a:prstGeom prst="rect">
            <a:avLst/>
          </a:prstGeom>
          <a:noFill/>
        </p:spPr>
        <p:txBody>
          <a:bodyPr wrap="square" rtlCol="0">
            <a:spAutoFit/>
          </a:bodyPr>
          <a:lstStyle/>
          <a:p>
            <a:r>
              <a:rPr lang="vi-VN" sz="2400" b="1" dirty="0">
                <a:solidFill>
                  <a:srgbClr val="0000FF"/>
                </a:solidFill>
                <a:latin typeface="Times New Roman" pitchFamily="18" charset="0"/>
                <a:ea typeface="Cambria" panose="02040503050406030204" pitchFamily="18" charset="0"/>
                <a:cs typeface="Times New Roman" pitchFamily="18" charset="0"/>
              </a:rPr>
              <a:t>Tạo thành một “lỗ hổng khổng lồ” – chính là hang Sơn Đoòng. </a:t>
            </a:r>
            <a:endParaRPr lang="en-US" sz="2400" b="1" dirty="0">
              <a:solidFill>
                <a:srgbClr val="0000FF"/>
              </a:solidFill>
              <a:latin typeface="Times New Roman" pitchFamily="18" charset="0"/>
              <a:ea typeface="Cambria" panose="02040503050406030204" pitchFamily="18" charset="0"/>
              <a:cs typeface="Times New Roman" pitchFamily="18" charset="0"/>
            </a:endParaRPr>
          </a:p>
        </p:txBody>
      </p:sp>
      <p:sp>
        <p:nvSpPr>
          <p:cNvPr id="30" name="TextBox 29"/>
          <p:cNvSpPr txBox="1"/>
          <p:nvPr/>
        </p:nvSpPr>
        <p:spPr>
          <a:xfrm>
            <a:off x="0" y="4409768"/>
            <a:ext cx="12192000" cy="461665"/>
          </a:xfrm>
          <a:prstGeom prst="rect">
            <a:avLst/>
          </a:prstGeom>
          <a:noFill/>
        </p:spPr>
        <p:txBody>
          <a:bodyPr wrap="square" rtlCol="0">
            <a:spAutoFit/>
          </a:bodyPr>
          <a:lstStyle/>
          <a:p>
            <a:r>
              <a:rPr lang="en-US" sz="2400" b="1" dirty="0">
                <a:solidFill>
                  <a:srgbClr val="008000"/>
                </a:solidFill>
                <a:latin typeface="Times New Roman" pitchFamily="18" charset="0"/>
                <a:ea typeface="Cambria" panose="02040503050406030204" pitchFamily="18" charset="0"/>
                <a:cs typeface="Times New Roman" pitchFamily="18" charset="0"/>
              </a:rPr>
              <a:t>3. </a:t>
            </a:r>
            <a:r>
              <a:rPr lang="vi-VN" sz="2400" b="1" dirty="0">
                <a:solidFill>
                  <a:srgbClr val="008000"/>
                </a:solidFill>
                <a:latin typeface="Times New Roman" pitchFamily="18" charset="0"/>
                <a:ea typeface="Cambria" panose="02040503050406030204" pitchFamily="18" charset="0"/>
                <a:cs typeface="Times New Roman" pitchFamily="18" charset="0"/>
              </a:rPr>
              <a:t>Những chi tiết nào cho thấy hang Sơn Đoòng rất lớn?</a:t>
            </a:r>
            <a:endParaRPr lang="en-US" sz="2400" b="1" dirty="0">
              <a:solidFill>
                <a:srgbClr val="008000"/>
              </a:solidFill>
              <a:latin typeface="Times New Roman" pitchFamily="18" charset="0"/>
              <a:ea typeface="Cambria" panose="02040503050406030204" pitchFamily="18" charset="0"/>
              <a:cs typeface="Times New Roman" pitchFamily="18" charset="0"/>
            </a:endParaRPr>
          </a:p>
        </p:txBody>
      </p:sp>
      <p:sp>
        <p:nvSpPr>
          <p:cNvPr id="31" name="TextBox 30"/>
          <p:cNvSpPr txBox="1"/>
          <p:nvPr/>
        </p:nvSpPr>
        <p:spPr>
          <a:xfrm>
            <a:off x="0" y="4881717"/>
            <a:ext cx="12192000" cy="461665"/>
          </a:xfrm>
          <a:prstGeom prst="rect">
            <a:avLst/>
          </a:prstGeom>
          <a:noFill/>
        </p:spPr>
        <p:txBody>
          <a:bodyPr wrap="square" rtlCol="0">
            <a:spAutoFit/>
          </a:bodyPr>
          <a:lstStyle/>
          <a:p>
            <a:r>
              <a:rPr lang="en-US" sz="2400" dirty="0">
                <a:solidFill>
                  <a:srgbClr val="0000FF"/>
                </a:solidFill>
                <a:latin typeface="Times New Roman" pitchFamily="18" charset="0"/>
                <a:cs typeface="Times New Roman" pitchFamily="18" charset="0"/>
              </a:rPr>
              <a:t>- </a:t>
            </a:r>
            <a:r>
              <a:rPr lang="vi-VN" sz="2400" b="1" dirty="0">
                <a:solidFill>
                  <a:srgbClr val="0000FF"/>
                </a:solidFill>
                <a:latin typeface="Times New Roman" pitchFamily="18" charset="0"/>
                <a:ea typeface="Cambria" panose="02040503050406030204" pitchFamily="18" charset="0"/>
                <a:cs typeface="Times New Roman" pitchFamily="18" charset="0"/>
              </a:rPr>
              <a:t>Chiều dài ước tính 9 ki-lô-mét. </a:t>
            </a:r>
            <a:endParaRPr lang="en-US" sz="2400" b="1" dirty="0">
              <a:solidFill>
                <a:srgbClr val="0000FF"/>
              </a:solidFill>
              <a:latin typeface="Times New Roman" pitchFamily="18" charset="0"/>
              <a:ea typeface="Cambria" panose="02040503050406030204" pitchFamily="18" charset="0"/>
              <a:cs typeface="Times New Roman" pitchFamily="18" charset="0"/>
            </a:endParaRPr>
          </a:p>
        </p:txBody>
      </p:sp>
      <p:sp>
        <p:nvSpPr>
          <p:cNvPr id="32" name="TextBox 31"/>
          <p:cNvSpPr txBox="1"/>
          <p:nvPr/>
        </p:nvSpPr>
        <p:spPr>
          <a:xfrm>
            <a:off x="0" y="5368413"/>
            <a:ext cx="8126361" cy="461665"/>
          </a:xfrm>
          <a:prstGeom prst="rect">
            <a:avLst/>
          </a:prstGeom>
          <a:noFill/>
        </p:spPr>
        <p:txBody>
          <a:bodyPr wrap="square" rtlCol="0">
            <a:spAutoFit/>
          </a:bodyPr>
          <a:lstStyle/>
          <a:p>
            <a:r>
              <a:rPr lang="en-US" sz="2400" dirty="0">
                <a:solidFill>
                  <a:srgbClr val="0000FF"/>
                </a:solidFill>
                <a:latin typeface="Times New Roman" pitchFamily="18" charset="0"/>
                <a:cs typeface="Times New Roman" pitchFamily="18" charset="0"/>
              </a:rPr>
              <a:t>-</a:t>
            </a:r>
            <a:r>
              <a:rPr lang="vi-VN" sz="2400" b="1" dirty="0">
                <a:solidFill>
                  <a:srgbClr val="0000FF"/>
                </a:solidFill>
                <a:latin typeface="Times New Roman" pitchFamily="18" charset="0"/>
                <a:ea typeface="Cambria" panose="02040503050406030204" pitchFamily="18" charset="0"/>
                <a:cs typeface="Times New Roman" pitchFamily="18" charset="0"/>
              </a:rPr>
              <a:t>Thể tích 38,5 triệu mét khối. </a:t>
            </a:r>
            <a:endParaRPr lang="en-US" sz="2400" b="1" dirty="0">
              <a:solidFill>
                <a:srgbClr val="0000FF"/>
              </a:solidFill>
              <a:latin typeface="Times New Roman" pitchFamily="18" charset="0"/>
              <a:ea typeface="Cambria" panose="02040503050406030204" pitchFamily="18" charset="0"/>
              <a:cs typeface="Times New Roman" pitchFamily="18" charset="0"/>
            </a:endParaRPr>
          </a:p>
        </p:txBody>
      </p:sp>
      <p:sp>
        <p:nvSpPr>
          <p:cNvPr id="33" name="TextBox 32"/>
          <p:cNvSpPr txBox="1"/>
          <p:nvPr/>
        </p:nvSpPr>
        <p:spPr>
          <a:xfrm>
            <a:off x="0" y="5810865"/>
            <a:ext cx="9085006" cy="830997"/>
          </a:xfrm>
          <a:prstGeom prst="rect">
            <a:avLst/>
          </a:prstGeom>
          <a:noFill/>
        </p:spPr>
        <p:txBody>
          <a:bodyPr wrap="square" rtlCol="0">
            <a:spAutoFit/>
          </a:bodyPr>
          <a:lstStyle/>
          <a:p>
            <a:r>
              <a:rPr lang="en-US" sz="2400" dirty="0">
                <a:solidFill>
                  <a:srgbClr val="0000FF"/>
                </a:solidFill>
                <a:latin typeface="Times New Roman" pitchFamily="18" charset="0"/>
                <a:cs typeface="Times New Roman" pitchFamily="18" charset="0"/>
              </a:rPr>
              <a:t>- </a:t>
            </a:r>
            <a:r>
              <a:rPr lang="vi-VN" sz="2400" b="1" dirty="0">
                <a:solidFill>
                  <a:srgbClr val="0000FF"/>
                </a:solidFill>
                <a:latin typeface="Times New Roman" pitchFamily="18" charset="0"/>
                <a:ea typeface="Cambria" panose="02040503050406030204" pitchFamily="18" charset="0"/>
                <a:cs typeface="Times New Roman" pitchFamily="18" charset="0"/>
              </a:rPr>
              <a:t>Có thể chứa tới 68 máy bay Bô-ing 777 hoặc cả khu phố sầm uất với những tòa nhà cao 40 tầng. </a:t>
            </a:r>
            <a:endParaRPr lang="en-US" sz="2400" b="1" dirty="0">
              <a:solidFill>
                <a:srgbClr val="0000FF"/>
              </a:solidFill>
              <a:latin typeface="Times New Roman" pitchFamily="18" charset="0"/>
              <a:ea typeface="Cambria" panose="02040503050406030204" pitchFamily="18" charset="0"/>
              <a:cs typeface="Times New Roman" pitchFamily="18" charset="0"/>
            </a:endParaRPr>
          </a:p>
        </p:txBody>
      </p:sp>
      <p:pic>
        <p:nvPicPr>
          <p:cNvPr id="34" name="Picture 33" descr="A cave with water and rocks&#10;&#10;Description automatically generated">
            <a:extLst>
              <a:ext uri="{FF2B5EF4-FFF2-40B4-BE49-F238E27FC236}">
                <a16:creationId xmlns:a16="http://schemas.microsoft.com/office/drawing/2014/main" id="{64E86348-9C49-02D8-115B-C68179E00D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9525" y="4084319"/>
            <a:ext cx="3052475" cy="2773681"/>
          </a:xfrm>
          <a:prstGeom prst="rect">
            <a:avLst/>
          </a:prstGeom>
        </p:spPr>
      </p:pic>
    </p:spTree>
    <p:extLst>
      <p:ext uri="{BB962C8B-B14F-4D97-AF65-F5344CB8AC3E}">
        <p14:creationId xmlns:p14="http://schemas.microsoft.com/office/powerpoint/2010/main" val="2231488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anim calcmode="discrete" valueType="clr">
                                      <p:cBhvr override="childStyle">
                                        <p:cTn id="7"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
                                        </p:tgtEl>
                                        <p:attrNameLst>
                                          <p:attrName>fillcolor</p:attrName>
                                        </p:attrNameLst>
                                      </p:cBhvr>
                                      <p:tavLst>
                                        <p:tav tm="0">
                                          <p:val>
                                            <p:clrVal>
                                              <a:schemeClr val="accent2"/>
                                            </p:clrVal>
                                          </p:val>
                                        </p:tav>
                                        <p:tav tm="50000">
                                          <p:val>
                                            <p:clrVal>
                                              <a:schemeClr val="hlink"/>
                                            </p:clrVal>
                                          </p:val>
                                        </p:tav>
                                      </p:tavLst>
                                    </p:anim>
                                    <p:set>
                                      <p:cBhvr>
                                        <p:cTn id="9" dur="80"/>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5"/>
                                        </p:tgtEl>
                                        <p:attrNameLst>
                                          <p:attrName>style.visibility</p:attrName>
                                        </p:attrNameLst>
                                      </p:cBhvr>
                                      <p:to>
                                        <p:strVal val="visible"/>
                                      </p:to>
                                    </p:set>
                                    <p:anim calcmode="discrete" valueType="clr">
                                      <p:cBhvr override="childStyle">
                                        <p:cTn id="14"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
                                        </p:tgtEl>
                                        <p:attrNameLst>
                                          <p:attrName>fillcolor</p:attrName>
                                        </p:attrNameLst>
                                      </p:cBhvr>
                                      <p:tavLst>
                                        <p:tav tm="0">
                                          <p:val>
                                            <p:clrVal>
                                              <a:schemeClr val="accent2"/>
                                            </p:clrVal>
                                          </p:val>
                                        </p:tav>
                                        <p:tav tm="50000">
                                          <p:val>
                                            <p:clrVal>
                                              <a:schemeClr val="hlink"/>
                                            </p:clrVal>
                                          </p:val>
                                        </p:tav>
                                      </p:tavLst>
                                    </p:anim>
                                    <p:set>
                                      <p:cBhvr>
                                        <p:cTn id="16" dur="80"/>
                                        <p:tgtEl>
                                          <p:spTgt spid="1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7">
                                            <p:txEl>
                                              <p:pRg st="0" end="0"/>
                                            </p:txEl>
                                          </p:spTgt>
                                        </p:tgtEl>
                                        <p:attrNameLst>
                                          <p:attrName>style.visibility</p:attrName>
                                        </p:attrNameLst>
                                      </p:cBhvr>
                                      <p:to>
                                        <p:strVal val="visible"/>
                                      </p:to>
                                    </p:set>
                                    <p:anim calcmode="discrete" valueType="clr">
                                      <p:cBhvr override="childStyle">
                                        <p:cTn id="21" dur="80"/>
                                        <p:tgtEl>
                                          <p:spTgt spid="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7">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17">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7">
                                            <p:txEl>
                                              <p:pRg st="1" end="1"/>
                                            </p:txEl>
                                          </p:spTgt>
                                        </p:tgtEl>
                                        <p:attrNameLst>
                                          <p:attrName>style.visibility</p:attrName>
                                        </p:attrNameLst>
                                      </p:cBhvr>
                                      <p:to>
                                        <p:strVal val="visible"/>
                                      </p:to>
                                    </p:set>
                                    <p:anim calcmode="discrete" valueType="clr">
                                      <p:cBhvr override="childStyle">
                                        <p:cTn id="28" dur="80"/>
                                        <p:tgtEl>
                                          <p:spTgt spid="1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7">
                                            <p:txEl>
                                              <p:pRg st="1" end="1"/>
                                            </p:txEl>
                                          </p:spTgt>
                                        </p:tgtEl>
                                        <p:attrNameLst>
                                          <p:attrName>fillcolor</p:attrName>
                                        </p:attrNameLst>
                                      </p:cBhvr>
                                      <p:tavLst>
                                        <p:tav tm="0">
                                          <p:val>
                                            <p:clrVal>
                                              <a:schemeClr val="accent2"/>
                                            </p:clrVal>
                                          </p:val>
                                        </p:tav>
                                        <p:tav tm="50000">
                                          <p:val>
                                            <p:clrVal>
                                              <a:schemeClr val="hlink"/>
                                            </p:clrVal>
                                          </p:val>
                                        </p:tav>
                                      </p:tavLst>
                                    </p:anim>
                                    <p:set>
                                      <p:cBhvr>
                                        <p:cTn id="30" dur="80"/>
                                        <p:tgtEl>
                                          <p:spTgt spid="17">
                                            <p:txEl>
                                              <p:pRg st="1" end="1"/>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8"/>
                                        </p:tgtEl>
                                        <p:attrNameLst>
                                          <p:attrName>style.visibility</p:attrName>
                                        </p:attrNameLst>
                                      </p:cBhvr>
                                      <p:to>
                                        <p:strVal val="visible"/>
                                      </p:to>
                                    </p:set>
                                    <p:anim calcmode="discrete" valueType="clr">
                                      <p:cBhvr override="childStyle">
                                        <p:cTn id="35"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8"/>
                                        </p:tgtEl>
                                        <p:attrNameLst>
                                          <p:attrName>fillcolor</p:attrName>
                                        </p:attrNameLst>
                                      </p:cBhvr>
                                      <p:tavLst>
                                        <p:tav tm="0">
                                          <p:val>
                                            <p:clrVal>
                                              <a:schemeClr val="accent2"/>
                                            </p:clrVal>
                                          </p:val>
                                        </p:tav>
                                        <p:tav tm="50000">
                                          <p:val>
                                            <p:clrVal>
                                              <a:schemeClr val="hlink"/>
                                            </p:clrVal>
                                          </p:val>
                                        </p:tav>
                                      </p:tavLst>
                                    </p:anim>
                                    <p:set>
                                      <p:cBhvr>
                                        <p:cTn id="37" dur="80"/>
                                        <p:tgtEl>
                                          <p:spTgt spid="18"/>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27"/>
                                        </p:tgtEl>
                                        <p:attrNameLst>
                                          <p:attrName>style.visibility</p:attrName>
                                        </p:attrNameLst>
                                      </p:cBhvr>
                                      <p:to>
                                        <p:strVal val="visible"/>
                                      </p:to>
                                    </p:set>
                                    <p:anim calcmode="discrete" valueType="clr">
                                      <p:cBhvr override="childStyle">
                                        <p:cTn id="42"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7"/>
                                        </p:tgtEl>
                                        <p:attrNameLst>
                                          <p:attrName>fillcolor</p:attrName>
                                        </p:attrNameLst>
                                      </p:cBhvr>
                                      <p:tavLst>
                                        <p:tav tm="0">
                                          <p:val>
                                            <p:clrVal>
                                              <a:schemeClr val="accent2"/>
                                            </p:clrVal>
                                          </p:val>
                                        </p:tav>
                                        <p:tav tm="50000">
                                          <p:val>
                                            <p:clrVal>
                                              <a:schemeClr val="hlink"/>
                                            </p:clrVal>
                                          </p:val>
                                        </p:tav>
                                      </p:tavLst>
                                    </p:anim>
                                    <p:set>
                                      <p:cBhvr>
                                        <p:cTn id="44" dur="80"/>
                                        <p:tgtEl>
                                          <p:spTgt spid="27"/>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28"/>
                                        </p:tgtEl>
                                        <p:attrNameLst>
                                          <p:attrName>style.visibility</p:attrName>
                                        </p:attrNameLst>
                                      </p:cBhvr>
                                      <p:to>
                                        <p:strVal val="visible"/>
                                      </p:to>
                                    </p:set>
                                    <p:anim calcmode="discrete" valueType="clr">
                                      <p:cBhvr override="childStyle">
                                        <p:cTn id="49"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8"/>
                                        </p:tgtEl>
                                        <p:attrNameLst>
                                          <p:attrName>fillcolor</p:attrName>
                                        </p:attrNameLst>
                                      </p:cBhvr>
                                      <p:tavLst>
                                        <p:tav tm="0">
                                          <p:val>
                                            <p:clrVal>
                                              <a:schemeClr val="accent2"/>
                                            </p:clrVal>
                                          </p:val>
                                        </p:tav>
                                        <p:tav tm="50000">
                                          <p:val>
                                            <p:clrVal>
                                              <a:schemeClr val="hlink"/>
                                            </p:clrVal>
                                          </p:val>
                                        </p:tav>
                                      </p:tavLst>
                                    </p:anim>
                                    <p:set>
                                      <p:cBhvr>
                                        <p:cTn id="51" dur="80"/>
                                        <p:tgtEl>
                                          <p:spTgt spid="28"/>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ppt_x"/>
                                          </p:val>
                                        </p:tav>
                                        <p:tav tm="100000">
                                          <p:val>
                                            <p:strVal val="#ppt_x"/>
                                          </p:val>
                                        </p:tav>
                                      </p:tavLst>
                                    </p:anim>
                                    <p:anim calcmode="lin" valueType="num">
                                      <p:cBhvr additive="base">
                                        <p:cTn id="57" dur="500" fill="hold"/>
                                        <p:tgtEl>
                                          <p:spTgt spid="26"/>
                                        </p:tgtEl>
                                        <p:attrNameLst>
                                          <p:attrName>ppt_y</p:attrName>
                                        </p:attrNameLst>
                                      </p:cBhvr>
                                      <p:tavLst>
                                        <p:tav tm="0">
                                          <p:val>
                                            <p:strVal val="1+#ppt_h/2"/>
                                          </p:val>
                                        </p:tav>
                                        <p:tav tm="100000">
                                          <p:val>
                                            <p:strVal val="#ppt_y"/>
                                          </p:val>
                                        </p:tav>
                                      </p:tavLst>
                                    </p:anim>
                                  </p:childTnLst>
                                </p:cTn>
                              </p:par>
                            </p:childTnLst>
                          </p:cTn>
                        </p:par>
                        <p:par>
                          <p:cTn id="58" fill="hold">
                            <p:stCondLst>
                              <p:cond delay="500"/>
                            </p:stCondLst>
                            <p:childTnLst>
                              <p:par>
                                <p:cTn id="59" presetID="2" presetClass="entr" presetSubtype="4"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7" presetClass="entr" presetSubtype="0" fill="hold" grpId="0" nodeType="clickEffect">
                                  <p:stCondLst>
                                    <p:cond delay="0"/>
                                  </p:stCondLst>
                                  <p:iterate type="lt">
                                    <p:tmPct val="50000"/>
                                  </p:iterate>
                                  <p:childTnLst>
                                    <p:set>
                                      <p:cBhvr>
                                        <p:cTn id="66" dur="1" fill="hold">
                                          <p:stCondLst>
                                            <p:cond delay="0"/>
                                          </p:stCondLst>
                                        </p:cTn>
                                        <p:tgtEl>
                                          <p:spTgt spid="30"/>
                                        </p:tgtEl>
                                        <p:attrNameLst>
                                          <p:attrName>style.visibility</p:attrName>
                                        </p:attrNameLst>
                                      </p:cBhvr>
                                      <p:to>
                                        <p:strVal val="visible"/>
                                      </p:to>
                                    </p:set>
                                    <p:anim calcmode="discrete" valueType="clr">
                                      <p:cBhvr override="childStyle">
                                        <p:cTn id="67" dur="8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30"/>
                                        </p:tgtEl>
                                        <p:attrNameLst>
                                          <p:attrName>fillcolor</p:attrName>
                                        </p:attrNameLst>
                                      </p:cBhvr>
                                      <p:tavLst>
                                        <p:tav tm="0">
                                          <p:val>
                                            <p:clrVal>
                                              <a:schemeClr val="accent2"/>
                                            </p:clrVal>
                                          </p:val>
                                        </p:tav>
                                        <p:tav tm="50000">
                                          <p:val>
                                            <p:clrVal>
                                              <a:schemeClr val="hlink"/>
                                            </p:clrVal>
                                          </p:val>
                                        </p:tav>
                                      </p:tavLst>
                                    </p:anim>
                                    <p:set>
                                      <p:cBhvr>
                                        <p:cTn id="69" dur="80"/>
                                        <p:tgtEl>
                                          <p:spTgt spid="30"/>
                                        </p:tgtEl>
                                        <p:attrNameLst>
                                          <p:attrName>fill.type</p:attrName>
                                        </p:attrNameLst>
                                      </p:cBhvr>
                                      <p:to>
                                        <p:strVal val="solid"/>
                                      </p:to>
                                    </p:set>
                                  </p:childTnLst>
                                </p:cTn>
                              </p:par>
                            </p:childTnLst>
                          </p:cTn>
                        </p:par>
                      </p:childTnLst>
                    </p:cTn>
                  </p:par>
                  <p:par>
                    <p:cTn id="70" fill="hold">
                      <p:stCondLst>
                        <p:cond delay="indefinite"/>
                      </p:stCondLst>
                      <p:childTnLst>
                        <p:par>
                          <p:cTn id="71" fill="hold">
                            <p:stCondLst>
                              <p:cond delay="0"/>
                            </p:stCondLst>
                            <p:childTnLst>
                              <p:par>
                                <p:cTn id="72" presetID="27" presetClass="entr" presetSubtype="0" fill="hold" grpId="0" nodeType="clickEffect">
                                  <p:stCondLst>
                                    <p:cond delay="0"/>
                                  </p:stCondLst>
                                  <p:iterate type="lt">
                                    <p:tmPct val="50000"/>
                                  </p:iterate>
                                  <p:childTnLst>
                                    <p:set>
                                      <p:cBhvr>
                                        <p:cTn id="73" dur="1" fill="hold">
                                          <p:stCondLst>
                                            <p:cond delay="0"/>
                                          </p:stCondLst>
                                        </p:cTn>
                                        <p:tgtEl>
                                          <p:spTgt spid="31"/>
                                        </p:tgtEl>
                                        <p:attrNameLst>
                                          <p:attrName>style.visibility</p:attrName>
                                        </p:attrNameLst>
                                      </p:cBhvr>
                                      <p:to>
                                        <p:strVal val="visible"/>
                                      </p:to>
                                    </p:set>
                                    <p:anim calcmode="discrete" valueType="clr">
                                      <p:cBhvr override="childStyle">
                                        <p:cTn id="74"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75" dur="80"/>
                                        <p:tgtEl>
                                          <p:spTgt spid="31"/>
                                        </p:tgtEl>
                                        <p:attrNameLst>
                                          <p:attrName>fillcolor</p:attrName>
                                        </p:attrNameLst>
                                      </p:cBhvr>
                                      <p:tavLst>
                                        <p:tav tm="0">
                                          <p:val>
                                            <p:clrVal>
                                              <a:schemeClr val="accent2"/>
                                            </p:clrVal>
                                          </p:val>
                                        </p:tav>
                                        <p:tav tm="50000">
                                          <p:val>
                                            <p:clrVal>
                                              <a:schemeClr val="hlink"/>
                                            </p:clrVal>
                                          </p:val>
                                        </p:tav>
                                      </p:tavLst>
                                    </p:anim>
                                    <p:set>
                                      <p:cBhvr>
                                        <p:cTn id="76" dur="80"/>
                                        <p:tgtEl>
                                          <p:spTgt spid="31"/>
                                        </p:tgtEl>
                                        <p:attrNameLst>
                                          <p:attrName>fill.type</p:attrName>
                                        </p:attrNameLst>
                                      </p:cBhvr>
                                      <p:to>
                                        <p:strVal val="solid"/>
                                      </p:to>
                                    </p:set>
                                  </p:childTnLst>
                                </p:cTn>
                              </p:par>
                            </p:childTnLst>
                          </p:cTn>
                        </p:par>
                      </p:childTnLst>
                    </p:cTn>
                  </p:par>
                  <p:par>
                    <p:cTn id="77" fill="hold">
                      <p:stCondLst>
                        <p:cond delay="indefinite"/>
                      </p:stCondLst>
                      <p:childTnLst>
                        <p:par>
                          <p:cTn id="78" fill="hold">
                            <p:stCondLst>
                              <p:cond delay="0"/>
                            </p:stCondLst>
                            <p:childTnLst>
                              <p:par>
                                <p:cTn id="79" presetID="27" presetClass="entr" presetSubtype="0" fill="hold" grpId="0" nodeType="clickEffect">
                                  <p:stCondLst>
                                    <p:cond delay="0"/>
                                  </p:stCondLst>
                                  <p:iterate type="lt">
                                    <p:tmPct val="50000"/>
                                  </p:iterate>
                                  <p:childTnLst>
                                    <p:set>
                                      <p:cBhvr>
                                        <p:cTn id="80" dur="1" fill="hold">
                                          <p:stCondLst>
                                            <p:cond delay="0"/>
                                          </p:stCondLst>
                                        </p:cTn>
                                        <p:tgtEl>
                                          <p:spTgt spid="32"/>
                                        </p:tgtEl>
                                        <p:attrNameLst>
                                          <p:attrName>style.visibility</p:attrName>
                                        </p:attrNameLst>
                                      </p:cBhvr>
                                      <p:to>
                                        <p:strVal val="visible"/>
                                      </p:to>
                                    </p:set>
                                    <p:anim calcmode="discrete" valueType="clr">
                                      <p:cBhvr override="childStyle">
                                        <p:cTn id="81"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82" dur="80"/>
                                        <p:tgtEl>
                                          <p:spTgt spid="32"/>
                                        </p:tgtEl>
                                        <p:attrNameLst>
                                          <p:attrName>fillcolor</p:attrName>
                                        </p:attrNameLst>
                                      </p:cBhvr>
                                      <p:tavLst>
                                        <p:tav tm="0">
                                          <p:val>
                                            <p:clrVal>
                                              <a:schemeClr val="accent2"/>
                                            </p:clrVal>
                                          </p:val>
                                        </p:tav>
                                        <p:tav tm="50000">
                                          <p:val>
                                            <p:clrVal>
                                              <a:schemeClr val="hlink"/>
                                            </p:clrVal>
                                          </p:val>
                                        </p:tav>
                                      </p:tavLst>
                                    </p:anim>
                                    <p:set>
                                      <p:cBhvr>
                                        <p:cTn id="83" dur="80"/>
                                        <p:tgtEl>
                                          <p:spTgt spid="32"/>
                                        </p:tgtEl>
                                        <p:attrNameLst>
                                          <p:attrName>fill.type</p:attrName>
                                        </p:attrNameLst>
                                      </p:cBhvr>
                                      <p:to>
                                        <p:strVal val="solid"/>
                                      </p:to>
                                    </p:set>
                                  </p:childTnLst>
                                </p:cTn>
                              </p:par>
                            </p:childTnLst>
                          </p:cTn>
                        </p:par>
                      </p:childTnLst>
                    </p:cTn>
                  </p:par>
                  <p:par>
                    <p:cTn id="84" fill="hold">
                      <p:stCondLst>
                        <p:cond delay="indefinite"/>
                      </p:stCondLst>
                      <p:childTnLst>
                        <p:par>
                          <p:cTn id="85" fill="hold">
                            <p:stCondLst>
                              <p:cond delay="0"/>
                            </p:stCondLst>
                            <p:childTnLst>
                              <p:par>
                                <p:cTn id="86" presetID="27" presetClass="entr" presetSubtype="0" fill="hold" grpId="0" nodeType="clickEffect">
                                  <p:stCondLst>
                                    <p:cond delay="0"/>
                                  </p:stCondLst>
                                  <p:iterate type="lt">
                                    <p:tmPct val="50000"/>
                                  </p:iterate>
                                  <p:childTnLst>
                                    <p:set>
                                      <p:cBhvr>
                                        <p:cTn id="87" dur="1" fill="hold">
                                          <p:stCondLst>
                                            <p:cond delay="0"/>
                                          </p:stCondLst>
                                        </p:cTn>
                                        <p:tgtEl>
                                          <p:spTgt spid="33"/>
                                        </p:tgtEl>
                                        <p:attrNameLst>
                                          <p:attrName>style.visibility</p:attrName>
                                        </p:attrNameLst>
                                      </p:cBhvr>
                                      <p:to>
                                        <p:strVal val="visible"/>
                                      </p:to>
                                    </p:set>
                                    <p:anim calcmode="discrete" valueType="clr">
                                      <p:cBhvr override="childStyle">
                                        <p:cTn id="88" dur="80"/>
                                        <p:tgtEl>
                                          <p:spTgt spid="33"/>
                                        </p:tgtEl>
                                        <p:attrNameLst>
                                          <p:attrName>style.color</p:attrName>
                                        </p:attrNameLst>
                                      </p:cBhvr>
                                      <p:tavLst>
                                        <p:tav tm="0">
                                          <p:val>
                                            <p:clrVal>
                                              <a:schemeClr val="accent2"/>
                                            </p:clrVal>
                                          </p:val>
                                        </p:tav>
                                        <p:tav tm="50000">
                                          <p:val>
                                            <p:clrVal>
                                              <a:schemeClr val="hlink"/>
                                            </p:clrVal>
                                          </p:val>
                                        </p:tav>
                                      </p:tavLst>
                                    </p:anim>
                                    <p:anim calcmode="discrete" valueType="clr">
                                      <p:cBhvr>
                                        <p:cTn id="89" dur="80"/>
                                        <p:tgtEl>
                                          <p:spTgt spid="33"/>
                                        </p:tgtEl>
                                        <p:attrNameLst>
                                          <p:attrName>fillcolor</p:attrName>
                                        </p:attrNameLst>
                                      </p:cBhvr>
                                      <p:tavLst>
                                        <p:tav tm="0">
                                          <p:val>
                                            <p:clrVal>
                                              <a:schemeClr val="accent2"/>
                                            </p:clrVal>
                                          </p:val>
                                        </p:tav>
                                        <p:tav tm="50000">
                                          <p:val>
                                            <p:clrVal>
                                              <a:schemeClr val="hlink"/>
                                            </p:clrVal>
                                          </p:val>
                                        </p:tav>
                                      </p:tavLst>
                                    </p:anim>
                                    <p:set>
                                      <p:cBhvr>
                                        <p:cTn id="90" dur="80"/>
                                        <p:tgtEl>
                                          <p:spTgt spid="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26" grpId="0" animBg="1"/>
      <p:bldP spid="27" grpId="0"/>
      <p:bldP spid="28" grpId="0"/>
      <p:bldP spid="29"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
            <a:ext cx="12192000" cy="461665"/>
          </a:xfrm>
          <a:prstGeom prst="rect">
            <a:avLst/>
          </a:prstGeom>
          <a:noFill/>
        </p:spPr>
        <p:txBody>
          <a:bodyPr wrap="square" rtlCol="0">
            <a:spAutoFit/>
          </a:bodyPr>
          <a:lstStyle/>
          <a:p>
            <a:pPr algn="ctr"/>
            <a:r>
              <a:rPr lang="en-US" sz="2400" b="1" dirty="0" err="1">
                <a:solidFill>
                  <a:srgbClr val="0000FF"/>
                </a:solidFill>
                <a:latin typeface="Times New Roman" pitchFamily="18" charset="0"/>
                <a:cs typeface="Times New Roman" pitchFamily="18" charset="0"/>
              </a:rPr>
              <a:t>Thứ</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Hai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ngày</a:t>
            </a:r>
            <a:r>
              <a:rPr lang="en-US" sz="2400" b="1" dirty="0">
                <a:solidFill>
                  <a:srgbClr val="0000FF"/>
                </a:solidFill>
                <a:latin typeface="Times New Roman" pitchFamily="18" charset="0"/>
                <a:cs typeface="Times New Roman" pitchFamily="18" charset="0"/>
              </a:rPr>
              <a:t> 13 </a:t>
            </a:r>
            <a:r>
              <a:rPr lang="en-US" sz="2400" b="1" dirty="0" err="1">
                <a:solidFill>
                  <a:srgbClr val="0000FF"/>
                </a:solidFill>
                <a:latin typeface="Times New Roman" pitchFamily="18" charset="0"/>
                <a:cs typeface="Times New Roman" pitchFamily="18" charset="0"/>
              </a:rPr>
              <a:t>tháng</a:t>
            </a:r>
            <a:r>
              <a:rPr lang="en-US" sz="2400" b="1" dirty="0">
                <a:solidFill>
                  <a:srgbClr val="0000FF"/>
                </a:solidFill>
                <a:latin typeface="Times New Roman" pitchFamily="18" charset="0"/>
                <a:cs typeface="Times New Roman" pitchFamily="18" charset="0"/>
              </a:rPr>
              <a:t> 10 </a:t>
            </a:r>
            <a:r>
              <a:rPr lang="en-US" sz="2400" b="1" dirty="0" err="1">
                <a:solidFill>
                  <a:srgbClr val="0000FF"/>
                </a:solidFill>
                <a:latin typeface="Times New Roman" pitchFamily="18" charset="0"/>
                <a:cs typeface="Times New Roman" pitchFamily="18" charset="0"/>
              </a:rPr>
              <a:t>năm</a:t>
            </a:r>
            <a:r>
              <a:rPr lang="en-US" sz="2400" b="1" dirty="0">
                <a:solidFill>
                  <a:srgbClr val="0000FF"/>
                </a:solidFill>
                <a:latin typeface="Times New Roman" pitchFamily="18" charset="0"/>
                <a:cs typeface="Times New Roman" pitchFamily="18" charset="0"/>
              </a:rPr>
              <a:t> 2025</a:t>
            </a:r>
            <a:endParaRPr lang="vi-VN" sz="2400" b="1" dirty="0">
              <a:solidFill>
                <a:srgbClr val="0000FF"/>
              </a:solidFill>
              <a:latin typeface="Times New Roman" pitchFamily="18" charset="0"/>
              <a:cs typeface="Times New Roman" pitchFamily="18" charset="0"/>
            </a:endParaRPr>
          </a:p>
        </p:txBody>
      </p:sp>
      <p:sp>
        <p:nvSpPr>
          <p:cNvPr id="3" name="TextBox 2"/>
          <p:cNvSpPr txBox="1"/>
          <p:nvPr/>
        </p:nvSpPr>
        <p:spPr>
          <a:xfrm>
            <a:off x="0" y="401153"/>
            <a:ext cx="12192000" cy="461665"/>
          </a:xfrm>
          <a:prstGeom prst="rect">
            <a:avLst/>
          </a:prstGeom>
          <a:noFill/>
        </p:spPr>
        <p:txBody>
          <a:bodyPr wrap="square" rtlCol="0">
            <a:spAutoFit/>
          </a:bodyPr>
          <a:lstStyle/>
          <a:p>
            <a:pPr algn="ct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endParaRPr lang="vi-VN" sz="2400" b="1" dirty="0">
              <a:solidFill>
                <a:srgbClr val="0000FF"/>
              </a:solidFill>
              <a:latin typeface="Times New Roman" pitchFamily="18" charset="0"/>
              <a:cs typeface="Times New Roman" pitchFamily="18" charset="0"/>
            </a:endParaRPr>
          </a:p>
        </p:txBody>
      </p:sp>
      <p:sp>
        <p:nvSpPr>
          <p:cNvPr id="4" name="TextBox 3"/>
          <p:cNvSpPr txBox="1"/>
          <p:nvPr/>
        </p:nvSpPr>
        <p:spPr>
          <a:xfrm>
            <a:off x="0" y="814481"/>
            <a:ext cx="12192000" cy="461665"/>
          </a:xfrm>
          <a:prstGeom prst="rect">
            <a:avLst/>
          </a:prstGeom>
          <a:noFill/>
        </p:spPr>
        <p:txBody>
          <a:bodyPr wrap="square" rtlCol="0">
            <a:spAutoFit/>
          </a:bodyPr>
          <a:lstStyle/>
          <a:p>
            <a:pPr algn="ctr"/>
            <a:r>
              <a:rPr lang="en-US" sz="2400" b="1" dirty="0" err="1">
                <a:solidFill>
                  <a:srgbClr val="FF0000"/>
                </a:solidFill>
                <a:latin typeface="Times New Roman" pitchFamily="18" charset="0"/>
                <a:cs typeface="Times New Roman" pitchFamily="18" charset="0"/>
              </a:rPr>
              <a:t>Bài</a:t>
            </a:r>
            <a:r>
              <a:rPr lang="en-US" sz="2400" b="1" dirty="0">
                <a:solidFill>
                  <a:srgbClr val="FF0000"/>
                </a:solidFill>
                <a:latin typeface="Times New Roman" pitchFamily="18" charset="0"/>
                <a:cs typeface="Times New Roman" pitchFamily="18" charset="0"/>
              </a:rPr>
              <a:t> 11. </a:t>
            </a:r>
            <a:r>
              <a:rPr lang="en-US" sz="2400" b="1" dirty="0" err="1">
                <a:solidFill>
                  <a:srgbClr val="FF0000"/>
                </a:solidFill>
                <a:latin typeface="Times New Roman" pitchFamily="18" charset="0"/>
                <a:cs typeface="Times New Roman" pitchFamily="18" charset="0"/>
              </a:rPr>
              <a:t>Đọc</a:t>
            </a:r>
            <a:r>
              <a:rPr lang="en-US" sz="2400" b="1" dirty="0">
                <a:solidFill>
                  <a:srgbClr val="FF0000"/>
                </a:solidFill>
                <a:latin typeface="Times New Roman" pitchFamily="18" charset="0"/>
                <a:cs typeface="Times New Roman" pitchFamily="18" charset="0"/>
              </a:rPr>
              <a:t>: Hang </a:t>
            </a:r>
            <a:r>
              <a:rPr lang="en-US" sz="2400" b="1" dirty="0" err="1">
                <a:solidFill>
                  <a:srgbClr val="FF0000"/>
                </a:solidFill>
                <a:latin typeface="Times New Roman" pitchFamily="18" charset="0"/>
                <a:cs typeface="Times New Roman" pitchFamily="18" charset="0"/>
              </a:rPr>
              <a:t>Sơn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Đoòng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điều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kì</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thú</a:t>
            </a:r>
            <a:r>
              <a:rPr lang="en-US" sz="2400" b="1" dirty="0">
                <a:solidFill>
                  <a:srgbClr val="FF0000"/>
                </a:solidFill>
                <a:latin typeface="Times New Roman" pitchFamily="18" charset="0"/>
                <a:cs typeface="Times New Roman" pitchFamily="18" charset="0"/>
              </a:rPr>
              <a:t>.</a:t>
            </a:r>
          </a:p>
        </p:txBody>
      </p:sp>
      <p:sp>
        <p:nvSpPr>
          <p:cNvPr id="5" name="TextBox 4"/>
          <p:cNvSpPr txBox="1"/>
          <p:nvPr/>
        </p:nvSpPr>
        <p:spPr>
          <a:xfrm>
            <a:off x="0" y="1032387"/>
            <a:ext cx="2684206" cy="461665"/>
          </a:xfrm>
          <a:prstGeom prst="rect">
            <a:avLst/>
          </a:prstGeom>
          <a:noFill/>
        </p:spPr>
        <p:txBody>
          <a:bodyPr wrap="square" rtlCol="0">
            <a:spAutoFit/>
          </a:bodyPr>
          <a:lstStyle/>
          <a:p>
            <a:r>
              <a:rPr lang="en-US" sz="2400" b="1" dirty="0" err="1">
                <a:solidFill>
                  <a:srgbClr val="0000FF"/>
                </a:solidFill>
                <a:latin typeface="Times New Roman" pitchFamily="18" charset="0"/>
                <a:cs typeface="Times New Roman" pitchFamily="18" charset="0"/>
              </a:rPr>
              <a:t>Luyện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hiểu</a:t>
            </a:r>
            <a:r>
              <a:rPr lang="en-US" sz="2400" b="1" dirty="0">
                <a:solidFill>
                  <a:srgbClr val="0000FF"/>
                </a:solidFill>
                <a:latin typeface="Times New Roman" pitchFamily="18" charset="0"/>
                <a:cs typeface="Times New Roman" pitchFamily="18" charset="0"/>
              </a:rPr>
              <a:t>.</a:t>
            </a:r>
          </a:p>
        </p:txBody>
      </p:sp>
      <p:sp>
        <p:nvSpPr>
          <p:cNvPr id="6" name="TextBox 5"/>
          <p:cNvSpPr txBox="1"/>
          <p:nvPr/>
        </p:nvSpPr>
        <p:spPr>
          <a:xfrm>
            <a:off x="0" y="1430594"/>
            <a:ext cx="12192000" cy="461665"/>
          </a:xfrm>
          <a:prstGeom prst="rect">
            <a:avLst/>
          </a:prstGeom>
          <a:noFill/>
        </p:spPr>
        <p:txBody>
          <a:bodyPr wrap="square" rtlCol="0">
            <a:spAutoFit/>
          </a:bodyPr>
          <a:lstStyle/>
          <a:p>
            <a:r>
              <a:rPr lang="en-US" sz="2400" b="1" dirty="0">
                <a:solidFill>
                  <a:srgbClr val="008000"/>
                </a:solidFill>
                <a:latin typeface="Times New Roman" pitchFamily="18" charset="0"/>
                <a:ea typeface="Cambria" panose="02040503050406030204" pitchFamily="18" charset="0"/>
                <a:cs typeface="Times New Roman" pitchFamily="18" charset="0"/>
              </a:rPr>
              <a:t>4. </a:t>
            </a:r>
            <a:r>
              <a:rPr lang="vi-VN" sz="2400" b="1" dirty="0">
                <a:solidFill>
                  <a:srgbClr val="008000"/>
                </a:solidFill>
                <a:latin typeface="Times New Roman" pitchFamily="18" charset="0"/>
                <a:ea typeface="Cambria" panose="02040503050406030204" pitchFamily="18" charset="0"/>
                <a:cs typeface="Times New Roman" pitchFamily="18" charset="0"/>
              </a:rPr>
              <a:t>Nêu những điều đặc biệt của hệ sinh thái trong hang Sơn Đoòng. </a:t>
            </a:r>
            <a:endParaRPr lang="en-US" sz="2400" b="1" dirty="0">
              <a:solidFill>
                <a:srgbClr val="008000"/>
              </a:solidFill>
              <a:latin typeface="Times New Roman" pitchFamily="18" charset="0"/>
              <a:ea typeface="Cambria" panose="02040503050406030204" pitchFamily="18" charset="0"/>
              <a:cs typeface="Times New Roman" pitchFamily="18" charset="0"/>
            </a:endParaRPr>
          </a:p>
        </p:txBody>
      </p:sp>
      <p:sp>
        <p:nvSpPr>
          <p:cNvPr id="7" name="TextBox 6"/>
          <p:cNvSpPr txBox="1"/>
          <p:nvPr/>
        </p:nvSpPr>
        <p:spPr>
          <a:xfrm>
            <a:off x="0" y="1843548"/>
            <a:ext cx="12192000" cy="830997"/>
          </a:xfrm>
          <a:prstGeom prst="rect">
            <a:avLst/>
          </a:prstGeom>
          <a:noFill/>
        </p:spPr>
        <p:txBody>
          <a:bodyPr wrap="square" rtlCol="0">
            <a:spAutoFit/>
          </a:bodyPr>
          <a:lstStyle/>
          <a:p>
            <a:r>
              <a:rPr lang="en-US" sz="2400" b="1" dirty="0">
                <a:solidFill>
                  <a:srgbClr val="0000FF"/>
                </a:solidFill>
                <a:latin typeface="Times New Roman" pitchFamily="18" charset="0"/>
                <a:ea typeface="Cambria" panose="02040503050406030204" pitchFamily="18" charset="0"/>
                <a:cs typeface="Times New Roman" pitchFamily="18" charset="0"/>
              </a:rPr>
              <a:t>- </a:t>
            </a:r>
            <a:r>
              <a:rPr lang="vi-VN" sz="2400" b="1" dirty="0">
                <a:solidFill>
                  <a:srgbClr val="0000FF"/>
                </a:solidFill>
                <a:latin typeface="Times New Roman" pitchFamily="18" charset="0"/>
                <a:ea typeface="Cambria" panose="02040503050406030204" pitchFamily="18" charset="0"/>
                <a:cs typeface="Times New Roman" pitchFamily="18" charset="0"/>
              </a:rPr>
              <a:t>Sơn Đoòng sở hữu hệ sinh thái đặc biệt, nguyên sơ. Trong hang có cả một khu rừng nguyên sinh với động thực vật rất phong phú và khác lạ</a:t>
            </a:r>
            <a:r>
              <a:rPr lang="en-US" sz="2400" b="1" dirty="0">
                <a:solidFill>
                  <a:srgbClr val="0000FF"/>
                </a:solidFill>
                <a:latin typeface="Times New Roman" pitchFamily="18" charset="0"/>
                <a:ea typeface="Cambria" panose="02040503050406030204" pitchFamily="18" charset="0"/>
                <a:cs typeface="Times New Roman" pitchFamily="18" charset="0"/>
              </a:rPr>
              <a:t>:</a:t>
            </a:r>
            <a:endParaRPr lang="en-US" sz="2400" dirty="0">
              <a:solidFill>
                <a:srgbClr val="0000FF"/>
              </a:solidFill>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4D5F871F-CAE8-341B-D1EB-0AAE31DBEB25}"/>
              </a:ext>
            </a:extLst>
          </p:cNvPr>
          <p:cNvPicPr>
            <a:picLocks noChangeAspect="1"/>
          </p:cNvPicPr>
          <p:nvPr/>
        </p:nvPicPr>
        <p:blipFill>
          <a:blip r:embed="rId2"/>
          <a:stretch>
            <a:fillRect/>
          </a:stretch>
        </p:blipFill>
        <p:spPr>
          <a:xfrm>
            <a:off x="796413" y="2684206"/>
            <a:ext cx="5014452" cy="2544753"/>
          </a:xfrm>
          <a:prstGeom prst="rect">
            <a:avLst/>
          </a:prstGeom>
        </p:spPr>
      </p:pic>
      <p:pic>
        <p:nvPicPr>
          <p:cNvPr id="9" name="Picture 8">
            <a:extLst>
              <a:ext uri="{FF2B5EF4-FFF2-40B4-BE49-F238E27FC236}">
                <a16:creationId xmlns:a16="http://schemas.microsoft.com/office/drawing/2014/main" id="{56C1A70B-DA43-C17D-40C5-A399E47CDDBF}"/>
              </a:ext>
            </a:extLst>
          </p:cNvPr>
          <p:cNvPicPr>
            <a:picLocks noChangeAspect="1"/>
          </p:cNvPicPr>
          <p:nvPr/>
        </p:nvPicPr>
        <p:blipFill>
          <a:blip r:embed="rId3"/>
          <a:stretch>
            <a:fillRect/>
          </a:stretch>
        </p:blipFill>
        <p:spPr>
          <a:xfrm>
            <a:off x="6460234" y="2710095"/>
            <a:ext cx="4660050" cy="2495051"/>
          </a:xfrm>
          <a:prstGeom prst="rect">
            <a:avLst/>
          </a:prstGeom>
        </p:spPr>
      </p:pic>
      <p:sp>
        <p:nvSpPr>
          <p:cNvPr id="10" name="TextBox 9"/>
          <p:cNvSpPr txBox="1"/>
          <p:nvPr/>
        </p:nvSpPr>
        <p:spPr>
          <a:xfrm>
            <a:off x="0" y="5368413"/>
            <a:ext cx="12192000" cy="461665"/>
          </a:xfrm>
          <a:prstGeom prst="rect">
            <a:avLst/>
          </a:prstGeom>
          <a:noFill/>
        </p:spPr>
        <p:txBody>
          <a:bodyPr wrap="square" rtlCol="0">
            <a:spAutoFit/>
          </a:bodyPr>
          <a:lstStyle/>
          <a:p>
            <a:r>
              <a:rPr lang="en-US" sz="2400" b="1" dirty="0">
                <a:solidFill>
                  <a:srgbClr val="008000"/>
                </a:solidFill>
                <a:latin typeface="Times New Roman" pitchFamily="18" charset="0"/>
                <a:ea typeface="Cambria" panose="02040503050406030204" pitchFamily="18" charset="0"/>
                <a:cs typeface="Times New Roman" pitchFamily="18" charset="0"/>
              </a:rPr>
              <a:t>5. </a:t>
            </a:r>
            <a:r>
              <a:rPr lang="vi-VN" sz="2400" b="1" dirty="0">
                <a:solidFill>
                  <a:srgbClr val="008000"/>
                </a:solidFill>
                <a:latin typeface="Times New Roman" pitchFamily="18" charset="0"/>
                <a:ea typeface="Cambria" panose="02040503050406030204" pitchFamily="18" charset="0"/>
                <a:cs typeface="Times New Roman" pitchFamily="18" charset="0"/>
              </a:rPr>
              <a:t>Tưởng tượng em là hướng dẫn viên du lịch, hay giới thiệu hang Sơn Đoòng với du khách. </a:t>
            </a:r>
            <a:endParaRPr lang="en-US" sz="2400" b="1" dirty="0">
              <a:solidFill>
                <a:srgbClr val="008000"/>
              </a:solidFill>
              <a:latin typeface="Times New Roman" pitchFamily="18" charset="0"/>
              <a:ea typeface="Cambria" panose="02040503050406030204" pitchFamily="18" charset="0"/>
              <a:cs typeface="Times New Roman" pitchFamily="18"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0"/>
                                        </p:tgtEl>
                                        <p:attrNameLst>
                                          <p:attrName>style.visibility</p:attrName>
                                        </p:attrNameLst>
                                      </p:cBhvr>
                                      <p:to>
                                        <p:strVal val="visible"/>
                                      </p:to>
                                    </p:set>
                                    <p:anim calcmode="discrete" valueType="clr">
                                      <p:cBhvr override="childStyle">
                                        <p:cTn id="26"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0"/>
                                        </p:tgtEl>
                                        <p:attrNameLst>
                                          <p:attrName>fillcolor</p:attrName>
                                        </p:attrNameLst>
                                      </p:cBhvr>
                                      <p:tavLst>
                                        <p:tav tm="0">
                                          <p:val>
                                            <p:clrVal>
                                              <a:schemeClr val="accent2"/>
                                            </p:clrVal>
                                          </p:val>
                                        </p:tav>
                                        <p:tav tm="50000">
                                          <p:val>
                                            <p:clrVal>
                                              <a:schemeClr val="hlink"/>
                                            </p:clrVal>
                                          </p:val>
                                        </p:tav>
                                      </p:tavLst>
                                    </p:anim>
                                    <p:set>
                                      <p:cBhvr>
                                        <p:cTn id="28"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8194" y="1991032"/>
            <a:ext cx="7103805" cy="4893647"/>
          </a:xfrm>
          <a:prstGeom prst="rect">
            <a:avLst/>
          </a:prstGeom>
          <a:noFill/>
        </p:spPr>
        <p:txBody>
          <a:bodyPr wrap="square" rtlCol="0">
            <a:spAutoFit/>
          </a:bodyPr>
          <a:lstStyle/>
          <a:p>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a:solidFill>
                  <a:srgbClr val="FF0066"/>
                </a:solidFill>
                <a:latin typeface="Times New Roman" pitchFamily="18" charset="0"/>
                <a:ea typeface="Cambria" panose="02040503050406030204" pitchFamily="18" charset="0"/>
                <a:cs typeface="Times New Roman" pitchFamily="18" charset="0"/>
              </a:rPr>
              <a:t>** </a:t>
            </a:r>
            <a:r>
              <a:rPr lang="en-US" sz="2400" b="1" dirty="0" err="1">
                <a:solidFill>
                  <a:srgbClr val="FF0066"/>
                </a:solidFill>
                <a:latin typeface="Times New Roman" pitchFamily="18" charset="0"/>
                <a:ea typeface="Cambria" panose="02040503050406030204" pitchFamily="18" charset="0"/>
                <a:cs typeface="Times New Roman" pitchFamily="18" charset="0"/>
              </a:rPr>
              <a:t>Ví</a:t>
            </a:r>
            <a:r>
              <a:rPr lang="en-US" sz="2400" b="1" dirty="0">
                <a:solidFill>
                  <a:srgbClr val="FF0066"/>
                </a:solidFill>
                <a:latin typeface="Times New Roman" pitchFamily="18" charset="0"/>
                <a:ea typeface="Cambria" panose="02040503050406030204" pitchFamily="18" charset="0"/>
                <a:cs typeface="Times New Roman" pitchFamily="18" charset="0"/>
              </a:rPr>
              <a:t> </a:t>
            </a:r>
            <a:r>
              <a:rPr lang="en-US" sz="2400" b="1" dirty="0" err="1">
                <a:solidFill>
                  <a:srgbClr val="FF0066"/>
                </a:solidFill>
                <a:latin typeface="Times New Roman" pitchFamily="18" charset="0"/>
                <a:ea typeface="Cambria" panose="02040503050406030204" pitchFamily="18" charset="0"/>
                <a:cs typeface="Times New Roman" pitchFamily="18" charset="0"/>
              </a:rPr>
              <a:t>dụ</a:t>
            </a:r>
            <a:r>
              <a:rPr lang="en-US" sz="2400" b="1" dirty="0">
                <a:solidFill>
                  <a:srgbClr val="FF0066"/>
                </a:solidFill>
                <a:latin typeface="Times New Roman" pitchFamily="18" charset="0"/>
                <a:ea typeface="Cambria" panose="02040503050406030204" pitchFamily="18" charset="0"/>
                <a:cs typeface="Times New Roman" pitchFamily="18" charset="0"/>
              </a:rPr>
              <a:t>:  </a:t>
            </a:r>
            <a:r>
              <a:rPr lang="vi-VN" sz="2400" b="1" dirty="0">
                <a:solidFill>
                  <a:srgbClr val="0000FF"/>
                </a:solidFill>
                <a:latin typeface="Times New Roman" pitchFamily="18" charset="0"/>
                <a:ea typeface="Cambria" panose="02040503050406030204" pitchFamily="18" charset="0"/>
                <a:cs typeface="Times New Roman" pitchFamily="18" charset="0"/>
              </a:rPr>
              <a:t>Xin được chào quý khách, đến với hang Sơn Đoòng hôm nay, em xin giới thiệu với quý khách một danh lam thắng cảnh tự nhiên tuyệt vời của Việt Nam. Hang Sơn Đoòng là một trong những hang có nhiều ấn tượng, được rất nhiều cơ quan ghi nhận và cấp bằng kỉ lục: Vào năm 2013, hang Sơn Đoòng được ghi nhận là hang động tự nhiên lớn nhất thế giới; Năm 2014, hang được bình chọn là một trong 52 điểm du lịch hấp dẫn nhất thế giới; Năm 2020, được vinh danh là một trong 20 kì quan phá vỡ kỉ lục tự nhiên. Hi vọng nơi đây có thể thoả mãn nhãn quan của quý khách, mời quý khách cùng tiến vào bên trong hang để thăm thú.</a:t>
            </a:r>
            <a:endParaRPr lang="en-US" sz="2400" dirty="0">
              <a:solidFill>
                <a:srgbClr val="0000FF"/>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9E2735CB-EDFA-408B-8C48-77DB65190CAD}"/>
              </a:ext>
            </a:extLst>
          </p:cNvPr>
          <p:cNvPicPr>
            <a:picLocks noChangeAspect="1"/>
          </p:cNvPicPr>
          <p:nvPr/>
        </p:nvPicPr>
        <p:blipFill>
          <a:blip r:embed="rId2"/>
          <a:stretch>
            <a:fillRect/>
          </a:stretch>
        </p:blipFill>
        <p:spPr>
          <a:xfrm>
            <a:off x="0" y="2020530"/>
            <a:ext cx="5088194" cy="4837470"/>
          </a:xfrm>
          <a:prstGeom prst="rect">
            <a:avLst/>
          </a:prstGeom>
        </p:spPr>
      </p:pic>
      <p:sp>
        <p:nvSpPr>
          <p:cNvPr id="4" name="TextBox 3"/>
          <p:cNvSpPr txBox="1"/>
          <p:nvPr/>
        </p:nvSpPr>
        <p:spPr>
          <a:xfrm>
            <a:off x="0" y="7"/>
            <a:ext cx="12192000" cy="461665"/>
          </a:xfrm>
          <a:prstGeom prst="rect">
            <a:avLst/>
          </a:prstGeom>
          <a:noFill/>
        </p:spPr>
        <p:txBody>
          <a:bodyPr wrap="square" rtlCol="0">
            <a:spAutoFit/>
          </a:bodyPr>
          <a:lstStyle/>
          <a:p>
            <a:pPr algn="ctr"/>
            <a:r>
              <a:rPr lang="en-US" sz="2400" b="1" dirty="0" err="1">
                <a:solidFill>
                  <a:srgbClr val="0000FF"/>
                </a:solidFill>
                <a:latin typeface="Times New Roman" pitchFamily="18" charset="0"/>
                <a:cs typeface="Times New Roman" pitchFamily="18" charset="0"/>
              </a:rPr>
              <a:t>Thứ</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Hai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ngày</a:t>
            </a:r>
            <a:r>
              <a:rPr lang="en-US" sz="2400" b="1" dirty="0">
                <a:solidFill>
                  <a:srgbClr val="0000FF"/>
                </a:solidFill>
                <a:latin typeface="Times New Roman" pitchFamily="18" charset="0"/>
                <a:cs typeface="Times New Roman" pitchFamily="18" charset="0"/>
              </a:rPr>
              <a:t> 13 </a:t>
            </a:r>
            <a:r>
              <a:rPr lang="en-US" sz="2400" b="1" dirty="0" err="1">
                <a:solidFill>
                  <a:srgbClr val="0000FF"/>
                </a:solidFill>
                <a:latin typeface="Times New Roman" pitchFamily="18" charset="0"/>
                <a:cs typeface="Times New Roman" pitchFamily="18" charset="0"/>
              </a:rPr>
              <a:t>tháng</a:t>
            </a:r>
            <a:r>
              <a:rPr lang="en-US" sz="2400" b="1" dirty="0">
                <a:solidFill>
                  <a:srgbClr val="0000FF"/>
                </a:solidFill>
                <a:latin typeface="Times New Roman" pitchFamily="18" charset="0"/>
                <a:cs typeface="Times New Roman" pitchFamily="18" charset="0"/>
              </a:rPr>
              <a:t> 10 </a:t>
            </a:r>
            <a:r>
              <a:rPr lang="en-US" sz="2400" b="1" dirty="0" err="1">
                <a:solidFill>
                  <a:srgbClr val="0000FF"/>
                </a:solidFill>
                <a:latin typeface="Times New Roman" pitchFamily="18" charset="0"/>
                <a:cs typeface="Times New Roman" pitchFamily="18" charset="0"/>
              </a:rPr>
              <a:t>năm</a:t>
            </a:r>
            <a:r>
              <a:rPr lang="en-US" sz="2400" b="1" dirty="0">
                <a:solidFill>
                  <a:srgbClr val="0000FF"/>
                </a:solidFill>
                <a:latin typeface="Times New Roman" pitchFamily="18" charset="0"/>
                <a:cs typeface="Times New Roman" pitchFamily="18" charset="0"/>
              </a:rPr>
              <a:t> 2025</a:t>
            </a:r>
            <a:endParaRPr lang="vi-VN" sz="2400" b="1" dirty="0">
              <a:solidFill>
                <a:srgbClr val="0000FF"/>
              </a:solidFill>
              <a:latin typeface="Times New Roman" pitchFamily="18" charset="0"/>
              <a:cs typeface="Times New Roman" pitchFamily="18" charset="0"/>
            </a:endParaRPr>
          </a:p>
        </p:txBody>
      </p:sp>
      <p:sp>
        <p:nvSpPr>
          <p:cNvPr id="5" name="TextBox 4"/>
          <p:cNvSpPr txBox="1"/>
          <p:nvPr/>
        </p:nvSpPr>
        <p:spPr>
          <a:xfrm>
            <a:off x="0" y="401153"/>
            <a:ext cx="12192000" cy="461665"/>
          </a:xfrm>
          <a:prstGeom prst="rect">
            <a:avLst/>
          </a:prstGeom>
          <a:noFill/>
        </p:spPr>
        <p:txBody>
          <a:bodyPr wrap="square" rtlCol="0">
            <a:spAutoFit/>
          </a:bodyPr>
          <a:lstStyle/>
          <a:p>
            <a:pPr algn="ct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endParaRPr lang="vi-VN" sz="2400" b="1" dirty="0">
              <a:solidFill>
                <a:srgbClr val="0000FF"/>
              </a:solidFill>
              <a:latin typeface="Times New Roman" pitchFamily="18" charset="0"/>
              <a:cs typeface="Times New Roman" pitchFamily="18" charset="0"/>
            </a:endParaRPr>
          </a:p>
        </p:txBody>
      </p:sp>
      <p:sp>
        <p:nvSpPr>
          <p:cNvPr id="6" name="TextBox 5"/>
          <p:cNvSpPr txBox="1"/>
          <p:nvPr/>
        </p:nvSpPr>
        <p:spPr>
          <a:xfrm>
            <a:off x="0" y="814481"/>
            <a:ext cx="12192000" cy="461665"/>
          </a:xfrm>
          <a:prstGeom prst="rect">
            <a:avLst/>
          </a:prstGeom>
          <a:noFill/>
        </p:spPr>
        <p:txBody>
          <a:bodyPr wrap="square" rtlCol="0">
            <a:spAutoFit/>
          </a:bodyPr>
          <a:lstStyle/>
          <a:p>
            <a:pPr algn="ctr"/>
            <a:r>
              <a:rPr lang="en-US" sz="2400" b="1" dirty="0" err="1">
                <a:solidFill>
                  <a:srgbClr val="FF0000"/>
                </a:solidFill>
                <a:latin typeface="Times New Roman" pitchFamily="18" charset="0"/>
                <a:cs typeface="Times New Roman" pitchFamily="18" charset="0"/>
              </a:rPr>
              <a:t>Bài</a:t>
            </a:r>
            <a:r>
              <a:rPr lang="en-US" sz="2400" b="1" dirty="0">
                <a:solidFill>
                  <a:srgbClr val="FF0000"/>
                </a:solidFill>
                <a:latin typeface="Times New Roman" pitchFamily="18" charset="0"/>
                <a:cs typeface="Times New Roman" pitchFamily="18" charset="0"/>
              </a:rPr>
              <a:t> 11. </a:t>
            </a:r>
            <a:r>
              <a:rPr lang="en-US" sz="2400" b="1" dirty="0" err="1">
                <a:solidFill>
                  <a:srgbClr val="FF0000"/>
                </a:solidFill>
                <a:latin typeface="Times New Roman" pitchFamily="18" charset="0"/>
                <a:cs typeface="Times New Roman" pitchFamily="18" charset="0"/>
              </a:rPr>
              <a:t>Đọc</a:t>
            </a:r>
            <a:r>
              <a:rPr lang="en-US" sz="2400" b="1" dirty="0">
                <a:solidFill>
                  <a:srgbClr val="FF0000"/>
                </a:solidFill>
                <a:latin typeface="Times New Roman" pitchFamily="18" charset="0"/>
                <a:cs typeface="Times New Roman" pitchFamily="18" charset="0"/>
              </a:rPr>
              <a:t>: Hang </a:t>
            </a:r>
            <a:r>
              <a:rPr lang="en-US" sz="2400" b="1" dirty="0" err="1">
                <a:solidFill>
                  <a:srgbClr val="FF0000"/>
                </a:solidFill>
                <a:latin typeface="Times New Roman" pitchFamily="18" charset="0"/>
                <a:cs typeface="Times New Roman" pitchFamily="18" charset="0"/>
              </a:rPr>
              <a:t>Sơn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Đoòng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điều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kì</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thú</a:t>
            </a:r>
            <a:r>
              <a:rPr lang="en-US" sz="2400" b="1" dirty="0">
                <a:solidFill>
                  <a:srgbClr val="FF0000"/>
                </a:solidFill>
                <a:latin typeface="Times New Roman" pitchFamily="18" charset="0"/>
                <a:cs typeface="Times New Roman" pitchFamily="18" charset="0"/>
              </a:rPr>
              <a:t>.</a:t>
            </a:r>
          </a:p>
        </p:txBody>
      </p:sp>
      <p:sp>
        <p:nvSpPr>
          <p:cNvPr id="7" name="TextBox 6"/>
          <p:cNvSpPr txBox="1"/>
          <p:nvPr/>
        </p:nvSpPr>
        <p:spPr>
          <a:xfrm>
            <a:off x="0" y="1032387"/>
            <a:ext cx="2684206" cy="461665"/>
          </a:xfrm>
          <a:prstGeom prst="rect">
            <a:avLst/>
          </a:prstGeom>
          <a:noFill/>
        </p:spPr>
        <p:txBody>
          <a:bodyPr wrap="square" rtlCol="0">
            <a:spAutoFit/>
          </a:bodyPr>
          <a:lstStyle/>
          <a:p>
            <a:r>
              <a:rPr lang="en-US" sz="2400" b="1" dirty="0" err="1">
                <a:solidFill>
                  <a:srgbClr val="0000FF"/>
                </a:solidFill>
                <a:latin typeface="Times New Roman" pitchFamily="18" charset="0"/>
                <a:cs typeface="Times New Roman" pitchFamily="18" charset="0"/>
              </a:rPr>
              <a:t>Luyện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hiểu</a:t>
            </a:r>
            <a:r>
              <a:rPr lang="en-US" sz="2400" b="1" dirty="0">
                <a:solidFill>
                  <a:srgbClr val="0000FF"/>
                </a:solidFill>
                <a:latin typeface="Times New Roman" pitchFamily="18" charset="0"/>
                <a:cs typeface="Times New Roman" pitchFamily="18" charset="0"/>
              </a:rPr>
              <a:t>.</a:t>
            </a:r>
          </a:p>
        </p:txBody>
      </p:sp>
      <p:sp>
        <p:nvSpPr>
          <p:cNvPr id="8" name="TextBox 7"/>
          <p:cNvSpPr txBox="1"/>
          <p:nvPr/>
        </p:nvSpPr>
        <p:spPr>
          <a:xfrm>
            <a:off x="0" y="1489588"/>
            <a:ext cx="12192000" cy="461665"/>
          </a:xfrm>
          <a:prstGeom prst="rect">
            <a:avLst/>
          </a:prstGeom>
          <a:noFill/>
        </p:spPr>
        <p:txBody>
          <a:bodyPr wrap="square" rtlCol="0">
            <a:spAutoFit/>
          </a:bodyPr>
          <a:lstStyle/>
          <a:p>
            <a:r>
              <a:rPr lang="en-US" sz="2400" b="1" dirty="0">
                <a:solidFill>
                  <a:srgbClr val="008000"/>
                </a:solidFill>
                <a:latin typeface="Times New Roman" pitchFamily="18" charset="0"/>
                <a:ea typeface="Cambria" panose="02040503050406030204" pitchFamily="18" charset="0"/>
                <a:cs typeface="Times New Roman" pitchFamily="18" charset="0"/>
              </a:rPr>
              <a:t>5. </a:t>
            </a:r>
            <a:r>
              <a:rPr lang="vi-VN" sz="2400" b="1" dirty="0">
                <a:solidFill>
                  <a:srgbClr val="008000"/>
                </a:solidFill>
                <a:latin typeface="Times New Roman" pitchFamily="18" charset="0"/>
                <a:ea typeface="Cambria" panose="02040503050406030204" pitchFamily="18" charset="0"/>
                <a:cs typeface="Times New Roman" pitchFamily="18" charset="0"/>
              </a:rPr>
              <a:t>Tưởng tượng em là hướng dẫn viên du lịch, hay giới thiệu hang Sơn Đoòng với du khách. </a:t>
            </a:r>
            <a:endParaRPr lang="en-US" sz="2400" b="1" dirty="0">
              <a:solidFill>
                <a:srgbClr val="008000"/>
              </a:solidFill>
              <a:latin typeface="Times New Roman" pitchFamily="18" charset="0"/>
              <a:ea typeface="Cambria" panose="02040503050406030204" pitchFamily="18" charset="0"/>
              <a:cs typeface="Times New Roman" pitchFamily="18"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1747</Words>
  <Application>Microsoft Office PowerPoint</Application>
  <PresentationFormat>Widescreen</PresentationFormat>
  <Paragraphs>135</Paragraphs>
  <Slides>16</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等线</vt:lpstr>
      <vt:lpstr>.VnMonotype corsivaH</vt:lpstr>
      <vt:lpstr>Arial</vt:lpstr>
      <vt:lpstr>Calibri</vt:lpstr>
      <vt:lpstr>Cambria</vt:lpstr>
      <vt:lpstr>Times New Roman</vt:lpstr>
      <vt:lpstr>VNI-Times</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PC SMC</cp:lastModifiedBy>
  <cp:revision>101</cp:revision>
  <dcterms:created xsi:type="dcterms:W3CDTF">2024-01-12T14:48:10Z</dcterms:created>
  <dcterms:modified xsi:type="dcterms:W3CDTF">2026-02-27T01:42:31Z</dcterms:modified>
</cp:coreProperties>
</file>