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40"/>
  </p:notesMasterIdLst>
  <p:sldIdLst>
    <p:sldId id="257" r:id="rId6"/>
    <p:sldId id="560" r:id="rId7"/>
    <p:sldId id="261" r:id="rId8"/>
    <p:sldId id="557" r:id="rId9"/>
    <p:sldId id="558" r:id="rId10"/>
    <p:sldId id="288" r:id="rId11"/>
    <p:sldId id="259" r:id="rId12"/>
    <p:sldId id="286" r:id="rId13"/>
    <p:sldId id="289" r:id="rId14"/>
    <p:sldId id="290" r:id="rId15"/>
    <p:sldId id="291" r:id="rId16"/>
    <p:sldId id="287" r:id="rId17"/>
    <p:sldId id="260" r:id="rId18"/>
    <p:sldId id="269" r:id="rId19"/>
    <p:sldId id="267" r:id="rId20"/>
    <p:sldId id="262" r:id="rId21"/>
    <p:sldId id="561" r:id="rId22"/>
    <p:sldId id="562" r:id="rId23"/>
    <p:sldId id="294" r:id="rId24"/>
    <p:sldId id="563" r:id="rId25"/>
    <p:sldId id="564" r:id="rId26"/>
    <p:sldId id="265" r:id="rId27"/>
    <p:sldId id="550" r:id="rId28"/>
    <p:sldId id="510" r:id="rId29"/>
    <p:sldId id="511" r:id="rId30"/>
    <p:sldId id="551" r:id="rId31"/>
    <p:sldId id="552" r:id="rId32"/>
    <p:sldId id="553" r:id="rId33"/>
    <p:sldId id="276" r:id="rId34"/>
    <p:sldId id="369" r:id="rId35"/>
    <p:sldId id="270" r:id="rId36"/>
    <p:sldId id="559" r:id="rId37"/>
    <p:sldId id="268"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4" d="100"/>
          <a:sy n="74" d="100"/>
        </p:scale>
        <p:origin x="-582" y="-5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022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849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62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7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447454-9ACB-3F56-2C4D-0EC83C3ADB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6629A047-AD71-BB04-A887-F0CA818B4E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E37D168D-727A-B841-0367-9F2CF721F41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E041A07D-796E-8A34-1F8F-2CC2D0C524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80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6808A0-0A39-64DB-EBB5-0EC4426063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B1CB5F7A-7068-1409-B565-1990FF754C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9D0D6698-F86C-7055-19E0-0EC16D47E5A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FEF5154C-EE77-C8AA-431D-917FC9ACFE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185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B04402-AB5E-C2F5-F15C-6975E27C6C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A8790CDD-C93E-769F-5ED9-CB5100DFAD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16A739BA-9B15-F26A-4856-CB0F36FF8A4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0EFA1084-E447-5D09-7609-32B6DED6AC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36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7FCFBD-2A64-B8E1-F8D2-BF39FF31D2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A6464585-2D45-CB38-C74F-F2EEF1C8FD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C0E1F75F-1808-65D8-B3A0-E583CFD3549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4CAF9E56-013E-253C-A348-C42EF034DA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9240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A32134-6F60-5427-6994-7A8B355127D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C139D412-4C5B-D777-8290-4B01FD062C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550BF99B-9030-5630-04AF-B898D675C27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5759F0F1-81E5-66EE-B7CC-D6102B881A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75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4877BC-0143-6904-253D-5603CE66F3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C13762A0-4434-3730-24A0-1A958A88D07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9EB4A4FC-EC7E-2E70-C47E-26A87532825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1523BB05-7FC3-109E-5733-74FD7D2AD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269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5A7BF7-4F45-0D7A-4840-B4859681BA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B41BD3B2-02D4-C62D-B6C3-CA31312AFF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8D6CD576-6A9E-E49B-C2DA-7C8F662F160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204ED3D0-FCBF-C636-4DC0-2D8F7D4404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4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D41D74-ADD2-DF17-A974-1D96ABE054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90C123B1-037C-8E9A-1CDA-87650B5893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0F413AD9-BCD7-59C8-C2EE-845DE424679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F72CA2CF-2895-42C3-55AE-94C6ABFD0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351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xmlns=""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xmlns=""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xmlns=""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xmlns=""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xmlns=""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xmlns=""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xmlns=""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xmlns=""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xmlns=""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xmlns=""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xmlns=""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xmlns=""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xmlns=""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xmlns=""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xmlns=""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xmlns=""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xmlns=""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xmlns=""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xmlns=""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xmlns=""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xmlns=""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xmlns=""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xmlns=""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xmlns=""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xmlns=""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xmlns=""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xmlns=""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xmlns=""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xmlns=""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xmlns=""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xmlns=""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xmlns=""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xmlns=""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xmlns=""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xmlns=""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xmlns=""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xmlns=""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xmlns=""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xmlns=""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xmlns=""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xmlns=""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xmlns=""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xmlns=""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xmlns=""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xmlns=""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xmlns=""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xmlns=""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xmlns=""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xmlns=""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xmlns=""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xmlns=""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xmlns=""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xmlns=""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xmlns=""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12/7/2025</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A83981E6-1431-4587-BABC-29E89A4CC86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xmlns=""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87.sv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91.sv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99.svg"/><Relationship Id="rId5" Type="http://schemas.openxmlformats.org/officeDocument/2006/relationships/image" Target="../media/image88.png"/><Relationship Id="rId4" Type="http://schemas.openxmlformats.org/officeDocument/2006/relationships/image" Target="../media/image97.sv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1.png"/><Relationship Id="rId18" Type="http://schemas.openxmlformats.org/officeDocument/2006/relationships/image" Target="../media/image93.png"/><Relationship Id="rId26" Type="http://schemas.openxmlformats.org/officeDocument/2006/relationships/image" Target="../media/image99.png"/><Relationship Id="rId3" Type="http://schemas.openxmlformats.org/officeDocument/2006/relationships/audio" Target="../media/audio4.wav"/><Relationship Id="rId21" Type="http://schemas.openxmlformats.org/officeDocument/2006/relationships/image" Target="../media/image95.png"/><Relationship Id="rId7" Type="http://schemas.openxmlformats.org/officeDocument/2006/relationships/audio" Target="../media/audio2.wav"/><Relationship Id="rId12" Type="http://schemas.openxmlformats.org/officeDocument/2006/relationships/slide" Target="slide26.xml"/><Relationship Id="rId17" Type="http://schemas.openxmlformats.org/officeDocument/2006/relationships/slide" Target="slide28.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92.png"/><Relationship Id="rId20" Type="http://schemas.openxmlformats.org/officeDocument/2006/relationships/image" Target="../media/image94.png"/><Relationship Id="rId29" Type="http://schemas.openxmlformats.org/officeDocument/2006/relationships/image" Target="../media/image100.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98.png"/><Relationship Id="rId5" Type="http://schemas.openxmlformats.org/officeDocument/2006/relationships/audio" Target="../media/audio6.wav"/><Relationship Id="rId15" Type="http://schemas.openxmlformats.org/officeDocument/2006/relationships/slide" Target="slide27.xml"/><Relationship Id="rId23" Type="http://schemas.openxmlformats.org/officeDocument/2006/relationships/image" Target="../media/image97.png"/><Relationship Id="rId28" Type="http://schemas.openxmlformats.org/officeDocument/2006/relationships/slide" Target="slide29.xml"/><Relationship Id="rId10" Type="http://schemas.openxmlformats.org/officeDocument/2006/relationships/image" Target="../media/image90.png"/><Relationship Id="rId19" Type="http://schemas.microsoft.com/office/2007/relationships/hdphoto" Target="../media/hdphoto7.wdp"/><Relationship Id="rId31" Type="http://schemas.openxmlformats.org/officeDocument/2006/relationships/image" Target="../media/image99.svg"/><Relationship Id="rId4" Type="http://schemas.openxmlformats.org/officeDocument/2006/relationships/audio" Target="../media/audio5.wav"/><Relationship Id="rId9" Type="http://schemas.openxmlformats.org/officeDocument/2006/relationships/slide" Target="slide25.xml"/><Relationship Id="rId14" Type="http://schemas.microsoft.com/office/2007/relationships/hdphoto" Target="../media/hdphoto6.wdp"/><Relationship Id="rId22" Type="http://schemas.openxmlformats.org/officeDocument/2006/relationships/image" Target="../media/image96.png"/><Relationship Id="rId27" Type="http://schemas.microsoft.com/office/2007/relationships/hdphoto" Target="../media/hdphoto9.wdp"/><Relationship Id="rId30"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30.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 Target="slide24.xml"/><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 Target="slide24.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07.png"/><Relationship Id="rId4" Type="http://schemas.openxmlformats.org/officeDocument/2006/relationships/image" Target="../media/image106.emf"/><Relationship Id="rId9" Type="http://schemas.openxmlformats.org/officeDocument/2006/relationships/image" Target="../media/image10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3.svg"/><Relationship Id="rId5" Type="http://schemas.openxmlformats.org/officeDocument/2006/relationships/image" Target="../media/image76.png"/><Relationship Id="rId4" Type="http://schemas.openxmlformats.org/officeDocument/2006/relationships/image" Target="../media/image75.jp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68C185C-A1E8-47E2-8B7E-39B1FFA183B6}"/>
              </a:ext>
            </a:extLst>
          </p:cNvPr>
          <p:cNvSpPr/>
          <p:nvPr/>
        </p:nvSpPr>
        <p:spPr>
          <a:xfrm>
            <a:off x="2698621" y="586341"/>
            <a:ext cx="8644054"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vi-VN"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vi-VN"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vi-VN"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vi-VN"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08</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vi-VN"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vi-VN"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12</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202</a:t>
            </a:r>
            <a:r>
              <a:rPr lang="vi-VN" sz="3600" b="1" dirty="0" smtClean="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5</a:t>
            </a:r>
            <a:endPar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F18B12DE-6CFE-4EE9-83AC-5BA960A58FE5}"/>
              </a:ext>
            </a:extLst>
          </p:cNvPr>
          <p:cNvPicPr>
            <a:picLocks noChangeAspect="1"/>
          </p:cNvPicPr>
          <p:nvPr/>
        </p:nvPicPr>
        <p:blipFill>
          <a:blip r:embed="rId3"/>
          <a:stretch>
            <a:fillRect/>
          </a:stretch>
        </p:blipFill>
        <p:spPr>
          <a:xfrm>
            <a:off x="4442092" y="2303508"/>
            <a:ext cx="6673927" cy="3156586"/>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3964169" y="409575"/>
            <a:ext cx="5722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组合 5">
            <a:extLst>
              <a:ext uri="{FF2B5EF4-FFF2-40B4-BE49-F238E27FC236}">
                <a16:creationId xmlns:a16="http://schemas.microsoft.com/office/drawing/2014/main" xmlns="" id="{E67E49EA-CC36-45B2-91D8-E1593B88B800}"/>
              </a:ext>
            </a:extLst>
          </p:cNvPr>
          <p:cNvGrpSpPr/>
          <p:nvPr/>
        </p:nvGrpSpPr>
        <p:grpSpPr>
          <a:xfrm>
            <a:off x="115003" y="108929"/>
            <a:ext cx="3758348" cy="957872"/>
            <a:chOff x="2954954" y="4334354"/>
            <a:chExt cx="6334189" cy="1214046"/>
          </a:xfrm>
        </p:grpSpPr>
        <p:sp>
          <p:nvSpPr>
            <p:cNvPr id="7" name="矩形 15">
              <a:extLst>
                <a:ext uri="{FF2B5EF4-FFF2-40B4-BE49-F238E27FC236}">
                  <a16:creationId xmlns:a16="http://schemas.microsoft.com/office/drawing/2014/main" xmlns=""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xmlns=""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xmlns="" id="{7707B96F-4137-4848-B8A3-E912DC5D5A98}"/>
              </a:ext>
            </a:extLst>
          </p:cNvPr>
          <p:cNvSpPr/>
          <p:nvPr/>
        </p:nvSpPr>
        <p:spPr>
          <a:xfrm>
            <a:off x="447762" y="1148103"/>
            <a:ext cx="516418" cy="4424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xmlns="" id="{8ABAD474-EFDA-443F-A4AB-143C46A6CB14}"/>
              </a:ext>
            </a:extLst>
          </p:cNvPr>
          <p:cNvSpPr/>
          <p:nvPr/>
        </p:nvSpPr>
        <p:spPr>
          <a:xfrm>
            <a:off x="492240" y="3714910"/>
            <a:ext cx="471939" cy="4424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44914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xmlns="" id="{3FF7EA3C-94EB-42C7-934A-F67313C750CE}"/>
              </a:ext>
            </a:extLst>
          </p:cNvPr>
          <p:cNvSpPr/>
          <p:nvPr/>
        </p:nvSpPr>
        <p:spPr>
          <a:xfrm>
            <a:off x="496494" y="645495"/>
            <a:ext cx="516418" cy="4501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xmlns="" id="{D77C2954-4206-42C3-9D20-E06F8D87E488}"/>
              </a:ext>
            </a:extLst>
          </p:cNvPr>
          <p:cNvSpPr/>
          <p:nvPr/>
        </p:nvSpPr>
        <p:spPr>
          <a:xfrm>
            <a:off x="464595" y="2877886"/>
            <a:ext cx="527051" cy="4501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8019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2509C06-B93A-4B11-A169-F87E60E9444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xmlns=""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xmlns=""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xmlns=""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xmlns=""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xmlns=""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xmlns=""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xmlns=""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xmlns=""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xmlns=""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xmlns=""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xmlns=""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xmlns=""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0EB8E7FB-6831-4863-9127-713C56F7C89E}"/>
              </a:ext>
            </a:extLst>
          </p:cNvPr>
          <p:cNvSpPr/>
          <p:nvPr/>
        </p:nvSpPr>
        <p:spPr>
          <a:xfrm>
            <a:off x="1084521" y="1773946"/>
            <a:ext cx="10037135" cy="1938992"/>
          </a:xfrm>
          <a:prstGeom prst="rect">
            <a:avLst/>
          </a:prstGeom>
          <a:solidFill>
            <a:schemeClr val="accent4">
              <a:lumMod val="40000"/>
              <a:lumOff val="60000"/>
            </a:schemeClr>
          </a:solidFill>
        </p:spPr>
        <p:txBody>
          <a:bodyPr wrap="square">
            <a:spAutoFit/>
          </a:bodyPr>
          <a:lstStyle/>
          <a:p>
            <a:pPr marL="44450" lvl="0" algn="just">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xmlns=""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xmlns=""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xmlns="" id="{79F5B407-CD63-4F93-921E-29CE95250B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xmlns=""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xmlns=""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63267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2893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xmlns="" id="{0C08C6E7-E3A1-4D30-83F6-4EAA16C23576}"/>
              </a:ext>
            </a:extLst>
          </p:cNvPr>
          <p:cNvSpPr/>
          <p:nvPr/>
        </p:nvSpPr>
        <p:spPr>
          <a:xfrm>
            <a:off x="2163054" y="1840420"/>
            <a:ext cx="8292221" cy="3562796"/>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xmlns="" id="{B57B92C3-A798-D1D8-2264-4AC86DAF6588}"/>
              </a:ext>
            </a:extLst>
          </p:cNvPr>
          <p:cNvSpPr txBox="1"/>
          <p:nvPr/>
        </p:nvSpPr>
        <p:spPr>
          <a:xfrm>
            <a:off x="2337390" y="1998921"/>
            <a:ext cx="7517219" cy="2554545"/>
          </a:xfrm>
          <a:prstGeom prst="rect">
            <a:avLst/>
          </a:prstGeom>
          <a:solidFill>
            <a:srgbClr val="FFFF00"/>
          </a:solid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Yêu</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cầu</a:t>
            </a:r>
            <a:endParaRPr lang="en-US" sz="4000" b="1" u="sng"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4000" b="1" dirty="0" err="1">
                <a:latin typeface="Times New Roman" panose="02020603050405020304" pitchFamily="18" charset="0"/>
                <a:cs typeface="Times New Roman" panose="02020603050405020304" pitchFamily="18" charset="0"/>
              </a:rPr>
              <a:t>Phân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endParaRPr lang="en-US" sz="4000" b="1" dirty="0">
              <a:latin typeface="Times New Roman" panose="02020603050405020304" pitchFamily="18" charset="0"/>
              <a:cs typeface="Times New Roman" panose="02020603050405020304" pitchFamily="18" charset="0"/>
            </a:endParaRPr>
          </a:p>
          <a:p>
            <a:pPr marL="285750" indent="-285750">
              <a:buFontTx/>
              <a:buChar char="-"/>
            </a:pPr>
            <a:r>
              <a:rPr lang="en-US" sz="4000" b="1" dirty="0" err="1">
                <a:latin typeface="Times New Roman" panose="02020603050405020304" pitchFamily="18" charset="0"/>
                <a:cs typeface="Times New Roman" panose="02020603050405020304" pitchFamily="18" charset="0"/>
              </a:rPr>
              <a:t>Tất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endParaRPr lang="en-US" sz="4000" b="1" dirty="0">
              <a:latin typeface="Times New Roman" panose="02020603050405020304" pitchFamily="18" charset="0"/>
              <a:cs typeface="Times New Roman" panose="02020603050405020304" pitchFamily="18" charset="0"/>
            </a:endParaRPr>
          </a:p>
          <a:p>
            <a:pPr marL="285750" indent="-285750">
              <a:buFontTx/>
              <a:buChar char="-"/>
            </a:pPr>
            <a:r>
              <a:rPr lang="en-US" sz="4000" b="1" dirty="0" err="1">
                <a:latin typeface="Times New Roman" panose="02020603050405020304" pitchFamily="18" charset="0"/>
                <a:cs typeface="Times New Roman" panose="02020603050405020304" pitchFamily="18" charset="0"/>
              </a:rPr>
              <a:t>Thi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3F565C-6D36-5643-2882-625BA9C69E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72FFF61E-E954-C0AB-E5AB-D8B230414270}"/>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05BBDC8A-DEB5-82C7-4436-FB05F097E84B}"/>
              </a:ext>
            </a:extLst>
          </p:cNvPr>
          <p:cNvSpPr txBox="1"/>
          <p:nvPr/>
        </p:nvSpPr>
        <p:spPr>
          <a:xfrm>
            <a:off x="3964169" y="409575"/>
            <a:ext cx="5722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B94703D9-B06D-F23E-CE1A-A6C965AB4259}"/>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组合 5">
            <a:extLst>
              <a:ext uri="{FF2B5EF4-FFF2-40B4-BE49-F238E27FC236}">
                <a16:creationId xmlns:a16="http://schemas.microsoft.com/office/drawing/2014/main" xmlns="" id="{8480DA52-AE10-13BC-7526-6918C45BA1E1}"/>
              </a:ext>
            </a:extLst>
          </p:cNvPr>
          <p:cNvGrpSpPr/>
          <p:nvPr/>
        </p:nvGrpSpPr>
        <p:grpSpPr>
          <a:xfrm>
            <a:off x="115003" y="108929"/>
            <a:ext cx="3758348" cy="957872"/>
            <a:chOff x="2954954" y="4334354"/>
            <a:chExt cx="6334189" cy="1214046"/>
          </a:xfrm>
        </p:grpSpPr>
        <p:sp>
          <p:nvSpPr>
            <p:cNvPr id="7" name="矩形 15">
              <a:extLst>
                <a:ext uri="{FF2B5EF4-FFF2-40B4-BE49-F238E27FC236}">
                  <a16:creationId xmlns:a16="http://schemas.microsoft.com/office/drawing/2014/main" xmlns="" id="{8F394AAE-12AB-E75D-21C2-14605C71214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xmlns="" id="{E81B0B70-F424-C549-9EE5-565FCC3C083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49D152DC-CBB2-9E81-8D31-B688AFBC1645}"/>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xmlns="" id="{7EC6CF2F-BFCE-1D8A-7BD2-AD92AFDA131B}"/>
              </a:ext>
            </a:extLst>
          </p:cNvPr>
          <p:cNvSpPr/>
          <p:nvPr/>
        </p:nvSpPr>
        <p:spPr>
          <a:xfrm>
            <a:off x="447762" y="1148103"/>
            <a:ext cx="516418" cy="4424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xmlns="" id="{DB69E665-4F46-B483-E547-19158C1E7D22}"/>
              </a:ext>
            </a:extLst>
          </p:cNvPr>
          <p:cNvSpPr/>
          <p:nvPr/>
        </p:nvSpPr>
        <p:spPr>
          <a:xfrm>
            <a:off x="492240" y="3714910"/>
            <a:ext cx="471939" cy="4424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132895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2B2940-93FA-EA5C-566C-5EC97B6E426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xmlns="" id="{A11DA90D-5992-7A90-6144-24BBABE99037}"/>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xmlns="" id="{B135F048-21A2-3D02-2604-59175B85DEFF}"/>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xmlns="" id="{654CC28E-52F8-463C-32D6-6DBC860EFAD4}"/>
              </a:ext>
            </a:extLst>
          </p:cNvPr>
          <p:cNvSpPr/>
          <p:nvPr/>
        </p:nvSpPr>
        <p:spPr>
          <a:xfrm>
            <a:off x="496494" y="645495"/>
            <a:ext cx="516418" cy="4501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xmlns="" id="{CAA4BDF7-D5E2-4E30-4E65-CEA074542F84}"/>
              </a:ext>
            </a:extLst>
          </p:cNvPr>
          <p:cNvSpPr/>
          <p:nvPr/>
        </p:nvSpPr>
        <p:spPr>
          <a:xfrm>
            <a:off x="464595" y="2877886"/>
            <a:ext cx="527051" cy="4501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296910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xmlns=""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xmlns=""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xmlns=""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xmlns=""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xmlns=""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xmlns=""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xmlns=""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xmlns=""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837CB3-BC8B-EB08-945E-AAB87D6300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5A781CAE-1DFE-C31C-40C8-1EF625542320}"/>
              </a:ext>
            </a:extLst>
          </p:cNvPr>
          <p:cNvSpPr/>
          <p:nvPr/>
        </p:nvSpPr>
        <p:spPr>
          <a:xfrm>
            <a:off x="2211572" y="2350645"/>
            <a:ext cx="8580475" cy="1862048"/>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等线" panose="020F0502020204030204"/>
                <a:ea typeface="+mn-ea"/>
                <a:cs typeface="+mn-cs"/>
              </a:rPr>
              <a:t>KHỞI ĐỘNG</a:t>
            </a:r>
          </a:p>
        </p:txBody>
      </p:sp>
    </p:spTree>
    <p:extLst>
      <p:ext uri="{BB962C8B-B14F-4D97-AF65-F5344CB8AC3E}">
        <p14:creationId xmlns:p14="http://schemas.microsoft.com/office/powerpoint/2010/main" val="351243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080E9A-3CD1-DE86-D805-FC37AD7AE63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DEDE520C-7626-490C-0EAD-60172631F66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FDB66984-3282-53A9-8255-8DDDBDB73A6B}"/>
              </a:ext>
            </a:extLst>
          </p:cNvPr>
          <p:cNvSpPr txBox="1"/>
          <p:nvPr/>
        </p:nvSpPr>
        <p:spPr>
          <a:xfrm>
            <a:off x="2339163" y="526536"/>
            <a:ext cx="5871387"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1DAF2853-013B-3EC0-E7EC-BC39EDC44421}"/>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793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E92ECC-CFB2-5F64-833E-A1B251A079A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xmlns="" id="{01704562-C2F1-2573-8A08-286CF6DAD486}"/>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4EAE32F1-EA0B-91BB-FC78-3FA727517EEB}"/>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56382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xmlns=""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xmlns=""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xmlns=""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xmlns=""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xmlns=""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xmlns=""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xmlns=""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xmlns=""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xmlns=""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xmlns=""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xmlns=""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xmlns=""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xmlns=""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xmlns=""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xmlns=""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xmlns=""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xmlns=""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xmlns=""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xmlns=""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xmlns=""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xmlns=""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xmlns="" id="{A16F6858-0EE8-4DEC-836A-CD1F37CF153B}"/>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xmlns=""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xmlns="" id="{0E0E33D6-FC1A-48CE-B393-3AF8350F42DD}"/>
              </a:ext>
            </a:extLst>
          </p:cNvPr>
          <p:cNvSpPr/>
          <p:nvPr/>
        </p:nvSpPr>
        <p:spPr>
          <a:xfrm>
            <a:off x="-318708" y="5776306"/>
            <a:ext cx="12510708" cy="1317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pic>
        <p:nvPicPr>
          <p:cNvPr id="5" name="Picture 4">
            <a:extLst>
              <a:ext uri="{FF2B5EF4-FFF2-40B4-BE49-F238E27FC236}">
                <a16:creationId xmlns:a16="http://schemas.microsoft.com/office/drawing/2014/main" xmlns="" id="{E3C3BEDB-D0F2-4ECE-89B3-C2D9A52CF24B}"/>
              </a:ext>
            </a:extLst>
          </p:cNvPr>
          <p:cNvPicPr>
            <a:picLocks noChangeAspect="1"/>
          </p:cNvPicPr>
          <p:nvPr/>
        </p:nvPicPr>
        <p:blipFill>
          <a:blip r:embed="rId7"/>
          <a:stretch>
            <a:fillRect/>
          </a:stretch>
        </p:blipFill>
        <p:spPr>
          <a:xfrm>
            <a:off x="-903382" y="-233991"/>
            <a:ext cx="14051456" cy="5665306"/>
          </a:xfrm>
          <a:prstGeom prst="rect">
            <a:avLst/>
          </a:prstGeom>
        </p:spPr>
      </p:pic>
      <p:grpSp>
        <p:nvGrpSpPr>
          <p:cNvPr id="8" name="Group 7">
            <a:extLst>
              <a:ext uri="{FF2B5EF4-FFF2-40B4-BE49-F238E27FC236}">
                <a16:creationId xmlns:a16="http://schemas.microsoft.com/office/drawing/2014/main" xmlns="" id="{35F0E7B9-195D-444C-BDA5-4DEA08711010}"/>
              </a:ext>
            </a:extLst>
          </p:cNvPr>
          <p:cNvGrpSpPr/>
          <p:nvPr/>
        </p:nvGrpSpPr>
        <p:grpSpPr>
          <a:xfrm>
            <a:off x="819592" y="977148"/>
            <a:ext cx="9797048" cy="4573180"/>
            <a:chOff x="713044" y="1083856"/>
            <a:chExt cx="10174695" cy="4573180"/>
          </a:xfrm>
        </p:grpSpPr>
        <p:sp>
          <p:nvSpPr>
            <p:cNvPr id="11" name="椭圆 5">
              <a:extLst>
                <a:ext uri="{FF2B5EF4-FFF2-40B4-BE49-F238E27FC236}">
                  <a16:creationId xmlns:a16="http://schemas.microsoft.com/office/drawing/2014/main" xmlns=""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xmlns="" id="{A8ADD3D8-C78F-42E0-AED5-740E52214C64}"/>
                </a:ext>
              </a:extLst>
            </p:cNvPr>
            <p:cNvSpPr txBox="1"/>
            <p:nvPr/>
          </p:nvSpPr>
          <p:spPr>
            <a:xfrm>
              <a:off x="1525564" y="1542361"/>
              <a:ext cx="9362175" cy="4114675"/>
            </a:xfrm>
            <a:prstGeom prst="rect">
              <a:avLst/>
            </a:prstGeom>
            <a:noFill/>
          </p:spPr>
          <p:txBody>
            <a:bodyPr wrap="square" rtlCol="0">
              <a:spAutoFit/>
            </a:bodyPr>
            <a:lstStyle/>
            <a:p>
              <a:pPr algn="just"/>
              <a:r>
                <a:rPr lang="vi-VN"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xmlns="" id="{092EFA6D-C178-D798-A28C-2D77B959BD5D}"/>
              </a:ext>
            </a:extLst>
          </p:cNvPr>
          <p:cNvPicPr>
            <a:picLocks noChangeAspect="1"/>
          </p:cNvPicPr>
          <p:nvPr/>
        </p:nvPicPr>
        <p:blipFill>
          <a:blip r:embed="rId8"/>
          <a:stretch>
            <a:fillRect/>
          </a:stretch>
        </p:blipFill>
        <p:spPr>
          <a:xfrm>
            <a:off x="634614" y="4406138"/>
            <a:ext cx="10949365" cy="1091279"/>
          </a:xfrm>
          <a:prstGeom prst="rect">
            <a:avLst/>
          </a:prstGeom>
        </p:spPr>
      </p:pic>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6"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3"/>
                </p:tgtEl>
              </p:cMediaNode>
            </p:audio>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1222745" y="2301554"/>
            <a:ext cx="9899448" cy="337113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77B46E0-5D58-4A3C-939D-E8136E33213A}"/>
              </a:ext>
            </a:extLst>
          </p:cNvPr>
          <p:cNvPicPr>
            <a:picLocks noChangeAspect="1"/>
          </p:cNvPicPr>
          <p:nvPr/>
        </p:nvPicPr>
        <p:blipFill>
          <a:blip r:embed="rId7"/>
          <a:stretch>
            <a:fillRect/>
          </a:stretch>
        </p:blipFill>
        <p:spPr>
          <a:xfrm>
            <a:off x="19050" y="-67073"/>
            <a:ext cx="12192000" cy="2883408"/>
          </a:xfrm>
          <a:prstGeom prst="rect">
            <a:avLst/>
          </a:prstGeom>
        </p:spPr>
      </p:pic>
      <p:grpSp>
        <p:nvGrpSpPr>
          <p:cNvPr id="11" name="Group 10">
            <a:extLst>
              <a:ext uri="{FF2B5EF4-FFF2-40B4-BE49-F238E27FC236}">
                <a16:creationId xmlns:a16="http://schemas.microsoft.com/office/drawing/2014/main" xmlns=""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xmlns=""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xmlns=""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560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xmlns="" id="{E3E915A6-F1F6-4DE6-85A9-760602790AE4}"/>
              </a:ext>
            </a:extLst>
          </p:cNvPr>
          <p:cNvSpPr txBox="1"/>
          <p:nvPr/>
        </p:nvSpPr>
        <p:spPr>
          <a:xfrm>
            <a:off x="563924" y="2704151"/>
            <a:ext cx="11342325" cy="282630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xmlns=""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xmlns=""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560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xmlns=""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xmlns=""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xmlns=""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xmlns=""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xmlns=""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56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xmlns=""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xmlns=""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xmlns=""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xmlns=""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xmlns=""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xmlns=""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CE3C0A-DE47-7452-4335-2E2325F112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B912A600-3F11-F498-1D1E-84282A0A4697}"/>
              </a:ext>
            </a:extLst>
          </p:cNvPr>
          <p:cNvSpPr/>
          <p:nvPr/>
        </p:nvSpPr>
        <p:spPr>
          <a:xfrm>
            <a:off x="2211572" y="2350645"/>
            <a:ext cx="8229599" cy="1862048"/>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等线" panose="020F0502020204030204"/>
                <a:ea typeface="+mn-ea"/>
                <a:cs typeface="+mn-cs"/>
              </a:rPr>
              <a:t>VẬN DỤNG</a:t>
            </a:r>
          </a:p>
        </p:txBody>
      </p:sp>
    </p:spTree>
    <p:extLst>
      <p:ext uri="{BB962C8B-B14F-4D97-AF65-F5344CB8AC3E}">
        <p14:creationId xmlns:p14="http://schemas.microsoft.com/office/powerpoint/2010/main" val="2379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94D570B-AB39-A919-1D2A-3B96D66F580F}"/>
              </a:ext>
            </a:extLst>
          </p:cNvPr>
          <p:cNvSpPr txBox="1"/>
          <p:nvPr/>
        </p:nvSpPr>
        <p:spPr>
          <a:xfrm>
            <a:off x="2838889" y="2296629"/>
            <a:ext cx="7240772" cy="2308324"/>
          </a:xfrm>
          <a:prstGeom prst="rect">
            <a:avLst/>
          </a:prstGeom>
          <a:noFill/>
        </p:spPr>
        <p:txBody>
          <a:bodyPr wrap="square" rtlCol="0">
            <a:spAutoFit/>
          </a:bodyPr>
          <a:lstStyle/>
          <a:p>
            <a:pPr algn="just"/>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Hãy</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chia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sẻ</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cảm</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xúc</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của</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sau</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khi</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đọc</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bài</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Những</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bậc</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đá</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chạm</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F0"/>
                </a:solidFill>
                <a:highlight>
                  <a:srgbClr val="FFFF00"/>
                </a:highlight>
                <a:latin typeface="Times New Roman" panose="02020603050405020304" pitchFamily="18" charset="0"/>
                <a:cs typeface="Times New Roman" panose="02020603050405020304" pitchFamily="18" charset="0"/>
              </a:rPr>
              <a:t>mây</a:t>
            </a:r>
            <a:r>
              <a:rPr lang="en-US" sz="4800" b="1" dirty="0">
                <a:solidFill>
                  <a:srgbClr val="00B0F0"/>
                </a:solidFill>
                <a:highlight>
                  <a:srgbClr val="FFFF00"/>
                </a:highligh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BE4ED3-59F2-F4A6-294B-99EEC4D66A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C371E57D-98DE-9913-7E5F-EE684E03B3D5}"/>
              </a:ext>
            </a:extLst>
          </p:cNvPr>
          <p:cNvSpPr txBox="1"/>
          <p:nvPr/>
        </p:nvSpPr>
        <p:spPr>
          <a:xfrm>
            <a:off x="4327452" y="2052084"/>
            <a:ext cx="3327990" cy="707886"/>
          </a:xfrm>
          <a:prstGeom prst="rect">
            <a:avLst/>
          </a:prstGeom>
          <a:noFill/>
        </p:spPr>
        <p:txBody>
          <a:bodyPr wrap="square" rtlCol="0">
            <a:spAutoFit/>
          </a:bodyPr>
          <a:lstStyle/>
          <a:p>
            <a:r>
              <a:rPr lang="en-US" sz="4000" b="1" u="sng" dirty="0">
                <a:solidFill>
                  <a:srgbClr val="00B050"/>
                </a:solidFill>
                <a:latin typeface="Times New Roman" panose="02020603050405020304" pitchFamily="18" charset="0"/>
                <a:cs typeface="Times New Roman" panose="02020603050405020304" pitchFamily="18" charset="0"/>
              </a:rPr>
              <a:t>TIẾNG VIỆT</a:t>
            </a:r>
          </a:p>
        </p:txBody>
      </p:sp>
      <p:sp>
        <p:nvSpPr>
          <p:cNvPr id="3" name="TextBox 2">
            <a:extLst>
              <a:ext uri="{FF2B5EF4-FFF2-40B4-BE49-F238E27FC236}">
                <a16:creationId xmlns:a16="http://schemas.microsoft.com/office/drawing/2014/main" xmlns="" id="{CF2CF5DB-12B9-CC86-B1BD-7AB15792C5AA}"/>
              </a:ext>
            </a:extLst>
          </p:cNvPr>
          <p:cNvSpPr txBox="1"/>
          <p:nvPr/>
        </p:nvSpPr>
        <p:spPr>
          <a:xfrm>
            <a:off x="583019" y="2849525"/>
            <a:ext cx="11025962" cy="923330"/>
          </a:xfrm>
          <a:prstGeom prst="rect">
            <a:avLst/>
          </a:prstGeom>
          <a:noFill/>
        </p:spPr>
        <p:txBody>
          <a:bodyPr wrap="square" rtlCol="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4: CỘNG ĐỒNG GẮN BÓ</a:t>
            </a:r>
          </a:p>
        </p:txBody>
      </p:sp>
      <p:sp>
        <p:nvSpPr>
          <p:cNvPr id="5" name="TextBox 4">
            <a:extLst>
              <a:ext uri="{FF2B5EF4-FFF2-40B4-BE49-F238E27FC236}">
                <a16:creationId xmlns:a16="http://schemas.microsoft.com/office/drawing/2014/main" xmlns="" id="{4F3D92B3-3BA4-4984-76C7-2FDF2C436672}"/>
              </a:ext>
            </a:extLst>
          </p:cNvPr>
          <p:cNvSpPr txBox="1"/>
          <p:nvPr/>
        </p:nvSpPr>
        <p:spPr>
          <a:xfrm>
            <a:off x="583019" y="3990005"/>
            <a:ext cx="11025961" cy="1569660"/>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BÀI 25: NHỮNG BẬC ĐÁ CHẠM MÂY</a:t>
            </a:r>
          </a:p>
          <a:p>
            <a:pPr algn="ctr"/>
            <a:r>
              <a:rPr lang="en-US" sz="4800" b="1" dirty="0">
                <a:solidFill>
                  <a:srgbClr val="FF0000"/>
                </a:solidFill>
                <a:latin typeface="Times New Roman" panose="02020603050405020304" pitchFamily="18" charset="0"/>
                <a:cs typeface="Times New Roman" panose="02020603050405020304" pitchFamily="18" charset="0"/>
              </a:rPr>
              <a:t>(TIẾT 1 – ĐỌC)</a:t>
            </a:r>
          </a:p>
        </p:txBody>
      </p:sp>
    </p:spTree>
    <p:extLst>
      <p:ext uri="{BB962C8B-B14F-4D97-AF65-F5344CB8AC3E}">
        <p14:creationId xmlns:p14="http://schemas.microsoft.com/office/powerpoint/2010/main" val="24583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609A78-2E04-E3C0-0133-E44BC1C0FF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82F5B660-F6C5-896C-68DC-629527D3ED43}"/>
              </a:ext>
            </a:extLst>
          </p:cNvPr>
          <p:cNvSpPr/>
          <p:nvPr/>
        </p:nvSpPr>
        <p:spPr>
          <a:xfrm>
            <a:off x="2211572" y="2350645"/>
            <a:ext cx="8229599" cy="1862048"/>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KHÁM PHÁ</a:t>
            </a:r>
          </a:p>
        </p:txBody>
      </p:sp>
    </p:spTree>
    <p:extLst>
      <p:ext uri="{BB962C8B-B14F-4D97-AF65-F5344CB8AC3E}">
        <p14:creationId xmlns:p14="http://schemas.microsoft.com/office/powerpoint/2010/main" val="181436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xmlns=""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xmlns=""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xmlns=""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xmlns=""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xmlns=""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xmlns=""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xmlns=""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xmlns=""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xmlns=""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xmlns=""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xmlns="" id="{390AA9BB-E759-4434-B67F-BC945C5106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xmlns=""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2339163" y="526536"/>
            <a:ext cx="5871387"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1854</Words>
  <Application>Microsoft Office PowerPoint</Application>
  <PresentationFormat>Custom</PresentationFormat>
  <Paragraphs>126</Paragraphs>
  <Slides>34</Slides>
  <Notes>28</Notes>
  <HiddenSlides>0</HiddenSlides>
  <MMClips>4</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VHC</cp:lastModifiedBy>
  <cp:revision>73</cp:revision>
  <dcterms:created xsi:type="dcterms:W3CDTF">2022-09-17T00:32:52Z</dcterms:created>
  <dcterms:modified xsi:type="dcterms:W3CDTF">2025-12-07T05:21:16Z</dcterms:modified>
</cp:coreProperties>
</file>