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  <p:sldMasterId id="2147484098" r:id="rId2"/>
    <p:sldMasterId id="2147484110" r:id="rId3"/>
    <p:sldMasterId id="2147484122" r:id="rId4"/>
  </p:sldMasterIdLst>
  <p:notesMasterIdLst>
    <p:notesMasterId r:id="rId22"/>
  </p:notesMasterIdLst>
  <p:sldIdLst>
    <p:sldId id="11501" r:id="rId5"/>
    <p:sldId id="11532" r:id="rId6"/>
    <p:sldId id="11529" r:id="rId7"/>
    <p:sldId id="11537" r:id="rId8"/>
    <p:sldId id="11508" r:id="rId9"/>
    <p:sldId id="11504" r:id="rId10"/>
    <p:sldId id="11506" r:id="rId11"/>
    <p:sldId id="258" r:id="rId12"/>
    <p:sldId id="11509" r:id="rId13"/>
    <p:sldId id="11507" r:id="rId14"/>
    <p:sldId id="11515" r:id="rId15"/>
    <p:sldId id="11510" r:id="rId16"/>
    <p:sldId id="11512" r:id="rId17"/>
    <p:sldId id="11514" r:id="rId18"/>
    <p:sldId id="11516" r:id="rId19"/>
    <p:sldId id="11518" r:id="rId20"/>
    <p:sldId id="1152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5875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1744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7622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3498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79370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5242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1117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46988" algn="l" defTabSz="9117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FAFD"/>
    <a:srgbClr val="08CECE"/>
    <a:srgbClr val="34FC4C"/>
    <a:srgbClr val="F791DC"/>
    <a:srgbClr val="04D249"/>
    <a:srgbClr val="ADC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17" autoAdjust="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>
        <p:guide orient="horz" pos="2161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0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0:18.37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313.31921"/>
      <inkml:brushProperty name="anchorY" value="-21348.47461"/>
      <inkml:brushProperty name="scaleFactor" value="0.5"/>
    </inkml:brush>
  </inkml:definitions>
  <inkml:trace contextRef="#ctx0" brushRef="#br0">240 0 24575,'0'0'0,"0"5"0,0 11 0,0 11 0,0 5 0,0 7 0,0 5 0,0 0 0,0 1 0,0-2 0,0 1 0,0 1 0,0-3 0,0 2 0,5-4 0,0-3 0,1-3 0,-2-4 0,5-1 0,-1-2 0,-2 4 0,-1 0 0,4 6 0,-2-1 0,0 4 0,-3-2 0,-1-2 0,-1-3 0,4-2 0,0-2 0,-1-2 0,-1 0 0,4-1 0,-1 5 0,0 6 0,-3-1 0,0 0 0,-2-1 0,-2-4 0,1-1 0,-1-2 0,-1-1 0,1-1 0,0 0 0,-1 0 0,1 0 0,0 1 0,-5-1 0,0 0 0,-1 0 0,2 1 0,-5-6 0,2 5 0,-5 1 0,2 0 0,1 1 0,-3-5 0,3 4 0,1 0 0,-3-5 0,2 1 0,-3-1 0,1 1 0,2 1 0,-2 1 0,2 0 0,-4 1 0,2 0 0,3 1 0,-4 0 0,-2 5 0,0 0 0,-2 0 0,3 4 0,-3-6 0,4-2 0,2-1 0,3-1 0,-2-6 0,2-1 0,1 2 0,-4-5 0,2 1 0,2 2 0,1 2 0,1 2 0,3 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0:18.37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568.29443"/>
      <inkml:brushProperty name="anchorY" value="-22867.24609"/>
      <inkml:brushProperty name="scaleFactor" value="0.5"/>
    </inkml:brush>
  </inkml:definitions>
  <inkml:trace contextRef="#ctx0" brushRef="#br0">1 1 24575,'0'0'0,"4"0"0,8 5 0,4 6 0,-1 5 0,-2 5 0,-4 3 0,-2 2 0,-4 0 0,4 2 0,-1-1 0,-1 1 0,-1-1 0,-1 0 0,3-6 0,1 0 0,-1 0 0,-2 2 0,-1 0 0,4 1 0,0 1 0,-2 1 0,0 1 0,-2-1 0,-1 1 0,-2 5 0,1 0 0,4 0 0,0-1 0,0-1 0,-1-1 0,-1-2 0,-1 0 0,-1-11 0,-6-11 0,-5-6 0,-7-14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0:18.37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1414.25037"/>
      <inkml:brushProperty name="anchorY" value="-24642.5332"/>
      <inkml:brushProperty name="scaleFactor" value="0.5"/>
    </inkml:brush>
  </inkml:definitions>
  <inkml:trace contextRef="#ctx0" brushRef="#br0">1 1 24575,'0'0'0,"4"4"0,2 8 0,0 4 0,-2 4 0,-1 9 0,-1 8 0,5 1 0,-1-1 0,0-1 0,-2-4 0,-1-1 0,-1-3 0,-1-1 0,5 0 0,-1-1 0,0 5 0,0 0 0,-2 1 0,-2-1 0,6-7 0,-2 4 0,1 0 0,3 5 0,0 0 0,-2 0 0,-2-1 0,4 3 0,4-1 0,4-6 0,-2-2 0,-1 3 0,-5 1 0,2-1 0,4 0 0,2 0 0,-2 4 0,-2 5 0,1-6 0,-3-1 0,-2-2 0,-4-2 0,4-6 0,-2-1 0,-1 1 0,-2 0 0,4 2 0,-1 1 0,0 1 0,2 1 0,0 0 0,3-4 0,-1-1 0,-2 0 0,-3 1 0,-2 2 0,-1 0 0,-2 2 0,4 0 0,0 0 0,0 1 0,-1-1 0,-1 6 0,-2 0 0,6 0 0,-2-1 0,1 4 0,-2-1 0,-1-1 0,-1-1 0,-1-3 0,-1 0 0,0-2 0,0 0 0,0-1 0,-1 0 0,1 0 0,0 1 0,0-1 0,5-5 0,1 0 0,-1 0 0,-1 1 0,5 6 0,-1 2 0,-1 1 0,3-1 0,-1 0 0,-2-1 0,-2-1 0,-1-1 0,-2 0 0,-1-1 0,4-5 0,0 0 0,0 0 0,-1-5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0:18.37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330.26459"/>
      <inkml:brushProperty name="anchorY" value="-28968.57617"/>
      <inkml:brushProperty name="scaleFactor" value="0.5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0:18.37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5.73547"/>
      <inkml:brushProperty name="anchorY" value="-29984.57617"/>
      <inkml:brushProperty name="scaleFactor" value="0.5"/>
    </inkml:brush>
  </inkml:definitions>
  <inkml:trace contextRef="#ctx0" brushRef="#br0">0 348 24575,'0'0'0,"5"-4"0,1-7 0,-6-5 0,-1-10 0,-1-14 0,-1-2 0,1-6 0,6 3 0,6 3 0,0 5 0,0 15 0,-2 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10:18.38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46.3219"/>
      <inkml:brushProperty name="anchorY" value="-30653.14453"/>
      <inkml:brushProperty name="scaleFactor" value="0.5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F6D0-BAD1-49A3-B917-E0E0007FFAE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0BE08-CD88-4D9B-AC90-8BE344F0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3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75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744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622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498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370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242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117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988" algn="l" defTabSz="9117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49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4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49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88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6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https://ibaotu.com/sucai/18049806.html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https://ibaotu.com/?m=boutiqueFont&amp;a=detail&amp;font_id=29972cd922b34cea83f7c72a281d34b5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音乐：</a:t>
            </a:r>
            <a:r>
              <a:rPr lang="en-US" altLang="zh-CN" dirty="0"/>
              <a:t>https://ibaotu.com/sucai/18089214.html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4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85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1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34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1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523532"/>
      </p:ext>
    </p:extLst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033464"/>
      </p:ext>
    </p:extLst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93760"/>
      </p:ext>
    </p:extLst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551421"/>
      </p:ext>
    </p:extLst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195775"/>
      </p:ext>
    </p:extLst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284637"/>
      </p:ext>
    </p:extLst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40004"/>
      </p:ext>
    </p:extLst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240629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979116"/>
      </p:ext>
    </p:extLst>
  </p:cSld>
  <p:clrMapOvr>
    <a:masterClrMapping/>
  </p:clrMapOvr>
  <p:transition spd="slow" advClick="0" advTm="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733973"/>
      </p:ext>
    </p:extLst>
  </p:cSld>
  <p:clrMapOvr>
    <a:masterClrMapping/>
  </p:clrMapOvr>
  <p:transition spd="slow" advClick="0" advTm="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413056"/>
      </p:ext>
    </p:extLst>
  </p:cSld>
  <p:clrMapOvr>
    <a:masterClrMapping/>
  </p:clrMapOvr>
  <p:transition spd="slow" advClick="0" advTm="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47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6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6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24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9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5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5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3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5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7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9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6474C-DB36-4E6A-8AA8-835D92FE3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313C611-0884-47F5-8F73-161075951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230F3-08D3-46B3-A67E-A1E29AB0B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5C6FB-B050-4917-A0A6-CEB15481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4F99E8-2D55-47F4-BD5F-DAFDEF20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30087"/>
      </p:ext>
    </p:extLst>
  </p:cSld>
  <p:clrMapOvr>
    <a:masterClrMapping/>
  </p:clrMapOvr>
  <p:transition spd="slow" advClick="0" advTm="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A6E3B-ECD9-4B5C-82BD-7422EA51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AD8F-5D7E-42F4-9241-AE90C60C6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DACB4-8352-4E09-8DC0-ABB51351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80DB49-C6F9-449A-9A33-29CC2882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C1C24C-0942-46DD-B2DF-DD56EA0E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37095"/>
      </p:ext>
    </p:extLst>
  </p:cSld>
  <p:clrMapOvr>
    <a:masterClrMapping/>
  </p:clrMapOvr>
  <p:transition spd="slow" advClick="0" advTm="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62DFE-A0CE-441F-8289-13101FAA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30A00C-6E9A-49AD-8DC7-D208A8E7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05D08-F564-4369-A40F-0DDAA30C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1225A-2213-46F8-AB37-65DA982A0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B5D1BA-B95A-494B-9D34-10E47D49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4017"/>
      </p:ext>
    </p:extLst>
  </p:cSld>
  <p:clrMapOvr>
    <a:masterClrMapping/>
  </p:clrMapOvr>
  <p:transition spd="slow" advClick="0" advTm="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D79EF-F549-49CB-907E-A64E7B9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4F1B2F-795A-431B-9DDB-9B68CDA08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9B95C5-8F50-48CA-B575-C202A937D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D1B391-FAC0-49D5-B26B-497A9C64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B2EDC-BA8D-4D4C-85ED-65DDBD7F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D65A20-C067-42E3-AAAC-4C601C285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04639"/>
      </p:ext>
    </p:extLst>
  </p:cSld>
  <p:clrMapOvr>
    <a:masterClrMapping/>
  </p:clrMapOvr>
  <p:transition spd="slow" advClick="0" advTm="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A8EE3-175F-4B76-B86B-19576B9B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C6AD51-06BC-43CD-A60B-5A0F9D5E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C114C5-2C05-4115-8ADF-6BF8D4635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AC6014-3633-445B-9D47-FD97E6F1C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75BCEA4-D1A1-4AE5-9E59-D961A330A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38D4850-05C8-4E63-A2C7-2D091737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804A00-AFE1-4832-B30A-D0C3E6DD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A022DC-9205-44F9-9966-5E372303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04649"/>
      </p:ext>
    </p:extLst>
  </p:cSld>
  <p:clrMapOvr>
    <a:masterClrMapping/>
  </p:clrMapOvr>
  <p:transition spd="slow" advClick="0" advTm="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820D2-D8C0-4622-A59F-E6DE67F5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89FEC9-F3C1-48D9-8721-F3FBFFD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F94FC44-5392-4100-8016-3D6CB871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51ABAE-C1FE-4739-8A54-D3F34699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7431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83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6679A1-02D7-499C-8FF4-1E2FE993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6D6C27-AC7A-43F1-93FE-C3C19E9B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11C8EB-64B6-4A00-9745-891729F3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82538"/>
      </p:ext>
    </p:extLst>
  </p:cSld>
  <p:clrMapOvr>
    <a:masterClrMapping/>
  </p:clrMapOvr>
  <p:transition spd="slow" advClick="0" advTm="0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D2911-1BF0-4FFD-882D-CE787F43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C21E3-2A68-4A87-B41D-E30486638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A85E02-EAC9-4E46-A47E-BDAE4F20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904CC-524D-4DFF-A246-34C42C79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E2AA3-22B0-40A9-B83A-FA2A03B5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5994-7B3A-4435-AB73-46D69171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60266"/>
      </p:ext>
    </p:extLst>
  </p:cSld>
  <p:clrMapOvr>
    <a:masterClrMapping/>
  </p:clrMapOvr>
  <p:transition spd="slow" advClick="0" advTm="0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A265A-A335-4A15-A2BE-2CCE776F0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C550357-92A0-4EE2-B3D3-7CDB955F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C42AA7-51CC-48CF-B703-6C81A7F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CC04C08-19AB-4A54-85AF-B0E5BEC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DB19F1-B048-4F44-B1CF-BD9F24C8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0E52AF-EC5D-4F61-9C3F-39E6EE8A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04318"/>
      </p:ext>
    </p:extLst>
  </p:cSld>
  <p:clrMapOvr>
    <a:masterClrMapping/>
  </p:clrMapOvr>
  <p:transition spd="slow" advClick="0" advTm="0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895AB-17BC-48D3-AB94-C7D7351D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E3B594-AFAF-4D9A-BD32-43D597EFE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63638-FF98-4B90-9A53-4B0363E1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6CD3A5-6EF8-497E-9671-083DECE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2B4DDF-B379-4C90-B284-FB0F94F9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36473"/>
      </p:ext>
    </p:extLst>
  </p:cSld>
  <p:clrMapOvr>
    <a:masterClrMapping/>
  </p:clrMapOvr>
  <p:transition spd="slow" advClick="0" advTm="0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6E8565-FE14-4314-BDD3-0E5DA59D3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E8767C-03C8-4853-9B0F-EA1B1A67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F20E1-6F34-4456-8BE6-115E69A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BAFD1-589F-44CB-9949-B6594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2CABD6-E353-4656-9E14-6B3C5759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03508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326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1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1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072DC0FD-EC1F-4B79-BB2C-5A1311E2098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1100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188D4C2D-936E-4B61-84D8-171F18E00B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17AE5D-D3AD-4F51-AA6A-93FAE6A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95A723-6F50-4A55-9532-6EF13B08C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72DCB-0578-4EE9-9CD3-FCCADC40E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2AA7-1103-40EB-A2B1-E6E809BF81B3}" type="datetimeFigureOut">
              <a:rPr lang="zh-CN" altLang="en-US" smtClean="0"/>
              <a:t>2026/2/1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A0586-81EF-4688-AECC-A68DECCA8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04F369-2087-4D40-BF52-2296FE8F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875E-3D75-405B-B973-73066730F5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78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DDFBDA02-3B1F-45C9-8490-BC5F9AF502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A6A3AF0-613C-42C0-81DF-230C2B820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7343C98-32D5-460C-BBFD-ADB26739A5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2CCD3AAE-90BF-4A7A-97D3-70A1FC64690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17AE5D-D3AD-4F51-AA6A-93FAE6A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95A723-6F50-4A55-9532-6EF13B08C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E72DCB-0578-4EE9-9CD3-FCCADC40E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2AA7-1103-40EB-A2B1-E6E809BF81B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A0586-81EF-4688-AECC-A68DECCA8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04F369-2087-4D40-BF52-2296FE8F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875E-3D75-405B-B973-73066730F50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30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12" Type="http://schemas.openxmlformats.org/officeDocument/2006/relationships/image" Target="../media/image3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3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0.png"/><Relationship Id="rId18" Type="http://schemas.openxmlformats.org/officeDocument/2006/relationships/customXml" Target="../ink/ink5.xml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8.png"/><Relationship Id="rId12" Type="http://schemas.openxmlformats.org/officeDocument/2006/relationships/customXml" Target="../ink/ink2.xml"/><Relationship Id="rId17" Type="http://schemas.openxmlformats.org/officeDocument/2006/relationships/image" Target="../media/image14.png"/><Relationship Id="rId25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30.png"/><Relationship Id="rId23" Type="http://schemas.openxmlformats.org/officeDocument/2006/relationships/image" Target="../media/image12.png"/><Relationship Id="rId10" Type="http://schemas.openxmlformats.org/officeDocument/2006/relationships/image" Target="../media/image80.png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customXml" Target="../ink/ink3.xml"/><Relationship Id="rId22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6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5823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9000" y="2393434"/>
            <a:ext cx="10476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4007C"/>
              </a:solidFill>
              <a:effectLst/>
              <a:uLnTx/>
              <a:uFillTx/>
              <a:latin typeface="iCiel Soup of Justice" pitchFamily="2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53" y="771488"/>
            <a:ext cx="5438775" cy="117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04" y="5046368"/>
            <a:ext cx="555956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5796" y="1761796"/>
            <a:ext cx="10114776" cy="2184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hủ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đề 6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2D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phát triển bản thân</a:t>
            </a:r>
          </a:p>
        </p:txBody>
      </p:sp>
    </p:spTree>
    <p:extLst>
      <p:ext uri="{BB962C8B-B14F-4D97-AF65-F5344CB8AC3E}">
        <p14:creationId xmlns:p14="http://schemas.microsoft.com/office/powerpoint/2010/main" val="32263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2713B4C4-41BE-426A-9549-FB5557C2EA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547D21E-7481-4A31-BFA6-61AE679B0FA5}"/>
              </a:ext>
            </a:extLst>
          </p:cNvPr>
          <p:cNvSpPr/>
          <p:nvPr/>
        </p:nvSpPr>
        <p:spPr>
          <a:xfrm>
            <a:off x="519474" y="684780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D84085-DE03-4E06-BAFD-8E951F5F1F6F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9859693-471B-4B23-8605-EF94196587B5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D4FC675-0695-42C2-B7B8-CFFFE2165889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318A526-FE29-4B00-B76F-85D492B4B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67AB7D8-B332-4C5C-B531-4E8B7B8CD0E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9AC271E-D9F1-44C2-BBDF-F80D91AF3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31" name="PA_图片 4" descr="图片包含 文字, 地图&#10;&#10;已生成极高可信度的说明">
            <a:extLst>
              <a:ext uri="{FF2B5EF4-FFF2-40B4-BE49-F238E27FC236}">
                <a16:creationId xmlns:a16="http://schemas.microsoft.com/office/drawing/2014/main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2657805" y="965214"/>
            <a:ext cx="6858000" cy="4258335"/>
          </a:xfrm>
          <a:prstGeom prst="rect">
            <a:avLst/>
          </a:prstGeom>
        </p:spPr>
      </p:pic>
      <p:pic>
        <p:nvPicPr>
          <p:cNvPr id="41" name="PA_图片 7" descr="图片包含 事情&#10;&#10;已生成高可信度的说明">
            <a:extLst>
              <a:ext uri="{FF2B5EF4-FFF2-40B4-BE49-F238E27FC236}">
                <a16:creationId xmlns:a16="http://schemas.microsoft.com/office/drawing/2014/main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64" y="328074"/>
            <a:ext cx="9275065" cy="2166006"/>
          </a:xfrm>
          <a:prstGeom prst="rect">
            <a:avLst/>
          </a:prstGeom>
        </p:spPr>
      </p:pic>
      <p:pic>
        <p:nvPicPr>
          <p:cNvPr id="42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8" y="3976520"/>
            <a:ext cx="2559562" cy="2841959"/>
          </a:xfrm>
          <a:prstGeom prst="rect">
            <a:avLst/>
          </a:prstGeom>
        </p:spPr>
      </p:pic>
      <p:sp>
        <p:nvSpPr>
          <p:cNvPr id="44" name="矩形 22">
            <a:extLst>
              <a:ext uri="{FF2B5EF4-FFF2-40B4-BE49-F238E27FC236}">
                <a16:creationId xmlns:a16="http://schemas.microsoft.com/office/drawing/2014/main" id="{2E52D5C4-8480-45F5-9535-6D7E8C44103F}"/>
              </a:ext>
            </a:extLst>
          </p:cNvPr>
          <p:cNvSpPr/>
          <p:nvPr/>
        </p:nvSpPr>
        <p:spPr>
          <a:xfrm>
            <a:off x="2943162" y="2304665"/>
            <a:ext cx="5989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4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CHIA SẺ TRƯỚC LỚP </a:t>
            </a:r>
            <a:endParaRPr kumimoji="0" lang="zh-CN" altLang="en-US" sz="3600" b="1" i="0" u="none" strike="noStrike" kern="1200" cap="none" spc="40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包图简圆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0405" y="3160971"/>
            <a:ext cx="602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để phát triển sở thích của bản thân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20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081159" y="228918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997200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435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5983" y="438613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54" y="832341"/>
            <a:ext cx="733446" cy="7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75683" y="959927"/>
            <a:ext cx="980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5: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sản phẩm theo sở thích.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6410" y="1455227"/>
            <a:ext cx="9556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Làm sản phẩm theo gợi ý.</a:t>
            </a:r>
          </a:p>
        </p:txBody>
      </p:sp>
      <p:pic>
        <p:nvPicPr>
          <p:cNvPr id="30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5" y="3866069"/>
            <a:ext cx="1968921" cy="28419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08810" y="1950527"/>
            <a:ext cx="95560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 nghĩ về sở thích của bản thân.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sản phẩm định làm theo sở thích.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các nguyên, vật liệu cần thiết.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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làm sản phẩm theo sở thích.</a:t>
            </a:r>
          </a:p>
        </p:txBody>
      </p:sp>
      <p:pic>
        <p:nvPicPr>
          <p:cNvPr id="33" name="PA_图片 6">
            <a:extLst>
              <a:ext uri="{FF2B5EF4-FFF2-40B4-BE49-F238E27FC236}">
                <a16:creationId xmlns:a16="http://schemas.microsoft.com/office/drawing/2014/main" id="{BA648142-D2CE-45F0-BAF5-71CB000BD56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54" y="3271625"/>
            <a:ext cx="4434798" cy="293848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500660" y="4078531"/>
            <a:ext cx="2578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làm sản phẩm theo sở thích.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506" y="112272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67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52" y="1320800"/>
            <a:ext cx="2173148" cy="219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0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5983" y="438613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pic>
        <p:nvPicPr>
          <p:cNvPr id="30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5" y="3866069"/>
            <a:ext cx="1968921" cy="284195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67000" y="702127"/>
            <a:ext cx="6731000" cy="5190672"/>
            <a:chOff x="2667000" y="702127"/>
            <a:chExt cx="6731000" cy="5190672"/>
          </a:xfrm>
        </p:grpSpPr>
        <p:grpSp>
          <p:nvGrpSpPr>
            <p:cNvPr id="3" name="Group 2"/>
            <p:cNvGrpSpPr/>
            <p:nvPr/>
          </p:nvGrpSpPr>
          <p:grpSpPr>
            <a:xfrm>
              <a:off x="2914606" y="702127"/>
              <a:ext cx="6483394" cy="1926773"/>
              <a:chOff x="2914606" y="1625600"/>
              <a:chExt cx="6051594" cy="3876541"/>
            </a:xfrm>
          </p:grpSpPr>
          <p:pic>
            <p:nvPicPr>
              <p:cNvPr id="17" name="PA_图片 6">
                <a:extLst>
                  <a:ext uri="{FF2B5EF4-FFF2-40B4-BE49-F238E27FC236}">
                    <a16:creationId xmlns:a16="http://schemas.microsoft.com/office/drawing/2014/main" id="{BA648142-D2CE-45F0-BAF5-71CB000BD56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4606" y="1625600"/>
                <a:ext cx="6051594" cy="3876541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137875" y="2375192"/>
                <a:ext cx="3546440" cy="216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Trưng bày và giới thiệu sản phẩm </a:t>
                </a:r>
              </a:p>
            </p:txBody>
          </p:sp>
        </p:grpSp>
        <p:pic>
          <p:nvPicPr>
            <p:cNvPr id="18" name="PA_图片 2" descr="图片包含 文字, 地图&#10;&#10;已生成极高可信度的说明">
              <a:extLst>
                <a:ext uri="{FF2B5EF4-FFF2-40B4-BE49-F238E27FC236}">
                  <a16:creationId xmlns:a16="http://schemas.microsoft.com/office/drawing/2014/main" id="{DB18B211-3EEB-4269-8213-D2CD3FBCF55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04"/>
            <a:stretch/>
          </p:blipFill>
          <p:spPr>
            <a:xfrm>
              <a:off x="2667000" y="2743890"/>
              <a:ext cx="6731000" cy="314890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048000" y="3513435"/>
              <a:ext cx="6096000" cy="18158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 2"/>
                </a:rPr>
                <a:t>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sản phẩm định làm theo sở thích.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 2"/>
                </a:rPr>
                <a:t>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làm sản phẩm đó.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Wingdings 2"/>
                </a:rPr>
                <a:t>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xúc của em khi làm xong sản phẩm đó. </a:t>
              </a:r>
            </a:p>
          </p:txBody>
        </p:sp>
      </p:grpSp>
      <p:sp>
        <p:nvSpPr>
          <p:cNvPr id="12" name="Snip Diagonal Corner Rectangle 11"/>
          <p:cNvSpPr/>
          <p:nvPr/>
        </p:nvSpPr>
        <p:spPr>
          <a:xfrm>
            <a:off x="4748546" y="2367274"/>
            <a:ext cx="2236788" cy="67853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4007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Gợi ý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242319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as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5983" y="438613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6466" y="1555531"/>
            <a:ext cx="6483394" cy="3416175"/>
            <a:chOff x="2914606" y="479224"/>
            <a:chExt cx="6051594" cy="6873120"/>
          </a:xfrm>
        </p:grpSpPr>
        <p:pic>
          <p:nvPicPr>
            <p:cNvPr id="17" name="PA_图片 6">
              <a:extLst>
                <a:ext uri="{FF2B5EF4-FFF2-40B4-BE49-F238E27FC236}">
                  <a16:creationId xmlns:a16="http://schemas.microsoft.com/office/drawing/2014/main" id="{BA648142-D2CE-45F0-BAF5-71CB000BD56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06" y="479224"/>
              <a:ext cx="6051594" cy="687312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200824" y="2502073"/>
              <a:ext cx="3266777" cy="216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Trưng bày và giới thiệu sản phẩm 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242319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9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081159" y="228918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6926" y="2997200"/>
            <a:ext cx="636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908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3" y="381002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1" y="3653903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" y="1549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6" y="1302286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63" y="4184071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>
            <a:hlinkClick r:id="rId8" action="ppaction://hlinksldjump"/>
          </p:cNvPr>
          <p:cNvSpPr/>
          <p:nvPr/>
        </p:nvSpPr>
        <p:spPr>
          <a:xfrm>
            <a:off x="10973911" y="6269785"/>
            <a:ext cx="885153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8393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1" y="0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691417" y="306983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9860" y="3113862"/>
            <a:ext cx="915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Xin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chân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cảm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ơn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thầy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bạn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B77274-E2AB-46E0-9D36-4E1641008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2" b="90000" l="10000" r="90000">
                        <a14:foregroundMark x1="53889" y1="9722" x2="53889" y2="9722"/>
                        <a14:foregroundMark x1="30000" y1="54167" x2="33889" y2="61667"/>
                        <a14:foregroundMark x1="28611" y1="56944" x2="28889" y2="61667"/>
                        <a14:foregroundMark x1="34722" y1="57222" x2="35278" y2="5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1" y="2324028"/>
            <a:ext cx="3429000" cy="3429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C36C3D2-A1B0-45EB-9AE3-7AE7588AD9EA}"/>
                  </a:ext>
                </a:extLst>
              </p14:cNvPr>
              <p14:cNvContentPartPr/>
              <p14:nvPr/>
            </p14:nvContentPartPr>
            <p14:xfrm>
              <a:off x="-170232" y="2366596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C36C3D2-A1B0-45EB-9AE3-7AE7588AD9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9232" y="235759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4" descr="Cách vẽ nơ - Hướng dẫn vẽ thực sự đơn giản mới nhất 2022 - Vẽ.vn">
            <a:extLst>
              <a:ext uri="{FF2B5EF4-FFF2-40B4-BE49-F238E27FC236}">
                <a16:creationId xmlns:a16="http://schemas.microsoft.com/office/drawing/2014/main" id="{B31BEF71-DD73-4D5A-B688-7604279A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2" y="4319569"/>
            <a:ext cx="1933575" cy="19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65022CC-5B16-4F8B-9FFC-0AB3218A4263}"/>
              </a:ext>
            </a:extLst>
          </p:cNvPr>
          <p:cNvGrpSpPr/>
          <p:nvPr/>
        </p:nvGrpSpPr>
        <p:grpSpPr>
          <a:xfrm>
            <a:off x="1751800" y="5261760"/>
            <a:ext cx="294120" cy="944280"/>
            <a:chOff x="1875780" y="6067260"/>
            <a:chExt cx="294120" cy="944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75FD2DE-35FD-411D-B33D-45F83CA2371F}"/>
                    </a:ext>
                  </a:extLst>
                </p14:cNvPr>
                <p14:cNvContentPartPr/>
                <p14:nvPr/>
              </p14:nvContentPartPr>
              <p14:xfrm>
                <a:off x="1875780" y="6086340"/>
                <a:ext cx="134640" cy="9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5A9CAC-514B-89BF-07F4-07A7886C70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7140" y="6077340"/>
                  <a:ext cx="152280" cy="9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3CAB7A-7C0E-44BC-836C-509901F8441A}"/>
                    </a:ext>
                  </a:extLst>
                </p14:cNvPr>
                <p14:cNvContentPartPr/>
                <p14:nvPr/>
              </p14:nvContentPartPr>
              <p14:xfrm>
                <a:off x="1990620" y="6076620"/>
                <a:ext cx="67320" cy="285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C96917A-5A3F-90B9-3901-1EF1C285B1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81980" y="6067980"/>
                  <a:ext cx="84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33EC28-3933-48F6-B82A-F751AA1A8BE3}"/>
                    </a:ext>
                  </a:extLst>
                </p14:cNvPr>
                <p14:cNvContentPartPr/>
                <p14:nvPr/>
              </p14:nvContentPartPr>
              <p14:xfrm>
                <a:off x="1961820" y="6067260"/>
                <a:ext cx="208080" cy="944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F36EE14-D81D-6010-30EF-93FCB30681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3180" y="6058620"/>
                  <a:ext cx="225720" cy="9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D2C616-B9A6-48D8-B377-77FEB43351B3}"/>
                  </a:ext>
                </a:extLst>
              </p14:cNvPr>
              <p14:cNvContentPartPr/>
              <p14:nvPr/>
            </p14:nvContentPartPr>
            <p14:xfrm>
              <a:off x="2447820" y="573390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D2C616-B9A6-48D8-B377-77FEB43351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8820" y="57249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85936E8-E56C-4B95-A4AA-824809D28137}"/>
                  </a:ext>
                </a:extLst>
              </p14:cNvPr>
              <p14:cNvContentPartPr/>
              <p14:nvPr/>
            </p14:nvContentPartPr>
            <p14:xfrm>
              <a:off x="2390670" y="5675220"/>
              <a:ext cx="16560" cy="125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85936E8-E56C-4B95-A4AA-824809D281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1670" y="5666220"/>
                <a:ext cx="342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4A37796-1448-4D73-8E49-D285D2BE5D9C}"/>
                  </a:ext>
                </a:extLst>
              </p14:cNvPr>
              <p14:cNvContentPartPr/>
              <p14:nvPr/>
            </p14:nvContentPartPr>
            <p14:xfrm>
              <a:off x="-629010" y="173322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4A37796-1448-4D73-8E49-D285D2BE5D9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-638010" y="172422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Picture 12" descr="Student Who Gives Teacher Gifts To Teachers Day PNG Image and PSD File For  Free Download - Lovepik | 401616674">
            <a:extLst>
              <a:ext uri="{FF2B5EF4-FFF2-40B4-BE49-F238E27FC236}">
                <a16:creationId xmlns:a16="http://schemas.microsoft.com/office/drawing/2014/main" id="{AB817A8F-47BE-47DF-9090-2005D7C5B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9500" l="6167" r="97333">
                        <a14:foregroundMark x1="12333" y1="45500" x2="14583" y2="69125"/>
                        <a14:foregroundMark x1="14583" y1="69125" x2="15000" y2="70500"/>
                        <a14:foregroundMark x1="9083" y1="47250" x2="11083" y2="57750"/>
                        <a14:foregroundMark x1="18333" y1="57000" x2="18333" y2="57000"/>
                        <a14:foregroundMark x1="9750" y1="63125" x2="6167" y2="80375"/>
                        <a14:foregroundMark x1="6167" y1="80375" x2="6167" y2="80375"/>
                        <a14:foregroundMark x1="10750" y1="87750" x2="10667" y2="97625"/>
                        <a14:foregroundMark x1="31833" y1="52875" x2="29583" y2="73625"/>
                        <a14:foregroundMark x1="54339" y1="68617" x2="55583" y2="76000"/>
                        <a14:foregroundMark x1="51833" y1="53750" x2="53712" y2="64895"/>
                        <a14:foregroundMark x1="55583" y1="76000" x2="55583" y2="76000"/>
                        <a14:foregroundMark x1="64167" y1="51625" x2="64167" y2="51625"/>
                        <a14:foregroundMark x1="80167" y1="51625" x2="80167" y2="51625"/>
                        <a14:foregroundMark x1="79000" y1="47875" x2="82083" y2="58875"/>
                        <a14:foregroundMark x1="89750" y1="20125" x2="91667" y2="27875"/>
                        <a14:foregroundMark x1="86417" y1="40750" x2="86583" y2="49875"/>
                        <a14:foregroundMark x1="77917" y1="43625" x2="81333" y2="53750"/>
                        <a14:foregroundMark x1="75583" y1="52500" x2="78500" y2="58625"/>
                        <a14:foregroundMark x1="80167" y1="58250" x2="82500" y2="66625"/>
                        <a14:foregroundMark x1="73917" y1="53125" x2="73917" y2="53125"/>
                        <a14:foregroundMark x1="76417" y1="46375" x2="76417" y2="46375"/>
                        <a14:foregroundMark x1="92333" y1="74875" x2="88833" y2="93500"/>
                        <a14:foregroundMark x1="80833" y1="80125" x2="83750" y2="99250"/>
                        <a14:foregroundMark x1="83750" y1="99250" x2="83750" y2="99000"/>
                        <a14:foregroundMark x1="89750" y1="91125" x2="93917" y2="98625"/>
                        <a14:foregroundMark x1="97333" y1="99500" x2="97333" y2="99500"/>
                        <a14:foregroundMark x1="49750" y1="72125" x2="50500" y2="87750"/>
                        <a14:foregroundMark x1="34833" y1="73125" x2="34833" y2="73125"/>
                        <a14:foregroundMark x1="28833" y1="66625" x2="28833" y2="66625"/>
                        <a14:foregroundMark x1="26167" y1="90000" x2="28333" y2="98875"/>
                        <a14:backgroundMark x1="53500" y1="66375" x2="53500" y2="66375"/>
                        <a14:backgroundMark x1="53083" y1="66375" x2="53667" y2="66375"/>
                        <a14:backgroundMark x1="53667" y1="66375" x2="55833" y2="66375"/>
                        <a14:backgroundMark x1="89583" y1="36500" x2="89583" y2="36500"/>
                        <a14:backgroundMark x1="91167" y1="44250" x2="91167" y2="44250"/>
                        <a14:backgroundMark x1="90417" y1="42500" x2="90417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67" y="19050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21B3185-EECB-4795-8AA5-DBD211ABA011}"/>
              </a:ext>
            </a:extLst>
          </p:cNvPr>
          <p:cNvSpPr txBox="1"/>
          <p:nvPr/>
        </p:nvSpPr>
        <p:spPr>
          <a:xfrm>
            <a:off x="2420868" y="1587274"/>
            <a:ext cx="77941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SINH HOẠT CHỦ ĐỀ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C0E326-F435-42FA-99FA-CF9B820D7733}"/>
              </a:ext>
            </a:extLst>
          </p:cNvPr>
          <p:cNvSpPr txBox="1"/>
          <p:nvPr/>
        </p:nvSpPr>
        <p:spPr>
          <a:xfrm>
            <a:off x="2045920" y="1609931"/>
            <a:ext cx="816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SINH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HOẠT CHỦ ĐỀ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081159" y="228918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044498"/>
            <a:ext cx="636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8572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ạc vỗ cái tay lên đi">
            <a:hlinkClick r:id="" action="ppaction://media"/>
            <a:extLst>
              <a:ext uri="{FF2B5EF4-FFF2-40B4-BE49-F238E27FC236}">
                <a16:creationId xmlns:a16="http://schemas.microsoft.com/office/drawing/2014/main" id="{F583DBD1-C218-454D-B556-74B6904707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6869" y="98425"/>
            <a:ext cx="7798676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528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33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3" y="-78065"/>
            <a:ext cx="9148887" cy="6250265"/>
          </a:xfrm>
          <a:prstGeom prst="rect">
            <a:avLst/>
          </a:prstGeom>
        </p:spPr>
      </p:pic>
      <p:pic>
        <p:nvPicPr>
          <p:cNvPr id="35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081159" y="228918"/>
            <a:ext cx="3542059" cy="3542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2997200"/>
            <a:ext cx="636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itchFamily="50" charset="0"/>
                <a:ea typeface="Yu Gothic UI Semibold" pitchFamily="34" charset="-128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352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5983" y="438613"/>
            <a:ext cx="11284218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54" y="832341"/>
            <a:ext cx="733446" cy="7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75683" y="959927"/>
            <a:ext cx="9803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BF5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4: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những việc làm để phát triển sở thích của bản thân.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4910" y="1920752"/>
            <a:ext cx="10394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Liệt kê những việc đã làm để phát triển sở thích của bản thân.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9293" y="2575336"/>
            <a:ext cx="4676096" cy="3354033"/>
            <a:chOff x="3832903" y="2480740"/>
            <a:chExt cx="4676096" cy="33540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0" b="95492" l="0" r="100000">
                          <a14:foregroundMark x1="47955" y1="50410" x2="47955" y2="50410"/>
                          <a14:foregroundMark x1="62825" y1="50410" x2="62825" y2="50410"/>
                          <a14:foregroundMark x1="62082" y1="48770" x2="62082" y2="48770"/>
                          <a14:foregroundMark x1="61338" y1="48770" x2="61338" y2="48770"/>
                          <a14:foregroundMark x1="59851" y1="46721" x2="59851" y2="46721"/>
                          <a14:foregroundMark x1="57249" y1="40164" x2="57249" y2="40164"/>
                          <a14:foregroundMark x1="57249" y1="40164" x2="57249" y2="40164"/>
                          <a14:foregroundMark x1="57249" y1="40164" x2="57249" y2="40164"/>
                          <a14:foregroundMark x1="57249" y1="40164" x2="57249" y2="40164"/>
                          <a14:foregroundMark x1="57249" y1="50410" x2="57249" y2="50410"/>
                          <a14:foregroundMark x1="57249" y1="50410" x2="57249" y2="50410"/>
                          <a14:foregroundMark x1="57249" y1="50410" x2="57249" y2="50410"/>
                          <a14:foregroundMark x1="57249" y1="52049" x2="57249" y2="52049"/>
                          <a14:foregroundMark x1="55762" y1="52049" x2="55762" y2="52049"/>
                          <a14:foregroundMark x1="31227" y1="51230" x2="31227" y2="51230"/>
                          <a14:foregroundMark x1="31227" y1="51230" x2="31227" y2="51230"/>
                          <a14:foregroundMark x1="33457" y1="51230" x2="33457" y2="51230"/>
                          <a14:foregroundMark x1="33457" y1="51230" x2="33457" y2="51230"/>
                          <a14:foregroundMark x1="33457" y1="51230" x2="33457" y2="51230"/>
                          <a14:foregroundMark x1="38662" y1="50410" x2="38662" y2="50410"/>
                          <a14:foregroundMark x1="38662" y1="50410" x2="38662" y2="50410"/>
                          <a14:foregroundMark x1="38662" y1="50410" x2="38662" y2="50410"/>
                          <a14:foregroundMark x1="39777" y1="50410" x2="39777" y2="50410"/>
                          <a14:foregroundMark x1="39777" y1="50410" x2="39777" y2="50410"/>
                          <a14:foregroundMark x1="39777" y1="50410" x2="39777" y2="50410"/>
                          <a14:foregroundMark x1="43494" y1="46721" x2="43494" y2="46721"/>
                          <a14:foregroundMark x1="60595" y1="47951" x2="60595" y2="47951"/>
                          <a14:foregroundMark x1="62082" y1="47951" x2="62082" y2="47951"/>
                          <a14:foregroundMark x1="71375" y1="59836" x2="71375" y2="59836"/>
                          <a14:foregroundMark x1="69888" y1="58197" x2="69888" y2="58197"/>
                          <a14:foregroundMark x1="69888" y1="58197" x2="69888" y2="58197"/>
                          <a14:foregroundMark x1="68401" y1="56967" x2="68401" y2="56967"/>
                          <a14:foregroundMark x1="62825" y1="56148" x2="62825" y2="56148"/>
                          <a14:foregroundMark x1="62825" y1="56148" x2="62825" y2="56148"/>
                          <a14:foregroundMark x1="62825" y1="56148" x2="62825" y2="56148"/>
                          <a14:foregroundMark x1="62825" y1="56148" x2="62825" y2="56148"/>
                          <a14:foregroundMark x1="58364" y1="55328" x2="58364" y2="55328"/>
                          <a14:foregroundMark x1="45725" y1="52869" x2="45725" y2="52869"/>
                          <a14:foregroundMark x1="45725" y1="52869" x2="45725" y2="52869"/>
                          <a14:foregroundMark x1="45725" y1="52869" x2="45725" y2="52869"/>
                          <a14:foregroundMark x1="49071" y1="56967" x2="49071" y2="56967"/>
                          <a14:foregroundMark x1="49071" y1="56967" x2="49071" y2="56967"/>
                          <a14:foregroundMark x1="47955" y1="33197" x2="47955" y2="33197"/>
                          <a14:foregroundMark x1="47212" y1="29918" x2="47212" y2="29918"/>
                          <a14:foregroundMark x1="61338" y1="45902" x2="61338" y2="45902"/>
                          <a14:foregroundMark x1="61338" y1="45902" x2="61338" y2="45902"/>
                          <a14:foregroundMark x1="61338" y1="45082" x2="61338" y2="45082"/>
                          <a14:foregroundMark x1="62082" y1="42623" x2="62082" y2="42623"/>
                          <a14:foregroundMark x1="62082" y1="42623" x2="62082" y2="42623"/>
                          <a14:foregroundMark x1="62082" y1="42623" x2="62082" y2="42623"/>
                          <a14:foregroundMark x1="57249" y1="45902" x2="52045" y2="52049"/>
                          <a14:foregroundMark x1="38662" y1="63934" x2="38662" y2="63934"/>
                          <a14:foregroundMark x1="35688" y1="56148" x2="35688" y2="56148"/>
                          <a14:foregroundMark x1="35688" y1="56148" x2="35688" y2="56148"/>
                          <a14:foregroundMark x1="35688" y1="56148" x2="35688" y2="56148"/>
                          <a14:foregroundMark x1="35688" y1="56148" x2="35688" y2="56148"/>
                          <a14:foregroundMark x1="34944" y1="55328" x2="34944" y2="55328"/>
                          <a14:foregroundMark x1="25651" y1="59016" x2="25651" y2="59016"/>
                          <a14:foregroundMark x1="44981" y1="47951" x2="44981" y2="47951"/>
                          <a14:foregroundMark x1="44981" y1="47951" x2="44981" y2="47951"/>
                          <a14:foregroundMark x1="36431" y1="40984" x2="36431" y2="40984"/>
                          <a14:foregroundMark x1="36431" y1="40984" x2="36431" y2="40984"/>
                          <a14:foregroundMark x1="53532" y1="40984" x2="53532" y2="40984"/>
                          <a14:foregroundMark x1="53532" y1="40984" x2="53532" y2="40984"/>
                          <a14:foregroundMark x1="43494" y1="47951" x2="43494" y2="47951"/>
                          <a14:foregroundMark x1="43494" y1="49590" x2="43494" y2="49590"/>
                          <a14:foregroundMark x1="43494" y1="49590" x2="43494" y2="49590"/>
                          <a14:foregroundMark x1="55019" y1="53689" x2="55019" y2="53689"/>
                          <a14:foregroundMark x1="58364" y1="58197" x2="58364" y2="58197"/>
                          <a14:foregroundMark x1="60595" y1="63115" x2="62825" y2="62295"/>
                          <a14:foregroundMark x1="68401" y1="45902" x2="68401" y2="45902"/>
                          <a14:foregroundMark x1="68401" y1="45902" x2="68401" y2="45902"/>
                          <a14:foregroundMark x1="68401" y1="45902" x2="68401" y2="45902"/>
                          <a14:foregroundMark x1="59108" y1="53689" x2="59108" y2="53689"/>
                          <a14:foregroundMark x1="59108" y1="53689" x2="59108" y2="53689"/>
                          <a14:foregroundMark x1="57249" y1="61475" x2="57249" y2="61475"/>
                          <a14:foregroundMark x1="55762" y1="62295" x2="55762" y2="62295"/>
                          <a14:foregroundMark x1="55019" y1="50410" x2="55019" y2="50410"/>
                          <a14:foregroundMark x1="55019" y1="50410" x2="55019" y2="50410"/>
                          <a14:foregroundMark x1="37918" y1="48770" x2="37918" y2="48770"/>
                          <a14:foregroundMark x1="36431" y1="49590" x2="36431" y2="49590"/>
                          <a14:foregroundMark x1="32714" y1="56967" x2="32714" y2="56967"/>
                          <a14:foregroundMark x1="32714" y1="56967" x2="32714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903" y="3458125"/>
              <a:ext cx="3152097" cy="2376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Callout 1"/>
            <p:cNvSpPr/>
            <p:nvPr/>
          </p:nvSpPr>
          <p:spPr>
            <a:xfrm>
              <a:off x="5396250" y="2480740"/>
              <a:ext cx="3112749" cy="1259871"/>
            </a:xfrm>
            <a:prstGeom prst="wedgeEllipseCallout">
              <a:avLst>
                <a:gd name="adj1" fmla="val -43273"/>
                <a:gd name="adj2" fmla="val 4117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14731" y="2667690"/>
              <a:ext cx="26418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Mỗi tuần mình sẽ dành thời gian đọc một cuốn sách</a:t>
              </a:r>
            </a:p>
          </p:txBody>
        </p:sp>
      </p:grpSp>
      <p:pic>
        <p:nvPicPr>
          <p:cNvPr id="30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5" y="3866069"/>
            <a:ext cx="1968921" cy="284195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324133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592089" y="482601"/>
            <a:ext cx="11071402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mỗi thành viên sẽ viết ra giấy những vimỗi thành viên sẽ viết ra giấy những việc làm để phát triển sở thích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228601" y="2268389"/>
            <a:ext cx="905668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268389"/>
            <a:ext cx="184115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0300" y="1072656"/>
            <a:ext cx="7454900" cy="4297410"/>
            <a:chOff x="1739900" y="2215656"/>
            <a:chExt cx="9295616" cy="4297410"/>
          </a:xfrm>
        </p:grpSpPr>
        <p:sp>
          <p:nvSpPr>
            <p:cNvPr id="20" name="圆角矩形 3"/>
            <p:cNvSpPr>
              <a:spLocks noChangeArrowheads="1"/>
            </p:cNvSpPr>
            <p:nvPr/>
          </p:nvSpPr>
          <p:spPr bwMode="auto">
            <a:xfrm>
              <a:off x="1739900" y="2583956"/>
              <a:ext cx="9295616" cy="3929110"/>
            </a:xfrm>
            <a:prstGeom prst="roundRect">
              <a:avLst>
                <a:gd name="adj" fmla="val 23002"/>
              </a:avLst>
            </a:prstGeom>
            <a:noFill/>
            <a:ln w="38100" cmpd="tri">
              <a:solidFill>
                <a:srgbClr val="FF2D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4"/>
            <p:cNvSpPr>
              <a:spLocks noChangeArrowheads="1"/>
            </p:cNvSpPr>
            <p:nvPr/>
          </p:nvSpPr>
          <p:spPr bwMode="auto">
            <a:xfrm>
              <a:off x="1956683" y="2649724"/>
              <a:ext cx="87621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8" name="圆角矩形 7"/>
            <p:cNvSpPr>
              <a:spLocks noChangeArrowheads="1"/>
            </p:cNvSpPr>
            <p:nvPr/>
          </p:nvSpPr>
          <p:spPr bwMode="auto">
            <a:xfrm>
              <a:off x="4466881" y="2224380"/>
              <a:ext cx="3709636" cy="1039519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nap ITC" pitchFamily="8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40616" y="2215656"/>
              <a:ext cx="41869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NHÓM ĐÔI 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67000" y="2222500"/>
            <a:ext cx="718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 thành viên sẽ viết ra giấy những việc làm để phát triển sở thích của bản thân trong thời gian 2  phút. Sau đó HS chia sẻ kết quả của mình với bạn cùng nhóm.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154" l="1600" r="96400">
                        <a14:foregroundMark x1="32400" y1="19824" x2="32400" y2="19824"/>
                        <a14:foregroundMark x1="32400" y1="19824" x2="32400" y2="19824"/>
                        <a14:foregroundMark x1="32400" y1="19824" x2="32400" y2="19824"/>
                        <a14:foregroundMark x1="32400" y1="19824" x2="32400" y2="19824"/>
                        <a14:foregroundMark x1="32400" y1="19824" x2="32400" y2="19824"/>
                        <a14:foregroundMark x1="32400" y1="22467" x2="32400" y2="22467"/>
                        <a14:foregroundMark x1="32400" y1="29956" x2="32400" y2="29956"/>
                        <a14:foregroundMark x1="32400" y1="29956" x2="32400" y2="29956"/>
                        <a14:foregroundMark x1="32400" y1="29956" x2="32400" y2="29956"/>
                        <a14:foregroundMark x1="30800" y1="29956" x2="30800" y2="29956"/>
                        <a14:foregroundMark x1="27200" y1="29956" x2="27200" y2="29956"/>
                        <a14:foregroundMark x1="24000" y1="24670" x2="24000" y2="24670"/>
                        <a14:foregroundMark x1="24000" y1="24670" x2="24000" y2="24670"/>
                        <a14:foregroundMark x1="21600" y1="18943" x2="21600" y2="18943"/>
                        <a14:foregroundMark x1="21600" y1="18943" x2="21600" y2="18943"/>
                        <a14:foregroundMark x1="21600" y1="18943" x2="21600" y2="18943"/>
                        <a14:foregroundMark x1="25600" y1="15419" x2="25600" y2="15419"/>
                        <a14:foregroundMark x1="26400" y1="15419" x2="26400" y2="15419"/>
                        <a14:foregroundMark x1="22400" y1="27313" x2="22400" y2="27313"/>
                        <a14:foregroundMark x1="22400" y1="27313" x2="22400" y2="27313"/>
                        <a14:foregroundMark x1="22400" y1="27313" x2="22400" y2="27313"/>
                        <a14:foregroundMark x1="22400" y1="26432" x2="22400" y2="26432"/>
                        <a14:foregroundMark x1="18800" y1="20705" x2="18800" y2="20705"/>
                        <a14:foregroundMark x1="18800" y1="20705" x2="18800" y2="20705"/>
                        <a14:foregroundMark x1="75600" y1="19824" x2="75600" y2="19824"/>
                        <a14:foregroundMark x1="75600" y1="19824" x2="75600" y2="19824"/>
                        <a14:foregroundMark x1="75600" y1="19824" x2="75600" y2="19824"/>
                        <a14:foregroundMark x1="75600" y1="19824" x2="75600" y2="19824"/>
                        <a14:foregroundMark x1="68800" y1="28194" x2="68800" y2="28194"/>
                        <a14:foregroundMark x1="68800" y1="28194" x2="68800" y2="28194"/>
                        <a14:foregroundMark x1="64800" y1="33480" x2="64800" y2="33480"/>
                        <a14:foregroundMark x1="64800" y1="33480" x2="64800" y2="33480"/>
                        <a14:foregroundMark x1="64800" y1="33480" x2="64800" y2="33480"/>
                        <a14:foregroundMark x1="64800" y1="33480" x2="64800" y2="33480"/>
                        <a14:foregroundMark x1="62400" y1="29956" x2="62400" y2="29956"/>
                        <a14:foregroundMark x1="59600" y1="28194" x2="59600" y2="28194"/>
                        <a14:foregroundMark x1="58800" y1="26432" x2="58800" y2="26432"/>
                        <a14:foregroundMark x1="58800" y1="26432" x2="58800" y2="26432"/>
                        <a14:foregroundMark x1="58800" y1="23789" x2="58800" y2="23789"/>
                        <a14:foregroundMark x1="54000" y1="37445" x2="54000" y2="37445"/>
                        <a14:foregroundMark x1="67200" y1="40088" x2="67200" y2="40088"/>
                        <a14:foregroundMark x1="71600" y1="40088" x2="71600" y2="40088"/>
                        <a14:foregroundMark x1="71600" y1="40088" x2="71600" y2="40088"/>
                        <a14:foregroundMark x1="81600" y1="40969" x2="81600" y2="40969"/>
                        <a14:foregroundMark x1="68000" y1="14537" x2="68000" y2="14537"/>
                        <a14:foregroundMark x1="68000" y1="14537" x2="68000" y2="14537"/>
                        <a14:foregroundMark x1="54800" y1="14537" x2="54800" y2="14537"/>
                        <a14:foregroundMark x1="19600" y1="95154" x2="19600" y2="95154"/>
                        <a14:foregroundMark x1="19600" y1="95154" x2="19600" y2="95154"/>
                        <a14:foregroundMark x1="34000" y1="12775" x2="34000" y2="12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4499435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5" y="3866069"/>
            <a:ext cx="1968921" cy="28419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954" y="422553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DF97E9E-1425-4E99-8271-21E5A451C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8979" y="493486"/>
            <a:ext cx="11234050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724AEB7-6F90-45CE-8F10-A1538365E007}"/>
              </a:ext>
            </a:extLst>
          </p:cNvPr>
          <p:cNvSpPr txBox="1"/>
          <p:nvPr/>
        </p:nvSpPr>
        <p:spPr>
          <a:xfrm>
            <a:off x="3025224" y="1091995"/>
            <a:ext cx="559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13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包图简圆体" panose="02010601030101010101" pitchFamily="2" charset="-122"/>
                <a:cs typeface="Times New Roman" panose="02020603050405020304" pitchFamily="18" charset="0"/>
              </a:rPr>
              <a:t>THẢO LUẬN NHÓM 4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9A998A4-D974-4620-BFDB-3F8FF10A2869}"/>
              </a:ext>
            </a:extLst>
          </p:cNvPr>
          <p:cNvCxnSpPr>
            <a:cxnSpLocks/>
          </p:cNvCxnSpPr>
          <p:nvPr/>
        </p:nvCxnSpPr>
        <p:spPr>
          <a:xfrm>
            <a:off x="3691635" y="1715242"/>
            <a:ext cx="4068065" cy="0"/>
          </a:xfrm>
          <a:prstGeom prst="line">
            <a:avLst/>
          </a:prstGeom>
          <a:ln w="38100">
            <a:solidFill>
              <a:srgbClr val="FF2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5" b="89862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93" y="1654179"/>
            <a:ext cx="3460090" cy="395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77168" y="1726608"/>
            <a:ext cx="6236743" cy="4032246"/>
            <a:chOff x="1134268" y="1993308"/>
            <a:chExt cx="6236743" cy="403224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493" b="89977" l="9973" r="98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268" y="1993308"/>
              <a:ext cx="6236743" cy="4032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463800" y="2877235"/>
              <a:ext cx="43434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Từng thành viên sẽ chia sẻ những việc làm để phát triển sở thích bản thân với các bạn trong nhóm.</a:t>
              </a:r>
            </a:p>
          </p:txBody>
        </p:sp>
      </p:grpSp>
      <p:pic>
        <p:nvPicPr>
          <p:cNvPr id="23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4" y="3866069"/>
            <a:ext cx="1968921" cy="284195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835" y="411621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7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6DCD1D42-C617-455D-B924-387D4F8A1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68B645C-38B9-44F1-8C43-9871DB560A57}"/>
              </a:ext>
            </a:extLst>
          </p:cNvPr>
          <p:cNvSpPr/>
          <p:nvPr/>
        </p:nvSpPr>
        <p:spPr>
          <a:xfrm>
            <a:off x="478979" y="692613"/>
            <a:ext cx="11071402" cy="5892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B98FBA-CB7B-490E-AEE4-7C8590C7CA6E}"/>
              </a:ext>
            </a:extLst>
          </p:cNvPr>
          <p:cNvSpPr/>
          <p:nvPr/>
        </p:nvSpPr>
        <p:spPr>
          <a:xfrm>
            <a:off x="794410" y="791027"/>
            <a:ext cx="10584790" cy="5261430"/>
          </a:xfrm>
          <a:prstGeom prst="rect">
            <a:avLst/>
          </a:prstGeom>
          <a:noFill/>
          <a:ln w="952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01F278-4C51-4C4A-B2CD-B48204FF8230}"/>
              </a:ext>
            </a:extLst>
          </p:cNvPr>
          <p:cNvSpPr/>
          <p:nvPr/>
        </p:nvSpPr>
        <p:spPr>
          <a:xfrm>
            <a:off x="984910" y="956127"/>
            <a:ext cx="10216490" cy="49239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0AF674-DAB0-4537-AAC6-27DCD09F1DB0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E2439FB-6A73-4168-B4ED-3170901BF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52" y="2090591"/>
            <a:ext cx="1338262" cy="780299"/>
          </a:xfrm>
          <a:prstGeom prst="rect">
            <a:avLst/>
          </a:prstGeom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765387BB-1CB4-4A91-96F1-1365926CF062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D0DC161-11BB-496A-A725-368B63A974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sp>
        <p:nvSpPr>
          <p:cNvPr id="52" name="标题 3">
            <a:extLst>
              <a:ext uri="{FF2B5EF4-FFF2-40B4-BE49-F238E27FC236}">
                <a16:creationId xmlns:a16="http://schemas.microsoft.com/office/drawing/2014/main" id="{BAFD7954-3BBF-483B-A719-02F313A80337}"/>
              </a:ext>
            </a:extLst>
          </p:cNvPr>
          <p:cNvSpPr txBox="1">
            <a:spLocks/>
          </p:cNvSpPr>
          <p:nvPr/>
        </p:nvSpPr>
        <p:spPr>
          <a:xfrm>
            <a:off x="3832903" y="3507774"/>
            <a:ext cx="2109485" cy="383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包图简圆体" panose="02010601030101010101" pitchFamily="2" charset="-122"/>
              <a:ea typeface="包图简圆体" panose="02010601030101010101" pitchFamily="2" charset="-122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7299" y="1043281"/>
            <a:ext cx="10379480" cy="4091368"/>
            <a:chOff x="1739900" y="2224381"/>
            <a:chExt cx="9054268" cy="3465219"/>
          </a:xfrm>
        </p:grpSpPr>
        <p:sp>
          <p:nvSpPr>
            <p:cNvPr id="20" name="圆角矩形 3"/>
            <p:cNvSpPr>
              <a:spLocks noChangeArrowheads="1"/>
            </p:cNvSpPr>
            <p:nvPr/>
          </p:nvSpPr>
          <p:spPr bwMode="auto">
            <a:xfrm>
              <a:off x="1739900" y="2583956"/>
              <a:ext cx="8509000" cy="3105644"/>
            </a:xfrm>
            <a:prstGeom prst="roundRect">
              <a:avLst>
                <a:gd name="adj" fmla="val 23002"/>
              </a:avLst>
            </a:prstGeom>
            <a:noFill/>
            <a:ln w="57150" cmpd="thickThin">
              <a:solidFill>
                <a:srgbClr val="E4007C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4"/>
            <p:cNvSpPr>
              <a:spLocks noChangeArrowheads="1"/>
            </p:cNvSpPr>
            <p:nvPr/>
          </p:nvSpPr>
          <p:spPr bwMode="auto">
            <a:xfrm>
              <a:off x="1764140" y="3005455"/>
              <a:ext cx="9030028" cy="263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* Thích hát: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Luyện giọng mỗi ngày.</a:t>
              </a:r>
            </a:p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Tham gia vào các tiết mục, chương trình văn nghệ của lớp, trường.</a:t>
              </a:r>
            </a:p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* Thích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vẽ: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Tìm kiếm, học hỏi các kiến thức về hội hoa trên mạng.</a:t>
              </a:r>
            </a:p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Sử dụng thời gian rảnh để luyện nét, tô màu,...</a:t>
              </a:r>
            </a:p>
            <a:p>
              <a:pPr marL="0" marR="0" lvl="0" indent="0" algn="l" defTabSz="12160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 Tham gia vào các cuộc thi vẽ tranh của lớp, trường.</a:t>
              </a:r>
            </a:p>
          </p:txBody>
        </p:sp>
        <p:sp>
          <p:nvSpPr>
            <p:cNvPr id="28" name="圆角矩形 7"/>
            <p:cNvSpPr>
              <a:spLocks noChangeArrowheads="1"/>
            </p:cNvSpPr>
            <p:nvPr/>
          </p:nvSpPr>
          <p:spPr bwMode="auto">
            <a:xfrm>
              <a:off x="2925302" y="2224381"/>
              <a:ext cx="6724657" cy="730144"/>
            </a:xfrm>
            <a:prstGeom prst="roundRect">
              <a:avLst>
                <a:gd name="adj" fmla="val 50000"/>
              </a:avLst>
            </a:prstGeom>
            <a:solidFill>
              <a:srgbClr val="8BFAFD"/>
            </a:solidFill>
            <a:ln>
              <a:solidFill>
                <a:schemeClr val="accent1"/>
              </a:solidFill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nap ITC" pitchFamily="82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13930" y="2253756"/>
              <a:ext cx="6735736" cy="59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làm phát triển sở thích của bản thân</a:t>
              </a:r>
            </a:p>
          </p:txBody>
        </p:sp>
      </p:grpSp>
      <p:pic>
        <p:nvPicPr>
          <p:cNvPr id="30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6" y="4386070"/>
            <a:ext cx="2342630" cy="24347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130" y="301102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0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409615&quot;&gt;&lt;object type=&quot;3&quot; unique_id=&quot;409623&quot;&gt;&lt;property id=&quot;20148&quot; value=&quot;5&quot;/&gt;&lt;property id=&quot;20300&quot; value=&quot;Slide 13&quot;/&gt;&lt;property id=&quot;20307&quot; value=&quot;357&quot;/&gt;&lt;/object&gt;&lt;object type=&quot;3&quot; unique_id=&quot;409624&quot;&gt;&lt;property id=&quot;20148&quot; value=&quot;5&quot;/&gt;&lt;property id=&quot;20300&quot; value=&quot;Slide 14&quot;/&gt;&lt;property id=&quot;20307&quot; value=&quot;359&quot;/&gt;&lt;/object&gt;&lt;object type=&quot;3&quot; unique_id=&quot;409625&quot;&gt;&lt;property id=&quot;20148&quot; value=&quot;5&quot;/&gt;&lt;property id=&quot;20300&quot; value=&quot;Slide 16&quot;/&gt;&lt;property id=&quot;20307&quot; value=&quot;371&quot;/&gt;&lt;/object&gt;&lt;object type=&quot;3&quot; unique_id=&quot;409631&quot;&gt;&lt;property id=&quot;20148&quot; value=&quot;5&quot;/&gt;&lt;property id=&quot;20300&quot; value=&quot;Slide 20&quot;/&gt;&lt;property id=&quot;20307&quot; value=&quot;374&quot;/&gt;&lt;/object&gt;&lt;object type=&quot;3&quot; unique_id=&quot;409632&quot;&gt;&lt;property id=&quot;20148&quot; value=&quot;5&quot;/&gt;&lt;property id=&quot;20300&quot; value=&quot;Slide 21&quot;/&gt;&lt;property id=&quot;20307&quot; value=&quot;373&quot;/&gt;&lt;/object&gt;&lt;object type=&quot;3&quot; unique_id=&quot;409633&quot;&gt;&lt;property id=&quot;20148&quot; value=&quot;5&quot;/&gt;&lt;property id=&quot;20300&quot; value=&quot;Slide 29&quot;/&gt;&lt;property id=&quot;20307&quot; value=&quot;282&quot;/&gt;&lt;/object&gt;&lt;object type=&quot;3&quot; unique_id=&quot;446474&quot;&gt;&lt;property id=&quot;20148&quot; value=&quot;5&quot;/&gt;&lt;property id=&quot;20300&quot; value=&quot;Slide 1&quot;/&gt;&lt;property id=&quot;20307&quot; value=&quot;375&quot;/&gt;&lt;/object&gt;&lt;object type=&quot;3&quot; unique_id=&quot;446476&quot;&gt;&lt;property id=&quot;20148&quot; value=&quot;5&quot;/&gt;&lt;property id=&quot;20300&quot; value=&quot;Slide 3&quot;/&gt;&lt;property id=&quot;20307&quot; value=&quot;378&quot;/&gt;&lt;/object&gt;&lt;object type=&quot;3&quot; unique_id=&quot;446592&quot;&gt;&lt;property id=&quot;20148&quot; value=&quot;5&quot;/&gt;&lt;property id=&quot;20300&quot; value=&quot;Slide 7&quot;/&gt;&lt;property id=&quot;20307&quot; value=&quot;380&quot;/&gt;&lt;/object&gt;&lt;object type=&quot;3&quot; unique_id=&quot;446733&quot;&gt;&lt;property id=&quot;20148&quot; value=&quot;5&quot;/&gt;&lt;property id=&quot;20300&quot; value=&quot;Slide 9&quot;/&gt;&lt;property id=&quot;20307&quot; value=&quot;382&quot;/&gt;&lt;/object&gt;&lt;object type=&quot;3&quot; unique_id=&quot;446854&quot;&gt;&lt;property id=&quot;20148&quot; value=&quot;5&quot;/&gt;&lt;property id=&quot;20300&quot; value=&quot;Slide 10&quot;/&gt;&lt;property id=&quot;20307&quot; value=&quot;383&quot;/&gt;&lt;/object&gt;&lt;object type=&quot;3&quot; unique_id=&quot;447370&quot;&gt;&lt;property id=&quot;20148&quot; value=&quot;5&quot;/&gt;&lt;property id=&quot;20300&quot; value=&quot;Slide 15&quot;/&gt;&lt;property id=&quot;20307&quot; value=&quot;385&quot;/&gt;&lt;/object&gt;&lt;object type=&quot;3&quot; unique_id=&quot;447664&quot;&gt;&lt;property id=&quot;20148&quot; value=&quot;5&quot;/&gt;&lt;property id=&quot;20300&quot; value=&quot;Slide 30&quot;/&gt;&lt;property id=&quot;20307&quot; value=&quot;386&quot;/&gt;&lt;/object&gt;&lt;object type=&quot;3&quot; unique_id=&quot;470234&quot;&gt;&lt;property id=&quot;20148&quot; value=&quot;5&quot;/&gt;&lt;property id=&quot;20300&quot; value=&quot;Slide 17&quot;/&gt;&lt;property id=&quot;20307&quot; value=&quot;388&quot;/&gt;&lt;/object&gt;&lt;object type=&quot;3&quot; unique_id=&quot;470535&quot;&gt;&lt;property id=&quot;20148&quot; value=&quot;5&quot;/&gt;&lt;property id=&quot;20300&quot; value=&quot;Slide 4&quot;/&gt;&lt;property id=&quot;20307&quot; value=&quot;389&quot;/&gt;&lt;/object&gt;&lt;object type=&quot;3&quot; unique_id=&quot;470537&quot;&gt;&lt;property id=&quot;20148&quot; value=&quot;5&quot;/&gt;&lt;property id=&quot;20300&quot; value=&quot;Slide 12&quot;/&gt;&lt;property id=&quot;20307&quot; value=&quot;391&quot;/&gt;&lt;/object&gt;&lt;object type=&quot;3&quot; unique_id=&quot;470732&quot;&gt;&lt;property id=&quot;20148&quot; value=&quot;5&quot;/&gt;&lt;property id=&quot;20300&quot; value=&quot;Slide 18&quot;/&gt;&lt;property id=&quot;20307&quot; value=&quot;392&quot;/&gt;&lt;/object&gt;&lt;object type=&quot;3&quot; unique_id=&quot;471063&quot;&gt;&lt;property id=&quot;20148&quot; value=&quot;5&quot;/&gt;&lt;property id=&quot;20300&quot; value=&quot;Slide 22&quot;/&gt;&lt;property id=&quot;20307&quot; value=&quot;393&quot;/&gt;&lt;/object&gt;&lt;object type=&quot;3&quot; unique_id=&quot;471064&quot;&gt;&lt;property id=&quot;20148&quot; value=&quot;5&quot;/&gt;&lt;property id=&quot;20300&quot; value=&quot;Slide 23&quot;/&gt;&lt;property id=&quot;20307&quot; value=&quot;394&quot;/&gt;&lt;/object&gt;&lt;object type=&quot;3&quot; unique_id=&quot;471065&quot;&gt;&lt;property id=&quot;20148&quot; value=&quot;5&quot;/&gt;&lt;property id=&quot;20300&quot; value=&quot;Slide 24&quot;/&gt;&lt;property id=&quot;20307&quot; value=&quot;395&quot;/&gt;&lt;/object&gt;&lt;object type=&quot;3&quot; unique_id=&quot;471066&quot;&gt;&lt;property id=&quot;20148&quot; value=&quot;5&quot;/&gt;&lt;property id=&quot;20300&quot; value=&quot;Slide 25&quot;/&gt;&lt;property id=&quot;20307&quot; value=&quot;396&quot;/&gt;&lt;/object&gt;&lt;object type=&quot;3&quot; unique_id=&quot;471067&quot;&gt;&lt;property id=&quot;20148&quot; value=&quot;5&quot;/&gt;&lt;property id=&quot;20300&quot; value=&quot;Slide 26&quot;/&gt;&lt;property id=&quot;20307&quot; value=&quot;397&quot;/&gt;&lt;/object&gt;&lt;object type=&quot;3&quot; unique_id=&quot;471069&quot;&gt;&lt;property id=&quot;20148&quot; value=&quot;5&quot;/&gt;&lt;property id=&quot;20300&quot; value=&quot;Slide 28&quot;/&gt;&lt;property id=&quot;20307&quot; value=&quot;399&quot;/&gt;&lt;/object&gt;&lt;object type=&quot;3&quot; unique_id=&quot;471500&quot;&gt;&lt;property id=&quot;20148&quot; value=&quot;5&quot;/&gt;&lt;property id=&quot;20300&quot; value=&quot;Slide 27&quot;/&gt;&lt;property id=&quot;20307&quot; value=&quot;400&quot;/&gt;&lt;/object&gt;&lt;object type=&quot;3&quot; unique_id=&quot;471595&quot;&gt;&lt;property id=&quot;20148&quot; value=&quot;5&quot;/&gt;&lt;property id=&quot;20300&quot; value=&quot;Slide 11&quot;/&gt;&lt;property id=&quot;20307&quot; value=&quot;401&quot;/&gt;&lt;/object&gt;&lt;object type=&quot;3&quot; unique_id=&quot;474111&quot;&gt;&lt;property id=&quot;20148&quot; value=&quot;5&quot;/&gt;&lt;property id=&quot;20300&quot; value=&quot;Slide 2&quot;/&gt;&lt;property id=&quot;20307&quot; value=&quot;402&quot;/&gt;&lt;/object&gt;&lt;object type=&quot;3&quot; unique_id=&quot;474338&quot;&gt;&lt;property id=&quot;20148&quot; value=&quot;5&quot;/&gt;&lt;property id=&quot;20300&quot; value=&quot;Slide 5&quot;/&gt;&lt;property id=&quot;20307&quot; value=&quot;403&quot;/&gt;&lt;/object&gt;&lt;object type=&quot;3&quot; unique_id=&quot;474339&quot;&gt;&lt;property id=&quot;20148&quot; value=&quot;5&quot;/&gt;&lt;property id=&quot;20300&quot; value=&quot;Slide 6&quot;/&gt;&lt;property id=&quot;20307&quot; value=&quot;404&quot;/&gt;&lt;/object&gt;&lt;object type=&quot;3&quot; unique_id=&quot;474340&quot;&gt;&lt;property id=&quot;20148&quot; value=&quot;5&quot;/&gt;&lt;property id=&quot;20300&quot; value=&quot;Slide 8&quot;/&gt;&lt;property id=&quot;20307&quot; value=&quot;405&quot;/&gt;&lt;/object&gt;&lt;object type=&quot;3&quot; unique_id=&quot;474341&quot;&gt;&lt;property id=&quot;20148&quot; value=&quot;5&quot;/&gt;&lt;property id=&quot;20300&quot; value=&quot;Slide 19&quot;/&gt;&lt;property id=&quot;20307&quot; value=&quot;406&quot;/&gt;&lt;/object&gt;&lt;/object&gt;&lt;object type=&quot;8&quot; unique_id=&quot;409653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4183</TotalTime>
  <Words>703</Words>
  <Application>Microsoft Office PowerPoint</Application>
  <PresentationFormat>Widescreen</PresentationFormat>
  <Paragraphs>74</Paragraphs>
  <Slides>17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iCiel Cadena</vt:lpstr>
      <vt:lpstr>iCiel Soup of Justice</vt:lpstr>
      <vt:lpstr>Snap ITC</vt:lpstr>
      <vt:lpstr>SVN-Hole Hearted</vt:lpstr>
      <vt:lpstr>Times New Roman</vt:lpstr>
      <vt:lpstr>包图简圆体</vt:lpstr>
      <vt:lpstr>字魂59号-创粗黑</vt:lpstr>
      <vt:lpstr>第一PPT，www.1ppt.com</vt:lpstr>
      <vt:lpstr>Office 主题​​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HỒNG LOAN</dc:creator>
  <cp:lastModifiedBy>Administrator</cp:lastModifiedBy>
  <cp:revision>4</cp:revision>
  <dcterms:created xsi:type="dcterms:W3CDTF">2020-10-03T06:01:09Z</dcterms:created>
  <dcterms:modified xsi:type="dcterms:W3CDTF">2026-02-01T14:55:38Z</dcterms:modified>
</cp:coreProperties>
</file>