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7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8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9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0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1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2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3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34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5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6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7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38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39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40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41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theme/theme42.xml" ContentType="application/vnd.openxmlformats-officedocument.theme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43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4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45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theme/theme46.xml" ContentType="application/vnd.openxmlformats-officedocument.theme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theme/theme47.xml" ContentType="application/vnd.openxmlformats-officedocument.theme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48.xml" ContentType="application/vnd.openxmlformats-officedocument.theme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49.xml" ContentType="application/vnd.openxmlformats-officedocument.theme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theme/theme50.xml" ContentType="application/vnd.openxmlformats-officedocument.theme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51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2.xml" ContentType="application/vnd.openxmlformats-officedocument.theme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theme/theme53.xml" ContentType="application/vnd.openxmlformats-officedocument.theme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theme/theme54.xml" ContentType="application/vnd.openxmlformats-officedocument.theme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55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theme/theme56.xml" ContentType="application/vnd.openxmlformats-officedocument.theme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theme/theme57.xml" ContentType="application/vnd.openxmlformats-officedocument.theme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theme/theme58.xml" ContentType="application/vnd.openxmlformats-officedocument.theme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theme/theme59.xml" ContentType="application/vnd.openxmlformats-officedocument.theme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theme/theme60.xml" ContentType="application/vnd.openxmlformats-officedocument.theme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theme/theme61.xml" ContentType="application/vnd.openxmlformats-officedocument.theme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theme/theme62.xml" ContentType="application/vnd.openxmlformats-officedocument.theme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theme/theme63.xml" ContentType="application/vnd.openxmlformats-officedocument.theme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theme/theme64.xml" ContentType="application/vnd.openxmlformats-officedocument.theme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theme/theme65.xml" ContentType="application/vnd.openxmlformats-officedocument.theme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66.xml" ContentType="application/vnd.openxmlformats-officedocument.theme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theme/theme67.xml" ContentType="application/vnd.openxmlformats-officedocument.theme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theme/theme68.xml" ContentType="application/vnd.openxmlformats-officedocument.theme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theme/theme69.xml" ContentType="application/vnd.openxmlformats-officedocument.theme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theme/theme70.xml" ContentType="application/vnd.openxmlformats-officedocument.theme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theme/theme71.xml" ContentType="application/vnd.openxmlformats-officedocument.theme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theme/theme72.xml" ContentType="application/vnd.openxmlformats-officedocument.theme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theme/theme73.xml" ContentType="application/vnd.openxmlformats-officedocument.theme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74.xml" ContentType="application/vnd.openxmlformats-officedocument.theme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theme/theme75.xml" ContentType="application/vnd.openxmlformats-officedocument.theme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theme/theme76.xml" ContentType="application/vnd.openxmlformats-officedocument.theme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theme/theme77.xml" ContentType="application/vnd.openxmlformats-officedocument.theme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theme/theme78.xml" ContentType="application/vnd.openxmlformats-officedocument.theme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theme/theme79.xml" ContentType="application/vnd.openxmlformats-officedocument.theme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theme/theme80.xml" ContentType="application/vnd.openxmlformats-officedocument.theme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theme/theme81.xml" ContentType="application/vnd.openxmlformats-officedocument.theme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theme/theme82.xml" ContentType="application/vnd.openxmlformats-officedocument.theme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theme/theme83.xml" ContentType="application/vnd.openxmlformats-officedocument.theme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theme/theme84.xml" ContentType="application/vnd.openxmlformats-officedocument.theme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theme/theme85.xml" ContentType="application/vnd.openxmlformats-officedocument.theme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theme/theme86.xml" ContentType="application/vnd.openxmlformats-officedocument.theme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theme/theme87.xml" ContentType="application/vnd.openxmlformats-officedocument.theme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theme/theme88.xml" ContentType="application/vnd.openxmlformats-officedocument.theme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theme/theme89.xml" ContentType="application/vnd.openxmlformats-officedocument.theme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theme/theme90.xml" ContentType="application/vnd.openxmlformats-officedocument.theme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theme/theme91.xml" ContentType="application/vnd.openxmlformats-officedocument.theme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theme/theme92.xml" ContentType="application/vnd.openxmlformats-officedocument.theme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theme/theme93.xml" ContentType="application/vnd.openxmlformats-officedocument.theme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theme/theme94.xml" ContentType="application/vnd.openxmlformats-officedocument.theme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theme/theme95.xml" ContentType="application/vnd.openxmlformats-officedocument.theme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theme/theme96.xml" ContentType="application/vnd.openxmlformats-officedocument.theme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theme/theme97.xml" ContentType="application/vnd.openxmlformats-officedocument.theme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theme/theme98.xml" ContentType="application/vnd.openxmlformats-officedocument.theme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theme/theme99.xml" ContentType="application/vnd.openxmlformats-officedocument.theme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theme/theme100.xml" ContentType="application/vnd.openxmlformats-officedocument.theme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theme/theme101.xml" ContentType="application/vnd.openxmlformats-officedocument.theme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theme/theme102.xml" ContentType="application/vnd.openxmlformats-officedocument.theme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theme/theme103.xml" ContentType="application/vnd.openxmlformats-officedocument.theme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theme/theme104.xml" ContentType="application/vnd.openxmlformats-officedocument.theme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theme/theme105.xml" ContentType="application/vnd.openxmlformats-officedocument.theme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theme/theme106.xml" ContentType="application/vnd.openxmlformats-officedocument.theme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theme/theme107.xml" ContentType="application/vnd.openxmlformats-officedocument.theme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theme/theme108.xml" ContentType="application/vnd.openxmlformats-officedocument.theme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theme/theme109.xml" ContentType="application/vnd.openxmlformats-officedocument.theme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theme/theme110.xml" ContentType="application/vnd.openxmlformats-officedocument.theme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theme/theme111.xml" ContentType="application/vnd.openxmlformats-officedocument.theme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theme/theme112.xml" ContentType="application/vnd.openxmlformats-officedocument.theme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theme/theme113.xml" ContentType="application/vnd.openxmlformats-officedocument.theme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theme/theme114.xml" ContentType="application/vnd.openxmlformats-officedocument.theme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theme/theme115.xml" ContentType="application/vnd.openxmlformats-officedocument.theme+xml"/>
  <Override PartName="/ppt/theme/theme1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00" r:id="rId4"/>
    <p:sldMasterId id="2147483713" r:id="rId5"/>
    <p:sldMasterId id="2147483726" r:id="rId6"/>
    <p:sldMasterId id="2147483739" r:id="rId7"/>
    <p:sldMasterId id="2147483752" r:id="rId8"/>
    <p:sldMasterId id="2147483765" r:id="rId9"/>
    <p:sldMasterId id="2147483778" r:id="rId10"/>
    <p:sldMasterId id="2147483791" r:id="rId11"/>
    <p:sldMasterId id="2147483804" r:id="rId12"/>
    <p:sldMasterId id="2147483817" r:id="rId13"/>
    <p:sldMasterId id="2147483843" r:id="rId14"/>
    <p:sldMasterId id="2147483856" r:id="rId15"/>
    <p:sldMasterId id="2147483869" r:id="rId16"/>
    <p:sldMasterId id="2147483882" r:id="rId17"/>
    <p:sldMasterId id="2147483895" r:id="rId18"/>
    <p:sldMasterId id="2147483908" r:id="rId19"/>
    <p:sldMasterId id="2147483921" r:id="rId20"/>
    <p:sldMasterId id="2147483934" r:id="rId21"/>
    <p:sldMasterId id="2147483947" r:id="rId22"/>
    <p:sldMasterId id="2147483960" r:id="rId23"/>
    <p:sldMasterId id="2147483973" r:id="rId24"/>
    <p:sldMasterId id="2147483986" r:id="rId25"/>
    <p:sldMasterId id="2147483999" r:id="rId26"/>
    <p:sldMasterId id="2147484012" r:id="rId27"/>
    <p:sldMasterId id="2147484025" r:id="rId28"/>
    <p:sldMasterId id="2147484038" r:id="rId29"/>
    <p:sldMasterId id="2147484051" r:id="rId30"/>
    <p:sldMasterId id="2147484064" r:id="rId31"/>
    <p:sldMasterId id="2147484077" r:id="rId32"/>
    <p:sldMasterId id="2147484090" r:id="rId33"/>
    <p:sldMasterId id="2147484103" r:id="rId34"/>
    <p:sldMasterId id="2147484116" r:id="rId35"/>
    <p:sldMasterId id="2147484129" r:id="rId36"/>
    <p:sldMasterId id="2147484142" r:id="rId37"/>
    <p:sldMasterId id="2147484155" r:id="rId38"/>
    <p:sldMasterId id="2147484168" r:id="rId39"/>
    <p:sldMasterId id="2147484181" r:id="rId40"/>
    <p:sldMasterId id="2147484194" r:id="rId41"/>
    <p:sldMasterId id="2147484207" r:id="rId42"/>
    <p:sldMasterId id="2147484220" r:id="rId43"/>
    <p:sldMasterId id="2147484233" r:id="rId44"/>
    <p:sldMasterId id="2147484246" r:id="rId45"/>
    <p:sldMasterId id="2147484259" r:id="rId46"/>
    <p:sldMasterId id="2147484272" r:id="rId47"/>
    <p:sldMasterId id="2147484285" r:id="rId48"/>
    <p:sldMasterId id="2147484298" r:id="rId49"/>
    <p:sldMasterId id="2147484311" r:id="rId50"/>
    <p:sldMasterId id="2147484324" r:id="rId51"/>
    <p:sldMasterId id="2147484337" r:id="rId52"/>
    <p:sldMasterId id="2147484350" r:id="rId53"/>
    <p:sldMasterId id="2147484363" r:id="rId54"/>
    <p:sldMasterId id="2147484376" r:id="rId55"/>
    <p:sldMasterId id="2147484389" r:id="rId56"/>
    <p:sldMasterId id="2147484402" r:id="rId57"/>
    <p:sldMasterId id="2147484415" r:id="rId58"/>
    <p:sldMasterId id="2147484428" r:id="rId59"/>
    <p:sldMasterId id="2147484441" r:id="rId60"/>
    <p:sldMasterId id="2147484454" r:id="rId61"/>
    <p:sldMasterId id="2147484467" r:id="rId62"/>
    <p:sldMasterId id="2147484480" r:id="rId63"/>
    <p:sldMasterId id="2147484493" r:id="rId64"/>
    <p:sldMasterId id="2147484506" r:id="rId65"/>
    <p:sldMasterId id="2147484519" r:id="rId66"/>
    <p:sldMasterId id="2147484532" r:id="rId67"/>
    <p:sldMasterId id="2147484545" r:id="rId68"/>
    <p:sldMasterId id="2147484558" r:id="rId69"/>
    <p:sldMasterId id="2147484571" r:id="rId70"/>
    <p:sldMasterId id="2147484584" r:id="rId71"/>
    <p:sldMasterId id="2147484597" r:id="rId72"/>
    <p:sldMasterId id="2147484610" r:id="rId73"/>
    <p:sldMasterId id="2147484623" r:id="rId74"/>
    <p:sldMasterId id="2147484636" r:id="rId75"/>
    <p:sldMasterId id="2147484649" r:id="rId76"/>
    <p:sldMasterId id="2147484662" r:id="rId77"/>
    <p:sldMasterId id="2147484675" r:id="rId78"/>
    <p:sldMasterId id="2147484688" r:id="rId79"/>
    <p:sldMasterId id="2147484701" r:id="rId80"/>
    <p:sldMasterId id="2147484714" r:id="rId81"/>
    <p:sldMasterId id="2147484727" r:id="rId82"/>
    <p:sldMasterId id="2147484740" r:id="rId83"/>
    <p:sldMasterId id="2147484753" r:id="rId84"/>
    <p:sldMasterId id="2147484766" r:id="rId85"/>
    <p:sldMasterId id="2147484792" r:id="rId86"/>
    <p:sldMasterId id="2147484805" r:id="rId87"/>
    <p:sldMasterId id="2147484818" r:id="rId88"/>
    <p:sldMasterId id="2147484831" r:id="rId89"/>
    <p:sldMasterId id="2147484844" r:id="rId90"/>
    <p:sldMasterId id="2147484857" r:id="rId91"/>
    <p:sldMasterId id="2147484870" r:id="rId92"/>
    <p:sldMasterId id="2147484883" r:id="rId93"/>
    <p:sldMasterId id="2147484896" r:id="rId94"/>
    <p:sldMasterId id="2147484922" r:id="rId95"/>
    <p:sldMasterId id="2147484935" r:id="rId96"/>
    <p:sldMasterId id="2147484948" r:id="rId97"/>
    <p:sldMasterId id="2147484961" r:id="rId98"/>
    <p:sldMasterId id="2147484974" r:id="rId99"/>
    <p:sldMasterId id="2147484987" r:id="rId100"/>
    <p:sldMasterId id="2147485000" r:id="rId101"/>
    <p:sldMasterId id="2147485013" r:id="rId102"/>
    <p:sldMasterId id="2147485026" r:id="rId103"/>
    <p:sldMasterId id="2147485039" r:id="rId104"/>
    <p:sldMasterId id="2147485052" r:id="rId105"/>
    <p:sldMasterId id="2147485065" r:id="rId106"/>
    <p:sldMasterId id="2147485091" r:id="rId107"/>
    <p:sldMasterId id="2147485104" r:id="rId108"/>
    <p:sldMasterId id="2147485117" r:id="rId109"/>
    <p:sldMasterId id="2147485130" r:id="rId110"/>
    <p:sldMasterId id="2147485143" r:id="rId111"/>
    <p:sldMasterId id="2147485156" r:id="rId112"/>
    <p:sldMasterId id="2147485169" r:id="rId113"/>
    <p:sldMasterId id="2147485182" r:id="rId114"/>
    <p:sldMasterId id="2147485195" r:id="rId115"/>
  </p:sldMasterIdLst>
  <p:notesMasterIdLst>
    <p:notesMasterId r:id="rId136"/>
  </p:notesMasterIdLst>
  <p:sldIdLst>
    <p:sldId id="300" r:id="rId116"/>
    <p:sldId id="258" r:id="rId117"/>
    <p:sldId id="285" r:id="rId118"/>
    <p:sldId id="284" r:id="rId119"/>
    <p:sldId id="261" r:id="rId120"/>
    <p:sldId id="262" r:id="rId121"/>
    <p:sldId id="263" r:id="rId122"/>
    <p:sldId id="265" r:id="rId123"/>
    <p:sldId id="267" r:id="rId124"/>
    <p:sldId id="268" r:id="rId125"/>
    <p:sldId id="269" r:id="rId126"/>
    <p:sldId id="270" r:id="rId127"/>
    <p:sldId id="271" r:id="rId128"/>
    <p:sldId id="272" r:id="rId129"/>
    <p:sldId id="301" r:id="rId130"/>
    <p:sldId id="303" r:id="rId131"/>
    <p:sldId id="304" r:id="rId132"/>
    <p:sldId id="286" r:id="rId133"/>
    <p:sldId id="281" r:id="rId134"/>
    <p:sldId id="305" r:id="rId135"/>
  </p:sldIdLst>
  <p:sldSz cx="12193588" cy="6858000"/>
  <p:notesSz cx="6858000" cy="9144000"/>
  <p:custDataLst>
    <p:tags r:id="rId1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presProps" Target="presProps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" Target="slides/slide8.xml"/><Relationship Id="rId128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18" Type="http://schemas.openxmlformats.org/officeDocument/2006/relationships/slide" Target="slides/slide3.xml"/><Relationship Id="rId134" Type="http://schemas.openxmlformats.org/officeDocument/2006/relationships/slide" Target="slides/slide19.xml"/><Relationship Id="rId139" Type="http://schemas.openxmlformats.org/officeDocument/2006/relationships/viewProps" Target="viewProps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24" Type="http://schemas.openxmlformats.org/officeDocument/2006/relationships/slide" Target="slides/slide9.xml"/><Relationship Id="rId129" Type="http://schemas.openxmlformats.org/officeDocument/2006/relationships/slide" Target="slides/slide14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119" Type="http://schemas.openxmlformats.org/officeDocument/2006/relationships/slide" Target="slides/slide4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" Target="slides/slide15.xml"/><Relationship Id="rId135" Type="http://schemas.openxmlformats.org/officeDocument/2006/relationships/slide" Target="slides/slide20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" Target="slides/slide5.xml"/><Relationship Id="rId125" Type="http://schemas.openxmlformats.org/officeDocument/2006/relationships/slide" Target="slides/slide10.xml"/><Relationship Id="rId14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" Target="slides/slide16.xml"/><Relationship Id="rId136" Type="http://schemas.openxmlformats.org/officeDocument/2006/relationships/notesMaster" Target="notesMasters/notesMaster1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" Target="slides/slide1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" Target="slides/slide6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1.xml"/><Relationship Id="rId137" Type="http://schemas.openxmlformats.org/officeDocument/2006/relationships/tags" Target="tags/tag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" Target="slides/slide17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" Target="slides/slide18.xml"/><Relationship Id="rId16" Type="http://schemas.openxmlformats.org/officeDocument/2006/relationships/slideMaster" Target="slideMasters/slideMaster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0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921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864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2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864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3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1142640"/>
            <a:ext cx="5486400" cy="308628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924" name="PlaceHolder 5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4925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864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6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864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1D8F0365-A261-410E-8C16-20FD363344DD}" type="slidenum">
              <a:rPr lang="en-US" sz="12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336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948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37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8" name="CustomShape 3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72BE8889-5D7B-4987-9EFE-F1BD601BF1D6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Arial"/>
              </a:rPr>
              <a:t>19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840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2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93" name="CustomShape 3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EB0DCC2-0AA9-4C09-A2E9-DA20ABA1609C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Arial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5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96" name="CustomShape 3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303E961A-62CD-411E-A3C7-A40AC07C2A33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01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2" name="CustomShape 3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488D87BC-0D84-4692-869F-EE5281FB557A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Arial"/>
              </a:rPr>
              <a:t>9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04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5" name="CustomShape 3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3E652BD-9361-4029-8696-2C210E270740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Arial"/>
              </a:rPr>
              <a:t>10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07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8" name="CustomShape 3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AA6B0CF4-D79C-4E68-9B27-32C58FBEDAE3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Arial"/>
              </a:rPr>
              <a:t>11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10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11" name="CustomShape 3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EBFECB3A-E9C8-4E6F-81D0-51EC75AB80E4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Arial"/>
              </a:rPr>
              <a:t>12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13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14" name="CustomShape 3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32787E80-C98E-4A12-9FC2-12BDE7A34395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Arial"/>
              </a:rPr>
              <a:t>13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8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99" name="CustomShape 3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671BC353-0477-45BD-B81A-A2A9B2054FA9}" type="slidenum">
              <a:rPr lang="en-US" sz="1200" b="0" strike="noStrike" spc="-1">
                <a:solidFill>
                  <a:srgbClr val="000000"/>
                </a:solidFill>
                <a:latin typeface="Calibri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322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9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0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0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6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0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1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1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8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2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1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2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5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32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3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3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4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4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7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4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5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5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9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6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2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3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14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1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1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2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2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9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3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3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3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1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4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4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5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55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5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5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6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6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0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7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7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7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2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8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5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6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96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9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0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0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0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1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1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1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2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3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2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6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7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37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3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4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4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5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2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5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5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6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4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6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7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8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78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8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8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8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9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3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9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9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0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5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0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8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9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19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2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2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2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3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4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3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4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4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6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4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9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0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60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6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6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6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7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5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7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8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8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7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8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0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1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4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01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0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0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1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1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6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1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2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2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8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3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1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2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5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42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4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4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5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5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7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5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6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6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9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7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2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3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24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2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2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3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3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9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4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4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4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1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5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4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5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65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6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6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7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7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0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8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8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8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2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9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5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6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06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0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1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1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1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1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2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2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3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3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3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6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7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47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4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5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5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6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2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6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6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7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4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7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7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8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88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9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9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9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0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3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0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0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1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5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1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8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9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29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3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3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3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4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4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4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5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5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6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5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9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60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6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6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6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70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7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7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7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8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5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8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9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9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7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9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0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1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4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11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1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1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2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2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6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2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3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3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8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4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1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2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5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52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5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5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6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6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7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6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7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7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9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8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2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3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93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9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9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0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0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08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1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1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1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0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2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3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4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5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6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7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34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3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3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4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4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9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5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5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5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5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1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6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4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5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75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7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7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8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8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0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9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9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9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2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0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5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6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57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5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6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6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7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2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7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7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8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4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8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7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8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98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0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0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0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1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1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13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1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1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1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2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5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2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8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9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39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4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4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4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5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4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5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6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6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6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6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9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0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80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8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8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8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8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9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5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9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0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0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7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8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0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0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1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4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21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2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2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3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3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3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3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36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3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3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4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4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8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5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1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2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5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62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6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6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7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7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7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7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8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8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9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9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2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3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03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0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0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1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1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8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2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2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2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0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3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3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4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5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6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7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44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4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4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5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5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9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6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6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6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1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7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4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5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85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8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8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9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9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0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0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0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0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2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1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5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6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5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4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6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0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21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3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4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4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8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5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1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62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6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6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7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7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8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8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9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9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2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3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03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0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1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1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8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2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2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0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3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4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5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6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7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44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4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5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5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9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6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6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6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1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7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4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5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85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8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8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9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9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0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0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0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0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2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1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5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6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26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2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3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3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3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1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4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4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5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3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5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6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7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67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6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7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7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8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2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8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8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9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4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9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7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8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08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1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1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1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2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3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2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2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3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5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3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8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9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49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5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5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5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6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4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6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7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7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6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7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9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0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90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9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9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9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0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5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0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1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1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7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1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0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1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4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31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3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3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4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4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6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4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5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5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8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6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1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2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5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72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7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7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8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8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7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8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9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9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9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0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2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3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13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1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1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2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2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8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3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3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3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0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4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3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4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5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6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7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54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5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5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6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6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9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7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7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7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1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8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4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5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95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9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9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0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0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0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1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1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1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2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2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5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6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36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3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4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4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4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1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5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5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6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3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6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6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7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77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7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8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8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9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2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9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9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0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4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0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7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8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18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2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2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2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3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3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3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3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4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5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4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8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9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59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6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6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6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7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4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7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8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8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6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8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9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0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00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0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0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0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1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5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1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2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2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7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2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0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1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4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41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4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4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5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5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6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5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6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6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8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7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1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2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5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82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8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8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9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9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7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9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0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0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9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1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2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3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23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2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2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3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3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8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4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4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4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0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5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3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4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5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6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7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64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6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6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7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7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9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8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8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8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1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9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4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5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05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0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0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1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1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0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2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2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2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2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3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5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6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46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4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5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5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5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1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6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6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7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3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7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6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7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87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8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9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9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0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2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0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0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1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4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1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7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8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28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3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3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3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4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3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4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4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5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5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5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8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9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69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7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7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7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8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4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8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9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9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6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9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9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0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10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1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1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1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2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5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2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3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3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7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3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0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1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4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51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5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5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6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6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6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6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7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7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8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8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1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2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5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92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9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9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0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0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7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0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1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1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9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2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2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3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33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3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3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4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4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8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5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5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5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0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6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3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4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5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6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7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74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7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7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8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8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9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9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9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9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1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0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4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5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15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1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1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2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2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0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3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3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3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2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4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5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6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56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5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6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6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6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1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7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7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8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3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8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6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7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97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9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0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0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1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2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1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1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2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4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2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7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8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38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4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4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4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5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3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5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5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6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5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6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8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9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79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8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8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8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9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4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9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0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0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6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0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9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0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20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2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2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2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3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5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3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4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4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7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4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0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1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4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61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6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6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7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7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6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7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8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8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8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9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1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2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5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02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0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0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1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1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7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1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2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2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9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3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2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3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43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4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4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5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5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8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6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6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6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0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7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3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4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5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6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7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84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8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8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9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9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9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0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0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0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1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1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4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5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25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2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2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3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3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0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4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4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4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2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5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5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6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66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6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7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7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7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1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8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8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9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3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9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6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7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07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0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1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1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2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2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2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2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3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4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3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7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8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48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5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5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5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6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3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6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6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7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5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7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8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9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89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9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9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9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0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4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0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1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1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6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1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9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0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30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3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3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3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4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5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4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5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5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7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5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0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1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4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71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7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7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8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8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6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8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9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9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8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0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1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2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5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12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1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1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2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2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7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2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3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3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9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4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2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3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53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5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5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6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6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8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7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7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7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0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8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3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4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5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6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7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94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9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9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0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0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9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1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1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1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1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2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4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5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35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3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3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4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4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0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5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5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5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2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6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5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6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76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7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8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8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8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1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9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9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0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3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0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6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7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17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1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2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2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3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2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3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3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4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4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4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7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8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58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6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6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6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7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3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7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7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8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5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8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8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9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99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0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0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0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1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4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1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2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2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6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2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9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0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40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4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4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4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5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5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5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6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6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7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6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0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1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4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81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8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8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9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9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6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9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0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0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8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1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1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2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5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22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2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2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3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3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7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3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4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4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9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5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2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3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63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6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6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7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7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8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8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8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8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0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9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3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4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5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6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7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04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0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0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1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1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9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2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2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2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1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3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4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5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45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4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4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5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5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0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6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6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6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2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7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5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6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86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8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9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9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9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1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0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0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1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3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1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6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7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27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2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3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3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4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2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4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4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5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4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5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7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8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68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7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7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7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8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2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3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8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8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9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5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9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8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9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09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1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1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1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9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2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3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4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2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7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3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3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6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3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9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0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50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5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5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5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6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5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6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8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7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7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5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7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7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0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1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4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91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9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6.xml"/><Relationship Id="rId13" Type="http://schemas.openxmlformats.org/officeDocument/2006/relationships/theme" Target="../theme/theme100.xml"/><Relationship Id="rId3" Type="http://schemas.openxmlformats.org/officeDocument/2006/relationships/slideLayout" Target="../slideLayouts/slideLayout1191.xml"/><Relationship Id="rId7" Type="http://schemas.openxmlformats.org/officeDocument/2006/relationships/slideLayout" Target="../slideLayouts/slideLayout1195.xml"/><Relationship Id="rId12" Type="http://schemas.openxmlformats.org/officeDocument/2006/relationships/slideLayout" Target="../slideLayouts/slideLayout1200.xml"/><Relationship Id="rId2" Type="http://schemas.openxmlformats.org/officeDocument/2006/relationships/slideLayout" Target="../slideLayouts/slideLayout1190.xml"/><Relationship Id="rId1" Type="http://schemas.openxmlformats.org/officeDocument/2006/relationships/slideLayout" Target="../slideLayouts/slideLayout1189.xml"/><Relationship Id="rId6" Type="http://schemas.openxmlformats.org/officeDocument/2006/relationships/slideLayout" Target="../slideLayouts/slideLayout1194.xml"/><Relationship Id="rId11" Type="http://schemas.openxmlformats.org/officeDocument/2006/relationships/slideLayout" Target="../slideLayouts/slideLayout1199.xml"/><Relationship Id="rId5" Type="http://schemas.openxmlformats.org/officeDocument/2006/relationships/slideLayout" Target="../slideLayouts/slideLayout1193.xml"/><Relationship Id="rId10" Type="http://schemas.openxmlformats.org/officeDocument/2006/relationships/slideLayout" Target="../slideLayouts/slideLayout1198.xml"/><Relationship Id="rId4" Type="http://schemas.openxmlformats.org/officeDocument/2006/relationships/slideLayout" Target="../slideLayouts/slideLayout1192.xml"/><Relationship Id="rId9" Type="http://schemas.openxmlformats.org/officeDocument/2006/relationships/slideLayout" Target="../slideLayouts/slideLayout1197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8.xml"/><Relationship Id="rId13" Type="http://schemas.openxmlformats.org/officeDocument/2006/relationships/theme" Target="../theme/theme101.xml"/><Relationship Id="rId3" Type="http://schemas.openxmlformats.org/officeDocument/2006/relationships/slideLayout" Target="../slideLayouts/slideLayout1203.xml"/><Relationship Id="rId7" Type="http://schemas.openxmlformats.org/officeDocument/2006/relationships/slideLayout" Target="../slideLayouts/slideLayout1207.xml"/><Relationship Id="rId12" Type="http://schemas.openxmlformats.org/officeDocument/2006/relationships/slideLayout" Target="../slideLayouts/slideLayout1212.xml"/><Relationship Id="rId2" Type="http://schemas.openxmlformats.org/officeDocument/2006/relationships/slideLayout" Target="../slideLayouts/slideLayout1202.xml"/><Relationship Id="rId1" Type="http://schemas.openxmlformats.org/officeDocument/2006/relationships/slideLayout" Target="../slideLayouts/slideLayout1201.xml"/><Relationship Id="rId6" Type="http://schemas.openxmlformats.org/officeDocument/2006/relationships/slideLayout" Target="../slideLayouts/slideLayout1206.xml"/><Relationship Id="rId11" Type="http://schemas.openxmlformats.org/officeDocument/2006/relationships/slideLayout" Target="../slideLayouts/slideLayout1211.xml"/><Relationship Id="rId5" Type="http://schemas.openxmlformats.org/officeDocument/2006/relationships/slideLayout" Target="../slideLayouts/slideLayout1205.xml"/><Relationship Id="rId10" Type="http://schemas.openxmlformats.org/officeDocument/2006/relationships/slideLayout" Target="../slideLayouts/slideLayout1210.xml"/><Relationship Id="rId4" Type="http://schemas.openxmlformats.org/officeDocument/2006/relationships/slideLayout" Target="../slideLayouts/slideLayout1204.xml"/><Relationship Id="rId9" Type="http://schemas.openxmlformats.org/officeDocument/2006/relationships/slideLayout" Target="../slideLayouts/slideLayout1209.xml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0.xml"/><Relationship Id="rId13" Type="http://schemas.openxmlformats.org/officeDocument/2006/relationships/theme" Target="../theme/theme102.xml"/><Relationship Id="rId3" Type="http://schemas.openxmlformats.org/officeDocument/2006/relationships/slideLayout" Target="../slideLayouts/slideLayout1215.xml"/><Relationship Id="rId7" Type="http://schemas.openxmlformats.org/officeDocument/2006/relationships/slideLayout" Target="../slideLayouts/slideLayout1219.xml"/><Relationship Id="rId12" Type="http://schemas.openxmlformats.org/officeDocument/2006/relationships/slideLayout" Target="../slideLayouts/slideLayout1224.xml"/><Relationship Id="rId2" Type="http://schemas.openxmlformats.org/officeDocument/2006/relationships/slideLayout" Target="../slideLayouts/slideLayout1214.xml"/><Relationship Id="rId1" Type="http://schemas.openxmlformats.org/officeDocument/2006/relationships/slideLayout" Target="../slideLayouts/slideLayout1213.xml"/><Relationship Id="rId6" Type="http://schemas.openxmlformats.org/officeDocument/2006/relationships/slideLayout" Target="../slideLayouts/slideLayout1218.xml"/><Relationship Id="rId11" Type="http://schemas.openxmlformats.org/officeDocument/2006/relationships/slideLayout" Target="../slideLayouts/slideLayout1223.xml"/><Relationship Id="rId5" Type="http://schemas.openxmlformats.org/officeDocument/2006/relationships/slideLayout" Target="../slideLayouts/slideLayout1217.xml"/><Relationship Id="rId10" Type="http://schemas.openxmlformats.org/officeDocument/2006/relationships/slideLayout" Target="../slideLayouts/slideLayout1222.xml"/><Relationship Id="rId4" Type="http://schemas.openxmlformats.org/officeDocument/2006/relationships/slideLayout" Target="../slideLayouts/slideLayout1216.xml"/><Relationship Id="rId9" Type="http://schemas.openxmlformats.org/officeDocument/2006/relationships/slideLayout" Target="../slideLayouts/slideLayout1221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2.xml"/><Relationship Id="rId13" Type="http://schemas.openxmlformats.org/officeDocument/2006/relationships/theme" Target="../theme/theme103.xml"/><Relationship Id="rId3" Type="http://schemas.openxmlformats.org/officeDocument/2006/relationships/slideLayout" Target="../slideLayouts/slideLayout1227.xml"/><Relationship Id="rId7" Type="http://schemas.openxmlformats.org/officeDocument/2006/relationships/slideLayout" Target="../slideLayouts/slideLayout1231.xml"/><Relationship Id="rId12" Type="http://schemas.openxmlformats.org/officeDocument/2006/relationships/slideLayout" Target="../slideLayouts/slideLayout1236.xml"/><Relationship Id="rId2" Type="http://schemas.openxmlformats.org/officeDocument/2006/relationships/slideLayout" Target="../slideLayouts/slideLayout1226.xml"/><Relationship Id="rId1" Type="http://schemas.openxmlformats.org/officeDocument/2006/relationships/slideLayout" Target="../slideLayouts/slideLayout1225.xml"/><Relationship Id="rId6" Type="http://schemas.openxmlformats.org/officeDocument/2006/relationships/slideLayout" Target="../slideLayouts/slideLayout1230.xml"/><Relationship Id="rId11" Type="http://schemas.openxmlformats.org/officeDocument/2006/relationships/slideLayout" Target="../slideLayouts/slideLayout1235.xml"/><Relationship Id="rId5" Type="http://schemas.openxmlformats.org/officeDocument/2006/relationships/slideLayout" Target="../slideLayouts/slideLayout1229.xml"/><Relationship Id="rId10" Type="http://schemas.openxmlformats.org/officeDocument/2006/relationships/slideLayout" Target="../slideLayouts/slideLayout1234.xml"/><Relationship Id="rId4" Type="http://schemas.openxmlformats.org/officeDocument/2006/relationships/slideLayout" Target="../slideLayouts/slideLayout1228.xml"/><Relationship Id="rId9" Type="http://schemas.openxmlformats.org/officeDocument/2006/relationships/slideLayout" Target="../slideLayouts/slideLayout1233.xml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4.xml"/><Relationship Id="rId13" Type="http://schemas.openxmlformats.org/officeDocument/2006/relationships/theme" Target="../theme/theme104.xml"/><Relationship Id="rId3" Type="http://schemas.openxmlformats.org/officeDocument/2006/relationships/slideLayout" Target="../slideLayouts/slideLayout1239.xml"/><Relationship Id="rId7" Type="http://schemas.openxmlformats.org/officeDocument/2006/relationships/slideLayout" Target="../slideLayouts/slideLayout1243.xml"/><Relationship Id="rId12" Type="http://schemas.openxmlformats.org/officeDocument/2006/relationships/slideLayout" Target="../slideLayouts/slideLayout1248.xml"/><Relationship Id="rId2" Type="http://schemas.openxmlformats.org/officeDocument/2006/relationships/slideLayout" Target="../slideLayouts/slideLayout1238.xml"/><Relationship Id="rId1" Type="http://schemas.openxmlformats.org/officeDocument/2006/relationships/slideLayout" Target="../slideLayouts/slideLayout1237.xml"/><Relationship Id="rId6" Type="http://schemas.openxmlformats.org/officeDocument/2006/relationships/slideLayout" Target="../slideLayouts/slideLayout1242.xml"/><Relationship Id="rId11" Type="http://schemas.openxmlformats.org/officeDocument/2006/relationships/slideLayout" Target="../slideLayouts/slideLayout1247.xml"/><Relationship Id="rId5" Type="http://schemas.openxmlformats.org/officeDocument/2006/relationships/slideLayout" Target="../slideLayouts/slideLayout1241.xml"/><Relationship Id="rId10" Type="http://schemas.openxmlformats.org/officeDocument/2006/relationships/slideLayout" Target="../slideLayouts/slideLayout1246.xml"/><Relationship Id="rId4" Type="http://schemas.openxmlformats.org/officeDocument/2006/relationships/slideLayout" Target="../slideLayouts/slideLayout1240.xml"/><Relationship Id="rId9" Type="http://schemas.openxmlformats.org/officeDocument/2006/relationships/slideLayout" Target="../slideLayouts/slideLayout1245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6.xml"/><Relationship Id="rId13" Type="http://schemas.openxmlformats.org/officeDocument/2006/relationships/theme" Target="../theme/theme105.xml"/><Relationship Id="rId3" Type="http://schemas.openxmlformats.org/officeDocument/2006/relationships/slideLayout" Target="../slideLayouts/slideLayout1251.xml"/><Relationship Id="rId7" Type="http://schemas.openxmlformats.org/officeDocument/2006/relationships/slideLayout" Target="../slideLayouts/slideLayout1255.xml"/><Relationship Id="rId12" Type="http://schemas.openxmlformats.org/officeDocument/2006/relationships/slideLayout" Target="../slideLayouts/slideLayout1260.xml"/><Relationship Id="rId2" Type="http://schemas.openxmlformats.org/officeDocument/2006/relationships/slideLayout" Target="../slideLayouts/slideLayout1250.xml"/><Relationship Id="rId1" Type="http://schemas.openxmlformats.org/officeDocument/2006/relationships/slideLayout" Target="../slideLayouts/slideLayout1249.xml"/><Relationship Id="rId6" Type="http://schemas.openxmlformats.org/officeDocument/2006/relationships/slideLayout" Target="../slideLayouts/slideLayout1254.xml"/><Relationship Id="rId11" Type="http://schemas.openxmlformats.org/officeDocument/2006/relationships/slideLayout" Target="../slideLayouts/slideLayout1259.xml"/><Relationship Id="rId5" Type="http://schemas.openxmlformats.org/officeDocument/2006/relationships/slideLayout" Target="../slideLayouts/slideLayout1253.xml"/><Relationship Id="rId10" Type="http://schemas.openxmlformats.org/officeDocument/2006/relationships/slideLayout" Target="../slideLayouts/slideLayout1258.xml"/><Relationship Id="rId4" Type="http://schemas.openxmlformats.org/officeDocument/2006/relationships/slideLayout" Target="../slideLayouts/slideLayout1252.xml"/><Relationship Id="rId9" Type="http://schemas.openxmlformats.org/officeDocument/2006/relationships/slideLayout" Target="../slideLayouts/slideLayout1257.xml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8.xml"/><Relationship Id="rId13" Type="http://schemas.openxmlformats.org/officeDocument/2006/relationships/theme" Target="../theme/theme106.xml"/><Relationship Id="rId3" Type="http://schemas.openxmlformats.org/officeDocument/2006/relationships/slideLayout" Target="../slideLayouts/slideLayout1263.xml"/><Relationship Id="rId7" Type="http://schemas.openxmlformats.org/officeDocument/2006/relationships/slideLayout" Target="../slideLayouts/slideLayout1267.xml"/><Relationship Id="rId12" Type="http://schemas.openxmlformats.org/officeDocument/2006/relationships/slideLayout" Target="../slideLayouts/slideLayout1272.xml"/><Relationship Id="rId2" Type="http://schemas.openxmlformats.org/officeDocument/2006/relationships/slideLayout" Target="../slideLayouts/slideLayout1262.xml"/><Relationship Id="rId1" Type="http://schemas.openxmlformats.org/officeDocument/2006/relationships/slideLayout" Target="../slideLayouts/slideLayout1261.xml"/><Relationship Id="rId6" Type="http://schemas.openxmlformats.org/officeDocument/2006/relationships/slideLayout" Target="../slideLayouts/slideLayout1266.xml"/><Relationship Id="rId11" Type="http://schemas.openxmlformats.org/officeDocument/2006/relationships/slideLayout" Target="../slideLayouts/slideLayout1271.xml"/><Relationship Id="rId5" Type="http://schemas.openxmlformats.org/officeDocument/2006/relationships/slideLayout" Target="../slideLayouts/slideLayout1265.xml"/><Relationship Id="rId10" Type="http://schemas.openxmlformats.org/officeDocument/2006/relationships/slideLayout" Target="../slideLayouts/slideLayout1270.xml"/><Relationship Id="rId4" Type="http://schemas.openxmlformats.org/officeDocument/2006/relationships/slideLayout" Target="../slideLayouts/slideLayout1264.xml"/><Relationship Id="rId9" Type="http://schemas.openxmlformats.org/officeDocument/2006/relationships/slideLayout" Target="../slideLayouts/slideLayout1269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0.xml"/><Relationship Id="rId13" Type="http://schemas.openxmlformats.org/officeDocument/2006/relationships/theme" Target="../theme/theme107.xml"/><Relationship Id="rId3" Type="http://schemas.openxmlformats.org/officeDocument/2006/relationships/slideLayout" Target="../slideLayouts/slideLayout1275.xml"/><Relationship Id="rId7" Type="http://schemas.openxmlformats.org/officeDocument/2006/relationships/slideLayout" Target="../slideLayouts/slideLayout1279.xml"/><Relationship Id="rId12" Type="http://schemas.openxmlformats.org/officeDocument/2006/relationships/slideLayout" Target="../slideLayouts/slideLayout1284.xml"/><Relationship Id="rId2" Type="http://schemas.openxmlformats.org/officeDocument/2006/relationships/slideLayout" Target="../slideLayouts/slideLayout1274.xml"/><Relationship Id="rId1" Type="http://schemas.openxmlformats.org/officeDocument/2006/relationships/slideLayout" Target="../slideLayouts/slideLayout1273.xml"/><Relationship Id="rId6" Type="http://schemas.openxmlformats.org/officeDocument/2006/relationships/slideLayout" Target="../slideLayouts/slideLayout1278.xml"/><Relationship Id="rId11" Type="http://schemas.openxmlformats.org/officeDocument/2006/relationships/slideLayout" Target="../slideLayouts/slideLayout1283.xml"/><Relationship Id="rId5" Type="http://schemas.openxmlformats.org/officeDocument/2006/relationships/slideLayout" Target="../slideLayouts/slideLayout1277.xml"/><Relationship Id="rId10" Type="http://schemas.openxmlformats.org/officeDocument/2006/relationships/slideLayout" Target="../slideLayouts/slideLayout1282.xml"/><Relationship Id="rId4" Type="http://schemas.openxmlformats.org/officeDocument/2006/relationships/slideLayout" Target="../slideLayouts/slideLayout1276.xml"/><Relationship Id="rId9" Type="http://schemas.openxmlformats.org/officeDocument/2006/relationships/slideLayout" Target="../slideLayouts/slideLayout1281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2.xml"/><Relationship Id="rId13" Type="http://schemas.openxmlformats.org/officeDocument/2006/relationships/theme" Target="../theme/theme108.xml"/><Relationship Id="rId3" Type="http://schemas.openxmlformats.org/officeDocument/2006/relationships/slideLayout" Target="../slideLayouts/slideLayout1287.xml"/><Relationship Id="rId7" Type="http://schemas.openxmlformats.org/officeDocument/2006/relationships/slideLayout" Target="../slideLayouts/slideLayout1291.xml"/><Relationship Id="rId12" Type="http://schemas.openxmlformats.org/officeDocument/2006/relationships/slideLayout" Target="../slideLayouts/slideLayout1296.xml"/><Relationship Id="rId2" Type="http://schemas.openxmlformats.org/officeDocument/2006/relationships/slideLayout" Target="../slideLayouts/slideLayout1286.xml"/><Relationship Id="rId1" Type="http://schemas.openxmlformats.org/officeDocument/2006/relationships/slideLayout" Target="../slideLayouts/slideLayout1285.xml"/><Relationship Id="rId6" Type="http://schemas.openxmlformats.org/officeDocument/2006/relationships/slideLayout" Target="../slideLayouts/slideLayout1290.xml"/><Relationship Id="rId11" Type="http://schemas.openxmlformats.org/officeDocument/2006/relationships/slideLayout" Target="../slideLayouts/slideLayout1295.xml"/><Relationship Id="rId5" Type="http://schemas.openxmlformats.org/officeDocument/2006/relationships/slideLayout" Target="../slideLayouts/slideLayout1289.xml"/><Relationship Id="rId10" Type="http://schemas.openxmlformats.org/officeDocument/2006/relationships/slideLayout" Target="../slideLayouts/slideLayout1294.xml"/><Relationship Id="rId4" Type="http://schemas.openxmlformats.org/officeDocument/2006/relationships/slideLayout" Target="../slideLayouts/slideLayout1288.xml"/><Relationship Id="rId9" Type="http://schemas.openxmlformats.org/officeDocument/2006/relationships/slideLayout" Target="../slideLayouts/slideLayout1293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4.xml"/><Relationship Id="rId13" Type="http://schemas.openxmlformats.org/officeDocument/2006/relationships/theme" Target="../theme/theme109.xml"/><Relationship Id="rId3" Type="http://schemas.openxmlformats.org/officeDocument/2006/relationships/slideLayout" Target="../slideLayouts/slideLayout1299.xml"/><Relationship Id="rId7" Type="http://schemas.openxmlformats.org/officeDocument/2006/relationships/slideLayout" Target="../slideLayouts/slideLayout1303.xml"/><Relationship Id="rId12" Type="http://schemas.openxmlformats.org/officeDocument/2006/relationships/slideLayout" Target="../slideLayouts/slideLayout1308.xml"/><Relationship Id="rId2" Type="http://schemas.openxmlformats.org/officeDocument/2006/relationships/slideLayout" Target="../slideLayouts/slideLayout1298.xml"/><Relationship Id="rId1" Type="http://schemas.openxmlformats.org/officeDocument/2006/relationships/slideLayout" Target="../slideLayouts/slideLayout1297.xml"/><Relationship Id="rId6" Type="http://schemas.openxmlformats.org/officeDocument/2006/relationships/slideLayout" Target="../slideLayouts/slideLayout1302.xml"/><Relationship Id="rId11" Type="http://schemas.openxmlformats.org/officeDocument/2006/relationships/slideLayout" Target="../slideLayouts/slideLayout1307.xml"/><Relationship Id="rId5" Type="http://schemas.openxmlformats.org/officeDocument/2006/relationships/slideLayout" Target="../slideLayouts/slideLayout1301.xml"/><Relationship Id="rId10" Type="http://schemas.openxmlformats.org/officeDocument/2006/relationships/slideLayout" Target="../slideLayouts/slideLayout1306.xml"/><Relationship Id="rId4" Type="http://schemas.openxmlformats.org/officeDocument/2006/relationships/slideLayout" Target="../slideLayouts/slideLayout1300.xml"/><Relationship Id="rId9" Type="http://schemas.openxmlformats.org/officeDocument/2006/relationships/slideLayout" Target="../slideLayouts/slideLayout13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6.xml"/><Relationship Id="rId13" Type="http://schemas.openxmlformats.org/officeDocument/2006/relationships/theme" Target="../theme/theme110.xml"/><Relationship Id="rId3" Type="http://schemas.openxmlformats.org/officeDocument/2006/relationships/slideLayout" Target="../slideLayouts/slideLayout1311.xml"/><Relationship Id="rId7" Type="http://schemas.openxmlformats.org/officeDocument/2006/relationships/slideLayout" Target="../slideLayouts/slideLayout1315.xml"/><Relationship Id="rId12" Type="http://schemas.openxmlformats.org/officeDocument/2006/relationships/slideLayout" Target="../slideLayouts/slideLayout1320.xml"/><Relationship Id="rId2" Type="http://schemas.openxmlformats.org/officeDocument/2006/relationships/slideLayout" Target="../slideLayouts/slideLayout1310.xml"/><Relationship Id="rId1" Type="http://schemas.openxmlformats.org/officeDocument/2006/relationships/slideLayout" Target="../slideLayouts/slideLayout1309.xml"/><Relationship Id="rId6" Type="http://schemas.openxmlformats.org/officeDocument/2006/relationships/slideLayout" Target="../slideLayouts/slideLayout1314.xml"/><Relationship Id="rId11" Type="http://schemas.openxmlformats.org/officeDocument/2006/relationships/slideLayout" Target="../slideLayouts/slideLayout1319.xml"/><Relationship Id="rId5" Type="http://schemas.openxmlformats.org/officeDocument/2006/relationships/slideLayout" Target="../slideLayouts/slideLayout1313.xml"/><Relationship Id="rId10" Type="http://schemas.openxmlformats.org/officeDocument/2006/relationships/slideLayout" Target="../slideLayouts/slideLayout1318.xml"/><Relationship Id="rId4" Type="http://schemas.openxmlformats.org/officeDocument/2006/relationships/slideLayout" Target="../slideLayouts/slideLayout1312.xml"/><Relationship Id="rId9" Type="http://schemas.openxmlformats.org/officeDocument/2006/relationships/slideLayout" Target="../slideLayouts/slideLayout1317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8.xml"/><Relationship Id="rId13" Type="http://schemas.openxmlformats.org/officeDocument/2006/relationships/theme" Target="../theme/theme111.xml"/><Relationship Id="rId3" Type="http://schemas.openxmlformats.org/officeDocument/2006/relationships/slideLayout" Target="../slideLayouts/slideLayout1323.xml"/><Relationship Id="rId7" Type="http://schemas.openxmlformats.org/officeDocument/2006/relationships/slideLayout" Target="../slideLayouts/slideLayout1327.xml"/><Relationship Id="rId12" Type="http://schemas.openxmlformats.org/officeDocument/2006/relationships/slideLayout" Target="../slideLayouts/slideLayout1332.xml"/><Relationship Id="rId2" Type="http://schemas.openxmlformats.org/officeDocument/2006/relationships/slideLayout" Target="../slideLayouts/slideLayout1322.xml"/><Relationship Id="rId1" Type="http://schemas.openxmlformats.org/officeDocument/2006/relationships/slideLayout" Target="../slideLayouts/slideLayout1321.xml"/><Relationship Id="rId6" Type="http://schemas.openxmlformats.org/officeDocument/2006/relationships/slideLayout" Target="../slideLayouts/slideLayout1326.xml"/><Relationship Id="rId11" Type="http://schemas.openxmlformats.org/officeDocument/2006/relationships/slideLayout" Target="../slideLayouts/slideLayout1331.xml"/><Relationship Id="rId5" Type="http://schemas.openxmlformats.org/officeDocument/2006/relationships/slideLayout" Target="../slideLayouts/slideLayout1325.xml"/><Relationship Id="rId10" Type="http://schemas.openxmlformats.org/officeDocument/2006/relationships/slideLayout" Target="../slideLayouts/slideLayout1330.xml"/><Relationship Id="rId4" Type="http://schemas.openxmlformats.org/officeDocument/2006/relationships/slideLayout" Target="../slideLayouts/slideLayout1324.xml"/><Relationship Id="rId9" Type="http://schemas.openxmlformats.org/officeDocument/2006/relationships/slideLayout" Target="../slideLayouts/slideLayout1329.xml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0.xml"/><Relationship Id="rId13" Type="http://schemas.openxmlformats.org/officeDocument/2006/relationships/theme" Target="../theme/theme112.xml"/><Relationship Id="rId3" Type="http://schemas.openxmlformats.org/officeDocument/2006/relationships/slideLayout" Target="../slideLayouts/slideLayout1335.xml"/><Relationship Id="rId7" Type="http://schemas.openxmlformats.org/officeDocument/2006/relationships/slideLayout" Target="../slideLayouts/slideLayout1339.xml"/><Relationship Id="rId12" Type="http://schemas.openxmlformats.org/officeDocument/2006/relationships/slideLayout" Target="../slideLayouts/slideLayout1344.xml"/><Relationship Id="rId2" Type="http://schemas.openxmlformats.org/officeDocument/2006/relationships/slideLayout" Target="../slideLayouts/slideLayout1334.xml"/><Relationship Id="rId1" Type="http://schemas.openxmlformats.org/officeDocument/2006/relationships/slideLayout" Target="../slideLayouts/slideLayout1333.xml"/><Relationship Id="rId6" Type="http://schemas.openxmlformats.org/officeDocument/2006/relationships/slideLayout" Target="../slideLayouts/slideLayout1338.xml"/><Relationship Id="rId11" Type="http://schemas.openxmlformats.org/officeDocument/2006/relationships/slideLayout" Target="../slideLayouts/slideLayout1343.xml"/><Relationship Id="rId5" Type="http://schemas.openxmlformats.org/officeDocument/2006/relationships/slideLayout" Target="../slideLayouts/slideLayout1337.xml"/><Relationship Id="rId10" Type="http://schemas.openxmlformats.org/officeDocument/2006/relationships/slideLayout" Target="../slideLayouts/slideLayout1342.xml"/><Relationship Id="rId4" Type="http://schemas.openxmlformats.org/officeDocument/2006/relationships/slideLayout" Target="../slideLayouts/slideLayout1336.xml"/><Relationship Id="rId9" Type="http://schemas.openxmlformats.org/officeDocument/2006/relationships/slideLayout" Target="../slideLayouts/slideLayout1341.xml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2.xml"/><Relationship Id="rId13" Type="http://schemas.openxmlformats.org/officeDocument/2006/relationships/theme" Target="../theme/theme113.xml"/><Relationship Id="rId3" Type="http://schemas.openxmlformats.org/officeDocument/2006/relationships/slideLayout" Target="../slideLayouts/slideLayout1347.xml"/><Relationship Id="rId7" Type="http://schemas.openxmlformats.org/officeDocument/2006/relationships/slideLayout" Target="../slideLayouts/slideLayout1351.xml"/><Relationship Id="rId12" Type="http://schemas.openxmlformats.org/officeDocument/2006/relationships/slideLayout" Target="../slideLayouts/slideLayout1356.xml"/><Relationship Id="rId2" Type="http://schemas.openxmlformats.org/officeDocument/2006/relationships/slideLayout" Target="../slideLayouts/slideLayout1346.xml"/><Relationship Id="rId1" Type="http://schemas.openxmlformats.org/officeDocument/2006/relationships/slideLayout" Target="../slideLayouts/slideLayout1345.xml"/><Relationship Id="rId6" Type="http://schemas.openxmlformats.org/officeDocument/2006/relationships/slideLayout" Target="../slideLayouts/slideLayout1350.xml"/><Relationship Id="rId11" Type="http://schemas.openxmlformats.org/officeDocument/2006/relationships/slideLayout" Target="../slideLayouts/slideLayout1355.xml"/><Relationship Id="rId5" Type="http://schemas.openxmlformats.org/officeDocument/2006/relationships/slideLayout" Target="../slideLayouts/slideLayout1349.xml"/><Relationship Id="rId10" Type="http://schemas.openxmlformats.org/officeDocument/2006/relationships/slideLayout" Target="../slideLayouts/slideLayout1354.xml"/><Relationship Id="rId4" Type="http://schemas.openxmlformats.org/officeDocument/2006/relationships/slideLayout" Target="../slideLayouts/slideLayout1348.xml"/><Relationship Id="rId9" Type="http://schemas.openxmlformats.org/officeDocument/2006/relationships/slideLayout" Target="../slideLayouts/slideLayout1353.xml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4.xml"/><Relationship Id="rId13" Type="http://schemas.openxmlformats.org/officeDocument/2006/relationships/theme" Target="../theme/theme114.xml"/><Relationship Id="rId3" Type="http://schemas.openxmlformats.org/officeDocument/2006/relationships/slideLayout" Target="../slideLayouts/slideLayout1359.xml"/><Relationship Id="rId7" Type="http://schemas.openxmlformats.org/officeDocument/2006/relationships/slideLayout" Target="../slideLayouts/slideLayout1363.xml"/><Relationship Id="rId12" Type="http://schemas.openxmlformats.org/officeDocument/2006/relationships/slideLayout" Target="../slideLayouts/slideLayout1368.xml"/><Relationship Id="rId2" Type="http://schemas.openxmlformats.org/officeDocument/2006/relationships/slideLayout" Target="../slideLayouts/slideLayout1358.xml"/><Relationship Id="rId1" Type="http://schemas.openxmlformats.org/officeDocument/2006/relationships/slideLayout" Target="../slideLayouts/slideLayout1357.xml"/><Relationship Id="rId6" Type="http://schemas.openxmlformats.org/officeDocument/2006/relationships/slideLayout" Target="../slideLayouts/slideLayout1362.xml"/><Relationship Id="rId11" Type="http://schemas.openxmlformats.org/officeDocument/2006/relationships/slideLayout" Target="../slideLayouts/slideLayout1367.xml"/><Relationship Id="rId5" Type="http://schemas.openxmlformats.org/officeDocument/2006/relationships/slideLayout" Target="../slideLayouts/slideLayout1361.xml"/><Relationship Id="rId10" Type="http://schemas.openxmlformats.org/officeDocument/2006/relationships/slideLayout" Target="../slideLayouts/slideLayout1366.xml"/><Relationship Id="rId4" Type="http://schemas.openxmlformats.org/officeDocument/2006/relationships/slideLayout" Target="../slideLayouts/slideLayout1360.xml"/><Relationship Id="rId9" Type="http://schemas.openxmlformats.org/officeDocument/2006/relationships/slideLayout" Target="../slideLayouts/slideLayout1365.xml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6.xml"/><Relationship Id="rId13" Type="http://schemas.openxmlformats.org/officeDocument/2006/relationships/theme" Target="../theme/theme115.xml"/><Relationship Id="rId3" Type="http://schemas.openxmlformats.org/officeDocument/2006/relationships/slideLayout" Target="../slideLayouts/slideLayout1371.xml"/><Relationship Id="rId7" Type="http://schemas.openxmlformats.org/officeDocument/2006/relationships/slideLayout" Target="../slideLayouts/slideLayout1375.xml"/><Relationship Id="rId12" Type="http://schemas.openxmlformats.org/officeDocument/2006/relationships/slideLayout" Target="../slideLayouts/slideLayout1380.xml"/><Relationship Id="rId2" Type="http://schemas.openxmlformats.org/officeDocument/2006/relationships/slideLayout" Target="../slideLayouts/slideLayout1370.xml"/><Relationship Id="rId1" Type="http://schemas.openxmlformats.org/officeDocument/2006/relationships/slideLayout" Target="../slideLayouts/slideLayout1369.xml"/><Relationship Id="rId6" Type="http://schemas.openxmlformats.org/officeDocument/2006/relationships/slideLayout" Target="../slideLayouts/slideLayout1374.xml"/><Relationship Id="rId11" Type="http://schemas.openxmlformats.org/officeDocument/2006/relationships/slideLayout" Target="../slideLayouts/slideLayout1379.xml"/><Relationship Id="rId5" Type="http://schemas.openxmlformats.org/officeDocument/2006/relationships/slideLayout" Target="../slideLayouts/slideLayout1373.xml"/><Relationship Id="rId10" Type="http://schemas.openxmlformats.org/officeDocument/2006/relationships/slideLayout" Target="../slideLayouts/slideLayout1378.xml"/><Relationship Id="rId4" Type="http://schemas.openxmlformats.org/officeDocument/2006/relationships/slideLayout" Target="../slideLayouts/slideLayout1372.xml"/><Relationship Id="rId9" Type="http://schemas.openxmlformats.org/officeDocument/2006/relationships/slideLayout" Target="../slideLayouts/slideLayout137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slideLayout" Target="../slideLayouts/slideLayout432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slideLayout" Target="../slideLayouts/slideLayout456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4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59.xml"/><Relationship Id="rId7" Type="http://schemas.openxmlformats.org/officeDocument/2006/relationships/slideLayout" Target="../slideLayouts/slideLayout463.xml"/><Relationship Id="rId12" Type="http://schemas.openxmlformats.org/officeDocument/2006/relationships/slideLayout" Target="../slideLayouts/slideLayout468.xml"/><Relationship Id="rId2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57.xml"/><Relationship Id="rId6" Type="http://schemas.openxmlformats.org/officeDocument/2006/relationships/slideLayout" Target="../slideLayouts/slideLayout462.xml"/><Relationship Id="rId11" Type="http://schemas.openxmlformats.org/officeDocument/2006/relationships/slideLayout" Target="../slideLayouts/slideLayout467.xml"/><Relationship Id="rId5" Type="http://schemas.openxmlformats.org/officeDocument/2006/relationships/slideLayout" Target="../slideLayouts/slideLayout461.xml"/><Relationship Id="rId10" Type="http://schemas.openxmlformats.org/officeDocument/2006/relationships/slideLayout" Target="../slideLayouts/slideLayout466.xml"/><Relationship Id="rId4" Type="http://schemas.openxmlformats.org/officeDocument/2006/relationships/slideLayout" Target="../slideLayouts/slideLayout460.xml"/><Relationship Id="rId9" Type="http://schemas.openxmlformats.org/officeDocument/2006/relationships/slideLayout" Target="../slideLayouts/slideLayout4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6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71.xml"/><Relationship Id="rId7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0.xml"/><Relationship Id="rId2" Type="http://schemas.openxmlformats.org/officeDocument/2006/relationships/slideLayout" Target="../slideLayouts/slideLayout470.xml"/><Relationship Id="rId1" Type="http://schemas.openxmlformats.org/officeDocument/2006/relationships/slideLayout" Target="../slideLayouts/slideLayout469.xml"/><Relationship Id="rId6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79.xml"/><Relationship Id="rId5" Type="http://schemas.openxmlformats.org/officeDocument/2006/relationships/slideLayout" Target="../slideLayouts/slideLayout473.xml"/><Relationship Id="rId10" Type="http://schemas.openxmlformats.org/officeDocument/2006/relationships/slideLayout" Target="../slideLayouts/slideLayout478.xml"/><Relationship Id="rId4" Type="http://schemas.openxmlformats.org/officeDocument/2006/relationships/slideLayout" Target="../slideLayouts/slideLayout472.xml"/><Relationship Id="rId9" Type="http://schemas.openxmlformats.org/officeDocument/2006/relationships/slideLayout" Target="../slideLayouts/slideLayout477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8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83.xml"/><Relationship Id="rId7" Type="http://schemas.openxmlformats.org/officeDocument/2006/relationships/slideLayout" Target="../slideLayouts/slideLayout487.xml"/><Relationship Id="rId12" Type="http://schemas.openxmlformats.org/officeDocument/2006/relationships/slideLayout" Target="../slideLayouts/slideLayout492.xml"/><Relationship Id="rId2" Type="http://schemas.openxmlformats.org/officeDocument/2006/relationships/slideLayout" Target="../slideLayouts/slideLayout482.xml"/><Relationship Id="rId1" Type="http://schemas.openxmlformats.org/officeDocument/2006/relationships/slideLayout" Target="../slideLayouts/slideLayout481.xml"/><Relationship Id="rId6" Type="http://schemas.openxmlformats.org/officeDocument/2006/relationships/slideLayout" Target="../slideLayouts/slideLayout486.xml"/><Relationship Id="rId11" Type="http://schemas.openxmlformats.org/officeDocument/2006/relationships/slideLayout" Target="../slideLayouts/slideLayout491.xml"/><Relationship Id="rId5" Type="http://schemas.openxmlformats.org/officeDocument/2006/relationships/slideLayout" Target="../slideLayouts/slideLayout485.xml"/><Relationship Id="rId10" Type="http://schemas.openxmlformats.org/officeDocument/2006/relationships/slideLayout" Target="../slideLayouts/slideLayout490.xml"/><Relationship Id="rId4" Type="http://schemas.openxmlformats.org/officeDocument/2006/relationships/slideLayout" Target="../slideLayouts/slideLayout484.xml"/><Relationship Id="rId9" Type="http://schemas.openxmlformats.org/officeDocument/2006/relationships/slideLayout" Target="../slideLayouts/slideLayout48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0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95.xml"/><Relationship Id="rId7" Type="http://schemas.openxmlformats.org/officeDocument/2006/relationships/slideLayout" Target="../slideLayouts/slideLayout499.xml"/><Relationship Id="rId12" Type="http://schemas.openxmlformats.org/officeDocument/2006/relationships/slideLayout" Target="../slideLayouts/slideLayout504.xml"/><Relationship Id="rId2" Type="http://schemas.openxmlformats.org/officeDocument/2006/relationships/slideLayout" Target="../slideLayouts/slideLayout494.xml"/><Relationship Id="rId1" Type="http://schemas.openxmlformats.org/officeDocument/2006/relationships/slideLayout" Target="../slideLayouts/slideLayout493.xml"/><Relationship Id="rId6" Type="http://schemas.openxmlformats.org/officeDocument/2006/relationships/slideLayout" Target="../slideLayouts/slideLayout498.xml"/><Relationship Id="rId11" Type="http://schemas.openxmlformats.org/officeDocument/2006/relationships/slideLayout" Target="../slideLayouts/slideLayout503.xml"/><Relationship Id="rId5" Type="http://schemas.openxmlformats.org/officeDocument/2006/relationships/slideLayout" Target="../slideLayouts/slideLayout497.xml"/><Relationship Id="rId10" Type="http://schemas.openxmlformats.org/officeDocument/2006/relationships/slideLayout" Target="../slideLayouts/slideLayout502.xml"/><Relationship Id="rId4" Type="http://schemas.openxmlformats.org/officeDocument/2006/relationships/slideLayout" Target="../slideLayouts/slideLayout496.xml"/><Relationship Id="rId9" Type="http://schemas.openxmlformats.org/officeDocument/2006/relationships/slideLayout" Target="../slideLayouts/slideLayout501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2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507.xml"/><Relationship Id="rId7" Type="http://schemas.openxmlformats.org/officeDocument/2006/relationships/slideLayout" Target="../slideLayouts/slideLayout511.xml"/><Relationship Id="rId12" Type="http://schemas.openxmlformats.org/officeDocument/2006/relationships/slideLayout" Target="../slideLayouts/slideLayout516.xml"/><Relationship Id="rId2" Type="http://schemas.openxmlformats.org/officeDocument/2006/relationships/slideLayout" Target="../slideLayouts/slideLayout506.xml"/><Relationship Id="rId1" Type="http://schemas.openxmlformats.org/officeDocument/2006/relationships/slideLayout" Target="../slideLayouts/slideLayout505.xml"/><Relationship Id="rId6" Type="http://schemas.openxmlformats.org/officeDocument/2006/relationships/slideLayout" Target="../slideLayouts/slideLayout510.xml"/><Relationship Id="rId11" Type="http://schemas.openxmlformats.org/officeDocument/2006/relationships/slideLayout" Target="../slideLayouts/slideLayout515.xml"/><Relationship Id="rId5" Type="http://schemas.openxmlformats.org/officeDocument/2006/relationships/slideLayout" Target="../slideLayouts/slideLayout509.xml"/><Relationship Id="rId10" Type="http://schemas.openxmlformats.org/officeDocument/2006/relationships/slideLayout" Target="../slideLayouts/slideLayout514.xml"/><Relationship Id="rId4" Type="http://schemas.openxmlformats.org/officeDocument/2006/relationships/slideLayout" Target="../slideLayouts/slideLayout508.xml"/><Relationship Id="rId9" Type="http://schemas.openxmlformats.org/officeDocument/2006/relationships/slideLayout" Target="../slideLayouts/slideLayout51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4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519.xml"/><Relationship Id="rId7" Type="http://schemas.openxmlformats.org/officeDocument/2006/relationships/slideLayout" Target="../slideLayouts/slideLayout523.xml"/><Relationship Id="rId12" Type="http://schemas.openxmlformats.org/officeDocument/2006/relationships/slideLayout" Target="../slideLayouts/slideLayout528.xml"/><Relationship Id="rId2" Type="http://schemas.openxmlformats.org/officeDocument/2006/relationships/slideLayout" Target="../slideLayouts/slideLayout518.xml"/><Relationship Id="rId1" Type="http://schemas.openxmlformats.org/officeDocument/2006/relationships/slideLayout" Target="../slideLayouts/slideLayout517.xml"/><Relationship Id="rId6" Type="http://schemas.openxmlformats.org/officeDocument/2006/relationships/slideLayout" Target="../slideLayouts/slideLayout522.xml"/><Relationship Id="rId11" Type="http://schemas.openxmlformats.org/officeDocument/2006/relationships/slideLayout" Target="../slideLayouts/slideLayout527.xml"/><Relationship Id="rId5" Type="http://schemas.openxmlformats.org/officeDocument/2006/relationships/slideLayout" Target="../slideLayouts/slideLayout521.xml"/><Relationship Id="rId10" Type="http://schemas.openxmlformats.org/officeDocument/2006/relationships/slideLayout" Target="../slideLayouts/slideLayout526.xml"/><Relationship Id="rId4" Type="http://schemas.openxmlformats.org/officeDocument/2006/relationships/slideLayout" Target="../slideLayouts/slideLayout520.xml"/><Relationship Id="rId9" Type="http://schemas.openxmlformats.org/officeDocument/2006/relationships/slideLayout" Target="../slideLayouts/slideLayout525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slideLayout" Target="../slideLayouts/slideLayout540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8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43.xml"/><Relationship Id="rId7" Type="http://schemas.openxmlformats.org/officeDocument/2006/relationships/slideLayout" Target="../slideLayouts/slideLayout547.xml"/><Relationship Id="rId12" Type="http://schemas.openxmlformats.org/officeDocument/2006/relationships/slideLayout" Target="../slideLayouts/slideLayout552.xml"/><Relationship Id="rId2" Type="http://schemas.openxmlformats.org/officeDocument/2006/relationships/slideLayout" Target="../slideLayouts/slideLayout542.xml"/><Relationship Id="rId1" Type="http://schemas.openxmlformats.org/officeDocument/2006/relationships/slideLayout" Target="../slideLayouts/slideLayout541.xml"/><Relationship Id="rId6" Type="http://schemas.openxmlformats.org/officeDocument/2006/relationships/slideLayout" Target="../slideLayouts/slideLayout546.xml"/><Relationship Id="rId11" Type="http://schemas.openxmlformats.org/officeDocument/2006/relationships/slideLayout" Target="../slideLayouts/slideLayout551.xml"/><Relationship Id="rId5" Type="http://schemas.openxmlformats.org/officeDocument/2006/relationships/slideLayout" Target="../slideLayouts/slideLayout545.xml"/><Relationship Id="rId10" Type="http://schemas.openxmlformats.org/officeDocument/2006/relationships/slideLayout" Target="../slideLayouts/slideLayout550.xml"/><Relationship Id="rId4" Type="http://schemas.openxmlformats.org/officeDocument/2006/relationships/slideLayout" Target="../slideLayouts/slideLayout544.xml"/><Relationship Id="rId9" Type="http://schemas.openxmlformats.org/officeDocument/2006/relationships/slideLayout" Target="../slideLayouts/slideLayout549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0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55.xml"/><Relationship Id="rId7" Type="http://schemas.openxmlformats.org/officeDocument/2006/relationships/slideLayout" Target="../slideLayouts/slideLayout559.xml"/><Relationship Id="rId12" Type="http://schemas.openxmlformats.org/officeDocument/2006/relationships/slideLayout" Target="../slideLayouts/slideLayout564.xml"/><Relationship Id="rId2" Type="http://schemas.openxmlformats.org/officeDocument/2006/relationships/slideLayout" Target="../slideLayouts/slideLayout554.xml"/><Relationship Id="rId1" Type="http://schemas.openxmlformats.org/officeDocument/2006/relationships/slideLayout" Target="../slideLayouts/slideLayout553.xml"/><Relationship Id="rId6" Type="http://schemas.openxmlformats.org/officeDocument/2006/relationships/slideLayout" Target="../slideLayouts/slideLayout558.xml"/><Relationship Id="rId11" Type="http://schemas.openxmlformats.org/officeDocument/2006/relationships/slideLayout" Target="../slideLayouts/slideLayout563.xml"/><Relationship Id="rId5" Type="http://schemas.openxmlformats.org/officeDocument/2006/relationships/slideLayout" Target="../slideLayouts/slideLayout557.xml"/><Relationship Id="rId10" Type="http://schemas.openxmlformats.org/officeDocument/2006/relationships/slideLayout" Target="../slideLayouts/slideLayout562.xml"/><Relationship Id="rId4" Type="http://schemas.openxmlformats.org/officeDocument/2006/relationships/slideLayout" Target="../slideLayouts/slideLayout556.xml"/><Relationship Id="rId9" Type="http://schemas.openxmlformats.org/officeDocument/2006/relationships/slideLayout" Target="../slideLayouts/slideLayout561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2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67.xml"/><Relationship Id="rId7" Type="http://schemas.openxmlformats.org/officeDocument/2006/relationships/slideLayout" Target="../slideLayouts/slideLayout571.xml"/><Relationship Id="rId12" Type="http://schemas.openxmlformats.org/officeDocument/2006/relationships/slideLayout" Target="../slideLayouts/slideLayout576.xml"/><Relationship Id="rId2" Type="http://schemas.openxmlformats.org/officeDocument/2006/relationships/slideLayout" Target="../slideLayouts/slideLayout566.xml"/><Relationship Id="rId1" Type="http://schemas.openxmlformats.org/officeDocument/2006/relationships/slideLayout" Target="../slideLayouts/slideLayout565.xml"/><Relationship Id="rId6" Type="http://schemas.openxmlformats.org/officeDocument/2006/relationships/slideLayout" Target="../slideLayouts/slideLayout570.xml"/><Relationship Id="rId11" Type="http://schemas.openxmlformats.org/officeDocument/2006/relationships/slideLayout" Target="../slideLayouts/slideLayout575.xml"/><Relationship Id="rId5" Type="http://schemas.openxmlformats.org/officeDocument/2006/relationships/slideLayout" Target="../slideLayouts/slideLayout569.xml"/><Relationship Id="rId10" Type="http://schemas.openxmlformats.org/officeDocument/2006/relationships/slideLayout" Target="../slideLayouts/slideLayout574.xml"/><Relationship Id="rId4" Type="http://schemas.openxmlformats.org/officeDocument/2006/relationships/slideLayout" Target="../slideLayouts/slideLayout568.xml"/><Relationship Id="rId9" Type="http://schemas.openxmlformats.org/officeDocument/2006/relationships/slideLayout" Target="../slideLayouts/slideLayout573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4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579.xml"/><Relationship Id="rId7" Type="http://schemas.openxmlformats.org/officeDocument/2006/relationships/slideLayout" Target="../slideLayouts/slideLayout583.xml"/><Relationship Id="rId12" Type="http://schemas.openxmlformats.org/officeDocument/2006/relationships/slideLayout" Target="../slideLayouts/slideLayout588.xml"/><Relationship Id="rId2" Type="http://schemas.openxmlformats.org/officeDocument/2006/relationships/slideLayout" Target="../slideLayouts/slideLayout578.xml"/><Relationship Id="rId1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82.xml"/><Relationship Id="rId11" Type="http://schemas.openxmlformats.org/officeDocument/2006/relationships/slideLayout" Target="../slideLayouts/slideLayout587.xml"/><Relationship Id="rId5" Type="http://schemas.openxmlformats.org/officeDocument/2006/relationships/slideLayout" Target="../slideLayouts/slideLayout581.xml"/><Relationship Id="rId10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80.xml"/><Relationship Id="rId9" Type="http://schemas.openxmlformats.org/officeDocument/2006/relationships/slideLayout" Target="../slideLayouts/slideLayout5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6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91.xml"/><Relationship Id="rId7" Type="http://schemas.openxmlformats.org/officeDocument/2006/relationships/slideLayout" Target="../slideLayouts/slideLayout595.xml"/><Relationship Id="rId12" Type="http://schemas.openxmlformats.org/officeDocument/2006/relationships/slideLayout" Target="../slideLayouts/slideLayout600.xml"/><Relationship Id="rId2" Type="http://schemas.openxmlformats.org/officeDocument/2006/relationships/slideLayout" Target="../slideLayouts/slideLayout590.xml"/><Relationship Id="rId1" Type="http://schemas.openxmlformats.org/officeDocument/2006/relationships/slideLayout" Target="../slideLayouts/slideLayout589.xml"/><Relationship Id="rId6" Type="http://schemas.openxmlformats.org/officeDocument/2006/relationships/slideLayout" Target="../slideLayouts/slideLayout594.xml"/><Relationship Id="rId11" Type="http://schemas.openxmlformats.org/officeDocument/2006/relationships/slideLayout" Target="../slideLayouts/slideLayout599.xml"/><Relationship Id="rId5" Type="http://schemas.openxmlformats.org/officeDocument/2006/relationships/slideLayout" Target="../slideLayouts/slideLayout593.xml"/><Relationship Id="rId10" Type="http://schemas.openxmlformats.org/officeDocument/2006/relationships/slideLayout" Target="../slideLayouts/slideLayout598.xml"/><Relationship Id="rId4" Type="http://schemas.openxmlformats.org/officeDocument/2006/relationships/slideLayout" Target="../slideLayouts/slideLayout592.xml"/><Relationship Id="rId9" Type="http://schemas.openxmlformats.org/officeDocument/2006/relationships/slideLayout" Target="../slideLayouts/slideLayout597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8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603.xml"/><Relationship Id="rId7" Type="http://schemas.openxmlformats.org/officeDocument/2006/relationships/slideLayout" Target="../slideLayouts/slideLayout607.xml"/><Relationship Id="rId12" Type="http://schemas.openxmlformats.org/officeDocument/2006/relationships/slideLayout" Target="../slideLayouts/slideLayout612.xml"/><Relationship Id="rId2" Type="http://schemas.openxmlformats.org/officeDocument/2006/relationships/slideLayout" Target="../slideLayouts/slideLayout602.xml"/><Relationship Id="rId1" Type="http://schemas.openxmlformats.org/officeDocument/2006/relationships/slideLayout" Target="../slideLayouts/slideLayout601.xml"/><Relationship Id="rId6" Type="http://schemas.openxmlformats.org/officeDocument/2006/relationships/slideLayout" Target="../slideLayouts/slideLayout606.xml"/><Relationship Id="rId11" Type="http://schemas.openxmlformats.org/officeDocument/2006/relationships/slideLayout" Target="../slideLayouts/slideLayout611.xml"/><Relationship Id="rId5" Type="http://schemas.openxmlformats.org/officeDocument/2006/relationships/slideLayout" Target="../slideLayouts/slideLayout605.xml"/><Relationship Id="rId10" Type="http://schemas.openxmlformats.org/officeDocument/2006/relationships/slideLayout" Target="../slideLayouts/slideLayout610.xml"/><Relationship Id="rId4" Type="http://schemas.openxmlformats.org/officeDocument/2006/relationships/slideLayout" Target="../slideLayouts/slideLayout604.xml"/><Relationship Id="rId9" Type="http://schemas.openxmlformats.org/officeDocument/2006/relationships/slideLayout" Target="../slideLayouts/slideLayout60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slideLayout" Target="../slideLayouts/slideLayout624.xml"/><Relationship Id="rId2" Type="http://schemas.openxmlformats.org/officeDocument/2006/relationships/slideLayout" Target="../slideLayouts/slideLayout614.xml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2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627.xml"/><Relationship Id="rId7" Type="http://schemas.openxmlformats.org/officeDocument/2006/relationships/slideLayout" Target="../slideLayouts/slideLayout631.xml"/><Relationship Id="rId12" Type="http://schemas.openxmlformats.org/officeDocument/2006/relationships/slideLayout" Target="../slideLayouts/slideLayout636.xml"/><Relationship Id="rId2" Type="http://schemas.openxmlformats.org/officeDocument/2006/relationships/slideLayout" Target="../slideLayouts/slideLayout626.xml"/><Relationship Id="rId1" Type="http://schemas.openxmlformats.org/officeDocument/2006/relationships/slideLayout" Target="../slideLayouts/slideLayout625.xml"/><Relationship Id="rId6" Type="http://schemas.openxmlformats.org/officeDocument/2006/relationships/slideLayout" Target="../slideLayouts/slideLayout630.xml"/><Relationship Id="rId11" Type="http://schemas.openxmlformats.org/officeDocument/2006/relationships/slideLayout" Target="../slideLayouts/slideLayout635.xml"/><Relationship Id="rId5" Type="http://schemas.openxmlformats.org/officeDocument/2006/relationships/slideLayout" Target="../slideLayouts/slideLayout629.xml"/><Relationship Id="rId10" Type="http://schemas.openxmlformats.org/officeDocument/2006/relationships/slideLayout" Target="../slideLayouts/slideLayout634.xml"/><Relationship Id="rId4" Type="http://schemas.openxmlformats.org/officeDocument/2006/relationships/slideLayout" Target="../slideLayouts/slideLayout628.xml"/><Relationship Id="rId9" Type="http://schemas.openxmlformats.org/officeDocument/2006/relationships/slideLayout" Target="../slideLayouts/slideLayout633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4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639.xml"/><Relationship Id="rId7" Type="http://schemas.openxmlformats.org/officeDocument/2006/relationships/slideLayout" Target="../slideLayouts/slideLayout643.xml"/><Relationship Id="rId12" Type="http://schemas.openxmlformats.org/officeDocument/2006/relationships/slideLayout" Target="../slideLayouts/slideLayout648.xml"/><Relationship Id="rId2" Type="http://schemas.openxmlformats.org/officeDocument/2006/relationships/slideLayout" Target="../slideLayouts/slideLayout638.xml"/><Relationship Id="rId1" Type="http://schemas.openxmlformats.org/officeDocument/2006/relationships/slideLayout" Target="../slideLayouts/slideLayout637.xml"/><Relationship Id="rId6" Type="http://schemas.openxmlformats.org/officeDocument/2006/relationships/slideLayout" Target="../slideLayouts/slideLayout642.xml"/><Relationship Id="rId11" Type="http://schemas.openxmlformats.org/officeDocument/2006/relationships/slideLayout" Target="../slideLayouts/slideLayout647.xml"/><Relationship Id="rId5" Type="http://schemas.openxmlformats.org/officeDocument/2006/relationships/slideLayout" Target="../slideLayouts/slideLayout641.xml"/><Relationship Id="rId10" Type="http://schemas.openxmlformats.org/officeDocument/2006/relationships/slideLayout" Target="../slideLayouts/slideLayout646.xml"/><Relationship Id="rId4" Type="http://schemas.openxmlformats.org/officeDocument/2006/relationships/slideLayout" Target="../slideLayouts/slideLayout640.xml"/><Relationship Id="rId9" Type="http://schemas.openxmlformats.org/officeDocument/2006/relationships/slideLayout" Target="../slideLayouts/slideLayout645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6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651.xml"/><Relationship Id="rId7" Type="http://schemas.openxmlformats.org/officeDocument/2006/relationships/slideLayout" Target="../slideLayouts/slideLayout655.xml"/><Relationship Id="rId12" Type="http://schemas.openxmlformats.org/officeDocument/2006/relationships/slideLayout" Target="../slideLayouts/slideLayout660.xml"/><Relationship Id="rId2" Type="http://schemas.openxmlformats.org/officeDocument/2006/relationships/slideLayout" Target="../slideLayouts/slideLayout650.xml"/><Relationship Id="rId1" Type="http://schemas.openxmlformats.org/officeDocument/2006/relationships/slideLayout" Target="../slideLayouts/slideLayout649.xml"/><Relationship Id="rId6" Type="http://schemas.openxmlformats.org/officeDocument/2006/relationships/slideLayout" Target="../slideLayouts/slideLayout654.xml"/><Relationship Id="rId11" Type="http://schemas.openxmlformats.org/officeDocument/2006/relationships/slideLayout" Target="../slideLayouts/slideLayout659.xml"/><Relationship Id="rId5" Type="http://schemas.openxmlformats.org/officeDocument/2006/relationships/slideLayout" Target="../slideLayouts/slideLayout653.xml"/><Relationship Id="rId10" Type="http://schemas.openxmlformats.org/officeDocument/2006/relationships/slideLayout" Target="../slideLayouts/slideLayout658.xml"/><Relationship Id="rId4" Type="http://schemas.openxmlformats.org/officeDocument/2006/relationships/slideLayout" Target="../slideLayouts/slideLayout652.xml"/><Relationship Id="rId9" Type="http://schemas.openxmlformats.org/officeDocument/2006/relationships/slideLayout" Target="../slideLayouts/slideLayout657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63.xml"/><Relationship Id="rId7" Type="http://schemas.openxmlformats.org/officeDocument/2006/relationships/slideLayout" Target="../slideLayouts/slideLayout667.xml"/><Relationship Id="rId12" Type="http://schemas.openxmlformats.org/officeDocument/2006/relationships/slideLayout" Target="../slideLayouts/slideLayout672.xml"/><Relationship Id="rId2" Type="http://schemas.openxmlformats.org/officeDocument/2006/relationships/slideLayout" Target="../slideLayouts/slideLayout662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5" Type="http://schemas.openxmlformats.org/officeDocument/2006/relationships/slideLayout" Target="../slideLayouts/slideLayout665.xml"/><Relationship Id="rId10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0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75.xml"/><Relationship Id="rId7" Type="http://schemas.openxmlformats.org/officeDocument/2006/relationships/slideLayout" Target="../slideLayouts/slideLayout679.xml"/><Relationship Id="rId12" Type="http://schemas.openxmlformats.org/officeDocument/2006/relationships/slideLayout" Target="../slideLayouts/slideLayout684.xml"/><Relationship Id="rId2" Type="http://schemas.openxmlformats.org/officeDocument/2006/relationships/slideLayout" Target="../slideLayouts/slideLayout674.xml"/><Relationship Id="rId1" Type="http://schemas.openxmlformats.org/officeDocument/2006/relationships/slideLayout" Target="../slideLayouts/slideLayout673.xml"/><Relationship Id="rId6" Type="http://schemas.openxmlformats.org/officeDocument/2006/relationships/slideLayout" Target="../slideLayouts/slideLayout678.xml"/><Relationship Id="rId11" Type="http://schemas.openxmlformats.org/officeDocument/2006/relationships/slideLayout" Target="../slideLayouts/slideLayout683.xml"/><Relationship Id="rId5" Type="http://schemas.openxmlformats.org/officeDocument/2006/relationships/slideLayout" Target="../slideLayouts/slideLayout677.xml"/><Relationship Id="rId10" Type="http://schemas.openxmlformats.org/officeDocument/2006/relationships/slideLayout" Target="../slideLayouts/slideLayout682.xml"/><Relationship Id="rId4" Type="http://schemas.openxmlformats.org/officeDocument/2006/relationships/slideLayout" Target="../slideLayouts/slideLayout676.xml"/><Relationship Id="rId9" Type="http://schemas.openxmlformats.org/officeDocument/2006/relationships/slideLayout" Target="../slideLayouts/slideLayout681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2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87.xml"/><Relationship Id="rId7" Type="http://schemas.openxmlformats.org/officeDocument/2006/relationships/slideLayout" Target="../slideLayouts/slideLayout691.xml"/><Relationship Id="rId12" Type="http://schemas.openxmlformats.org/officeDocument/2006/relationships/slideLayout" Target="../slideLayouts/slideLayout696.xml"/><Relationship Id="rId2" Type="http://schemas.openxmlformats.org/officeDocument/2006/relationships/slideLayout" Target="../slideLayouts/slideLayout686.xml"/><Relationship Id="rId1" Type="http://schemas.openxmlformats.org/officeDocument/2006/relationships/slideLayout" Target="../slideLayouts/slideLayout685.xml"/><Relationship Id="rId6" Type="http://schemas.openxmlformats.org/officeDocument/2006/relationships/slideLayout" Target="../slideLayouts/slideLayout690.xml"/><Relationship Id="rId11" Type="http://schemas.openxmlformats.org/officeDocument/2006/relationships/slideLayout" Target="../slideLayouts/slideLayout695.xml"/><Relationship Id="rId5" Type="http://schemas.openxmlformats.org/officeDocument/2006/relationships/slideLayout" Target="../slideLayouts/slideLayout689.xml"/><Relationship Id="rId10" Type="http://schemas.openxmlformats.org/officeDocument/2006/relationships/slideLayout" Target="../slideLayouts/slideLayout694.xml"/><Relationship Id="rId4" Type="http://schemas.openxmlformats.org/officeDocument/2006/relationships/slideLayout" Target="../slideLayouts/slideLayout688.xml"/><Relationship Id="rId9" Type="http://schemas.openxmlformats.org/officeDocument/2006/relationships/slideLayout" Target="../slideLayouts/slideLayout693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4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99.xml"/><Relationship Id="rId7" Type="http://schemas.openxmlformats.org/officeDocument/2006/relationships/slideLayout" Target="../slideLayouts/slideLayout703.xml"/><Relationship Id="rId12" Type="http://schemas.openxmlformats.org/officeDocument/2006/relationships/slideLayout" Target="../slideLayouts/slideLayout708.xml"/><Relationship Id="rId2" Type="http://schemas.openxmlformats.org/officeDocument/2006/relationships/slideLayout" Target="../slideLayouts/slideLayout698.xml"/><Relationship Id="rId1" Type="http://schemas.openxmlformats.org/officeDocument/2006/relationships/slideLayout" Target="../slideLayouts/slideLayout697.xml"/><Relationship Id="rId6" Type="http://schemas.openxmlformats.org/officeDocument/2006/relationships/slideLayout" Target="../slideLayouts/slideLayout702.xml"/><Relationship Id="rId11" Type="http://schemas.openxmlformats.org/officeDocument/2006/relationships/slideLayout" Target="../slideLayouts/slideLayout707.xml"/><Relationship Id="rId5" Type="http://schemas.openxmlformats.org/officeDocument/2006/relationships/slideLayout" Target="../slideLayouts/slideLayout701.xml"/><Relationship Id="rId10" Type="http://schemas.openxmlformats.org/officeDocument/2006/relationships/slideLayout" Target="../slideLayouts/slideLayout706.xml"/><Relationship Id="rId4" Type="http://schemas.openxmlformats.org/officeDocument/2006/relationships/slideLayout" Target="../slideLayouts/slideLayout700.xml"/><Relationship Id="rId9" Type="http://schemas.openxmlformats.org/officeDocument/2006/relationships/slideLayout" Target="../slideLayouts/slideLayout70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6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711.xml"/><Relationship Id="rId7" Type="http://schemas.openxmlformats.org/officeDocument/2006/relationships/slideLayout" Target="../slideLayouts/slideLayout715.xml"/><Relationship Id="rId12" Type="http://schemas.openxmlformats.org/officeDocument/2006/relationships/slideLayout" Target="../slideLayouts/slideLayout720.xml"/><Relationship Id="rId2" Type="http://schemas.openxmlformats.org/officeDocument/2006/relationships/slideLayout" Target="../slideLayouts/slideLayout710.xml"/><Relationship Id="rId1" Type="http://schemas.openxmlformats.org/officeDocument/2006/relationships/slideLayout" Target="../slideLayouts/slideLayout709.xml"/><Relationship Id="rId6" Type="http://schemas.openxmlformats.org/officeDocument/2006/relationships/slideLayout" Target="../slideLayouts/slideLayout714.xml"/><Relationship Id="rId11" Type="http://schemas.openxmlformats.org/officeDocument/2006/relationships/slideLayout" Target="../slideLayouts/slideLayout719.xml"/><Relationship Id="rId5" Type="http://schemas.openxmlformats.org/officeDocument/2006/relationships/slideLayout" Target="../slideLayouts/slideLayout713.xml"/><Relationship Id="rId10" Type="http://schemas.openxmlformats.org/officeDocument/2006/relationships/slideLayout" Target="../slideLayouts/slideLayout718.xml"/><Relationship Id="rId4" Type="http://schemas.openxmlformats.org/officeDocument/2006/relationships/slideLayout" Target="../slideLayouts/slideLayout712.xml"/><Relationship Id="rId9" Type="http://schemas.openxmlformats.org/officeDocument/2006/relationships/slideLayout" Target="../slideLayouts/slideLayout717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8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723.xml"/><Relationship Id="rId7" Type="http://schemas.openxmlformats.org/officeDocument/2006/relationships/slideLayout" Target="../slideLayouts/slideLayout727.xml"/><Relationship Id="rId12" Type="http://schemas.openxmlformats.org/officeDocument/2006/relationships/slideLayout" Target="../slideLayouts/slideLayout732.xml"/><Relationship Id="rId2" Type="http://schemas.openxmlformats.org/officeDocument/2006/relationships/slideLayout" Target="../slideLayouts/slideLayout722.xml"/><Relationship Id="rId1" Type="http://schemas.openxmlformats.org/officeDocument/2006/relationships/slideLayout" Target="../slideLayouts/slideLayout721.xml"/><Relationship Id="rId6" Type="http://schemas.openxmlformats.org/officeDocument/2006/relationships/slideLayout" Target="../slideLayouts/slideLayout726.xml"/><Relationship Id="rId11" Type="http://schemas.openxmlformats.org/officeDocument/2006/relationships/slideLayout" Target="../slideLayouts/slideLayout731.xml"/><Relationship Id="rId5" Type="http://schemas.openxmlformats.org/officeDocument/2006/relationships/slideLayout" Target="../slideLayouts/slideLayout725.xml"/><Relationship Id="rId10" Type="http://schemas.openxmlformats.org/officeDocument/2006/relationships/slideLayout" Target="../slideLayouts/slideLayout730.xml"/><Relationship Id="rId4" Type="http://schemas.openxmlformats.org/officeDocument/2006/relationships/slideLayout" Target="../slideLayouts/slideLayout724.xml"/><Relationship Id="rId9" Type="http://schemas.openxmlformats.org/officeDocument/2006/relationships/slideLayout" Target="../slideLayouts/slideLayout729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0.xml"/><Relationship Id="rId13" Type="http://schemas.openxmlformats.org/officeDocument/2006/relationships/theme" Target="../theme/theme62.xml"/><Relationship Id="rId3" Type="http://schemas.openxmlformats.org/officeDocument/2006/relationships/slideLayout" Target="../slideLayouts/slideLayout735.xml"/><Relationship Id="rId7" Type="http://schemas.openxmlformats.org/officeDocument/2006/relationships/slideLayout" Target="../slideLayouts/slideLayout739.xml"/><Relationship Id="rId12" Type="http://schemas.openxmlformats.org/officeDocument/2006/relationships/slideLayout" Target="../slideLayouts/slideLayout744.xml"/><Relationship Id="rId2" Type="http://schemas.openxmlformats.org/officeDocument/2006/relationships/slideLayout" Target="../slideLayouts/slideLayout734.xml"/><Relationship Id="rId1" Type="http://schemas.openxmlformats.org/officeDocument/2006/relationships/slideLayout" Target="../slideLayouts/slideLayout733.xml"/><Relationship Id="rId6" Type="http://schemas.openxmlformats.org/officeDocument/2006/relationships/slideLayout" Target="../slideLayouts/slideLayout738.xml"/><Relationship Id="rId11" Type="http://schemas.openxmlformats.org/officeDocument/2006/relationships/slideLayout" Target="../slideLayouts/slideLayout743.xml"/><Relationship Id="rId5" Type="http://schemas.openxmlformats.org/officeDocument/2006/relationships/slideLayout" Target="../slideLayouts/slideLayout737.xml"/><Relationship Id="rId10" Type="http://schemas.openxmlformats.org/officeDocument/2006/relationships/slideLayout" Target="../slideLayouts/slideLayout742.xml"/><Relationship Id="rId4" Type="http://schemas.openxmlformats.org/officeDocument/2006/relationships/slideLayout" Target="../slideLayouts/slideLayout736.xml"/><Relationship Id="rId9" Type="http://schemas.openxmlformats.org/officeDocument/2006/relationships/slideLayout" Target="../slideLayouts/slideLayout741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2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747.xml"/><Relationship Id="rId7" Type="http://schemas.openxmlformats.org/officeDocument/2006/relationships/slideLayout" Target="../slideLayouts/slideLayout751.xml"/><Relationship Id="rId12" Type="http://schemas.openxmlformats.org/officeDocument/2006/relationships/slideLayout" Target="../slideLayouts/slideLayout756.xml"/><Relationship Id="rId2" Type="http://schemas.openxmlformats.org/officeDocument/2006/relationships/slideLayout" Target="../slideLayouts/slideLayout746.xml"/><Relationship Id="rId1" Type="http://schemas.openxmlformats.org/officeDocument/2006/relationships/slideLayout" Target="../slideLayouts/slideLayout745.xml"/><Relationship Id="rId6" Type="http://schemas.openxmlformats.org/officeDocument/2006/relationships/slideLayout" Target="../slideLayouts/slideLayout750.xml"/><Relationship Id="rId11" Type="http://schemas.openxmlformats.org/officeDocument/2006/relationships/slideLayout" Target="../slideLayouts/slideLayout755.xml"/><Relationship Id="rId5" Type="http://schemas.openxmlformats.org/officeDocument/2006/relationships/slideLayout" Target="../slideLayouts/slideLayout749.xml"/><Relationship Id="rId10" Type="http://schemas.openxmlformats.org/officeDocument/2006/relationships/slideLayout" Target="../slideLayouts/slideLayout754.xml"/><Relationship Id="rId4" Type="http://schemas.openxmlformats.org/officeDocument/2006/relationships/slideLayout" Target="../slideLayouts/slideLayout748.xml"/><Relationship Id="rId9" Type="http://schemas.openxmlformats.org/officeDocument/2006/relationships/slideLayout" Target="../slideLayouts/slideLayout753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4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759.xml"/><Relationship Id="rId7" Type="http://schemas.openxmlformats.org/officeDocument/2006/relationships/slideLayout" Target="../slideLayouts/slideLayout763.xml"/><Relationship Id="rId12" Type="http://schemas.openxmlformats.org/officeDocument/2006/relationships/slideLayout" Target="../slideLayouts/slideLayout768.xml"/><Relationship Id="rId2" Type="http://schemas.openxmlformats.org/officeDocument/2006/relationships/slideLayout" Target="../slideLayouts/slideLayout758.xml"/><Relationship Id="rId1" Type="http://schemas.openxmlformats.org/officeDocument/2006/relationships/slideLayout" Target="../slideLayouts/slideLayout757.xml"/><Relationship Id="rId6" Type="http://schemas.openxmlformats.org/officeDocument/2006/relationships/slideLayout" Target="../slideLayouts/slideLayout762.xml"/><Relationship Id="rId11" Type="http://schemas.openxmlformats.org/officeDocument/2006/relationships/slideLayout" Target="../slideLayouts/slideLayout767.xml"/><Relationship Id="rId5" Type="http://schemas.openxmlformats.org/officeDocument/2006/relationships/slideLayout" Target="../slideLayouts/slideLayout761.xml"/><Relationship Id="rId10" Type="http://schemas.openxmlformats.org/officeDocument/2006/relationships/slideLayout" Target="../slideLayouts/slideLayout766.xml"/><Relationship Id="rId4" Type="http://schemas.openxmlformats.org/officeDocument/2006/relationships/slideLayout" Target="../slideLayouts/slideLayout760.xml"/><Relationship Id="rId9" Type="http://schemas.openxmlformats.org/officeDocument/2006/relationships/slideLayout" Target="../slideLayouts/slideLayout765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6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771.xml"/><Relationship Id="rId7" Type="http://schemas.openxmlformats.org/officeDocument/2006/relationships/slideLayout" Target="../slideLayouts/slideLayout775.xml"/><Relationship Id="rId12" Type="http://schemas.openxmlformats.org/officeDocument/2006/relationships/slideLayout" Target="../slideLayouts/slideLayout780.xml"/><Relationship Id="rId2" Type="http://schemas.openxmlformats.org/officeDocument/2006/relationships/slideLayout" Target="../slideLayouts/slideLayout770.xml"/><Relationship Id="rId1" Type="http://schemas.openxmlformats.org/officeDocument/2006/relationships/slideLayout" Target="../slideLayouts/slideLayout769.xml"/><Relationship Id="rId6" Type="http://schemas.openxmlformats.org/officeDocument/2006/relationships/slideLayout" Target="../slideLayouts/slideLayout774.xml"/><Relationship Id="rId11" Type="http://schemas.openxmlformats.org/officeDocument/2006/relationships/slideLayout" Target="../slideLayouts/slideLayout779.xml"/><Relationship Id="rId5" Type="http://schemas.openxmlformats.org/officeDocument/2006/relationships/slideLayout" Target="../slideLayouts/slideLayout773.xml"/><Relationship Id="rId10" Type="http://schemas.openxmlformats.org/officeDocument/2006/relationships/slideLayout" Target="../slideLayouts/slideLayout778.xml"/><Relationship Id="rId4" Type="http://schemas.openxmlformats.org/officeDocument/2006/relationships/slideLayout" Target="../slideLayouts/slideLayout772.xml"/><Relationship Id="rId9" Type="http://schemas.openxmlformats.org/officeDocument/2006/relationships/slideLayout" Target="../slideLayouts/slideLayout777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8.xml"/><Relationship Id="rId13" Type="http://schemas.openxmlformats.org/officeDocument/2006/relationships/theme" Target="../theme/theme66.xml"/><Relationship Id="rId3" Type="http://schemas.openxmlformats.org/officeDocument/2006/relationships/slideLayout" Target="../slideLayouts/slideLayout783.xml"/><Relationship Id="rId7" Type="http://schemas.openxmlformats.org/officeDocument/2006/relationships/slideLayout" Target="../slideLayouts/slideLayout787.xml"/><Relationship Id="rId12" Type="http://schemas.openxmlformats.org/officeDocument/2006/relationships/slideLayout" Target="../slideLayouts/slideLayout792.xml"/><Relationship Id="rId2" Type="http://schemas.openxmlformats.org/officeDocument/2006/relationships/slideLayout" Target="../slideLayouts/slideLayout782.xml"/><Relationship Id="rId1" Type="http://schemas.openxmlformats.org/officeDocument/2006/relationships/slideLayout" Target="../slideLayouts/slideLayout781.xml"/><Relationship Id="rId6" Type="http://schemas.openxmlformats.org/officeDocument/2006/relationships/slideLayout" Target="../slideLayouts/slideLayout786.xml"/><Relationship Id="rId11" Type="http://schemas.openxmlformats.org/officeDocument/2006/relationships/slideLayout" Target="../slideLayouts/slideLayout791.xml"/><Relationship Id="rId5" Type="http://schemas.openxmlformats.org/officeDocument/2006/relationships/slideLayout" Target="../slideLayouts/slideLayout785.xml"/><Relationship Id="rId10" Type="http://schemas.openxmlformats.org/officeDocument/2006/relationships/slideLayout" Target="../slideLayouts/slideLayout790.xml"/><Relationship Id="rId4" Type="http://schemas.openxmlformats.org/officeDocument/2006/relationships/slideLayout" Target="../slideLayouts/slideLayout784.xml"/><Relationship Id="rId9" Type="http://schemas.openxmlformats.org/officeDocument/2006/relationships/slideLayout" Target="../slideLayouts/slideLayout789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0.xml"/><Relationship Id="rId13" Type="http://schemas.openxmlformats.org/officeDocument/2006/relationships/theme" Target="../theme/theme67.xml"/><Relationship Id="rId3" Type="http://schemas.openxmlformats.org/officeDocument/2006/relationships/slideLayout" Target="../slideLayouts/slideLayout795.xml"/><Relationship Id="rId7" Type="http://schemas.openxmlformats.org/officeDocument/2006/relationships/slideLayout" Target="../slideLayouts/slideLayout799.xml"/><Relationship Id="rId12" Type="http://schemas.openxmlformats.org/officeDocument/2006/relationships/slideLayout" Target="../slideLayouts/slideLayout804.xml"/><Relationship Id="rId2" Type="http://schemas.openxmlformats.org/officeDocument/2006/relationships/slideLayout" Target="../slideLayouts/slideLayout794.xml"/><Relationship Id="rId1" Type="http://schemas.openxmlformats.org/officeDocument/2006/relationships/slideLayout" Target="../slideLayouts/slideLayout793.xml"/><Relationship Id="rId6" Type="http://schemas.openxmlformats.org/officeDocument/2006/relationships/slideLayout" Target="../slideLayouts/slideLayout798.xml"/><Relationship Id="rId11" Type="http://schemas.openxmlformats.org/officeDocument/2006/relationships/slideLayout" Target="../slideLayouts/slideLayout803.xml"/><Relationship Id="rId5" Type="http://schemas.openxmlformats.org/officeDocument/2006/relationships/slideLayout" Target="../slideLayouts/slideLayout797.xml"/><Relationship Id="rId10" Type="http://schemas.openxmlformats.org/officeDocument/2006/relationships/slideLayout" Target="../slideLayouts/slideLayout802.xml"/><Relationship Id="rId4" Type="http://schemas.openxmlformats.org/officeDocument/2006/relationships/slideLayout" Target="../slideLayouts/slideLayout796.xml"/><Relationship Id="rId9" Type="http://schemas.openxmlformats.org/officeDocument/2006/relationships/slideLayout" Target="../slideLayouts/slideLayout801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2.xml"/><Relationship Id="rId13" Type="http://schemas.openxmlformats.org/officeDocument/2006/relationships/theme" Target="../theme/theme68.xml"/><Relationship Id="rId3" Type="http://schemas.openxmlformats.org/officeDocument/2006/relationships/slideLayout" Target="../slideLayouts/slideLayout807.xml"/><Relationship Id="rId7" Type="http://schemas.openxmlformats.org/officeDocument/2006/relationships/slideLayout" Target="../slideLayouts/slideLayout811.xml"/><Relationship Id="rId12" Type="http://schemas.openxmlformats.org/officeDocument/2006/relationships/slideLayout" Target="../slideLayouts/slideLayout816.xml"/><Relationship Id="rId2" Type="http://schemas.openxmlformats.org/officeDocument/2006/relationships/slideLayout" Target="../slideLayouts/slideLayout806.xml"/><Relationship Id="rId1" Type="http://schemas.openxmlformats.org/officeDocument/2006/relationships/slideLayout" Target="../slideLayouts/slideLayout805.xml"/><Relationship Id="rId6" Type="http://schemas.openxmlformats.org/officeDocument/2006/relationships/slideLayout" Target="../slideLayouts/slideLayout810.xml"/><Relationship Id="rId11" Type="http://schemas.openxmlformats.org/officeDocument/2006/relationships/slideLayout" Target="../slideLayouts/slideLayout815.xml"/><Relationship Id="rId5" Type="http://schemas.openxmlformats.org/officeDocument/2006/relationships/slideLayout" Target="../slideLayouts/slideLayout809.xml"/><Relationship Id="rId10" Type="http://schemas.openxmlformats.org/officeDocument/2006/relationships/slideLayout" Target="../slideLayouts/slideLayout814.xml"/><Relationship Id="rId4" Type="http://schemas.openxmlformats.org/officeDocument/2006/relationships/slideLayout" Target="../slideLayouts/slideLayout808.xml"/><Relationship Id="rId9" Type="http://schemas.openxmlformats.org/officeDocument/2006/relationships/slideLayout" Target="../slideLayouts/slideLayout813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4.xml"/><Relationship Id="rId13" Type="http://schemas.openxmlformats.org/officeDocument/2006/relationships/theme" Target="../theme/theme69.xml"/><Relationship Id="rId3" Type="http://schemas.openxmlformats.org/officeDocument/2006/relationships/slideLayout" Target="../slideLayouts/slideLayout819.xml"/><Relationship Id="rId7" Type="http://schemas.openxmlformats.org/officeDocument/2006/relationships/slideLayout" Target="../slideLayouts/slideLayout823.xml"/><Relationship Id="rId12" Type="http://schemas.openxmlformats.org/officeDocument/2006/relationships/slideLayout" Target="../slideLayouts/slideLayout828.xml"/><Relationship Id="rId2" Type="http://schemas.openxmlformats.org/officeDocument/2006/relationships/slideLayout" Target="../slideLayouts/slideLayout818.xml"/><Relationship Id="rId1" Type="http://schemas.openxmlformats.org/officeDocument/2006/relationships/slideLayout" Target="../slideLayouts/slideLayout817.xml"/><Relationship Id="rId6" Type="http://schemas.openxmlformats.org/officeDocument/2006/relationships/slideLayout" Target="../slideLayouts/slideLayout822.xml"/><Relationship Id="rId11" Type="http://schemas.openxmlformats.org/officeDocument/2006/relationships/slideLayout" Target="../slideLayouts/slideLayout827.xml"/><Relationship Id="rId5" Type="http://schemas.openxmlformats.org/officeDocument/2006/relationships/slideLayout" Target="../slideLayouts/slideLayout821.xml"/><Relationship Id="rId10" Type="http://schemas.openxmlformats.org/officeDocument/2006/relationships/slideLayout" Target="../slideLayouts/slideLayout826.xml"/><Relationship Id="rId4" Type="http://schemas.openxmlformats.org/officeDocument/2006/relationships/slideLayout" Target="../slideLayouts/slideLayout820.xml"/><Relationship Id="rId9" Type="http://schemas.openxmlformats.org/officeDocument/2006/relationships/slideLayout" Target="../slideLayouts/slideLayout8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6.xml"/><Relationship Id="rId13" Type="http://schemas.openxmlformats.org/officeDocument/2006/relationships/theme" Target="../theme/theme70.xml"/><Relationship Id="rId3" Type="http://schemas.openxmlformats.org/officeDocument/2006/relationships/slideLayout" Target="../slideLayouts/slideLayout831.xml"/><Relationship Id="rId7" Type="http://schemas.openxmlformats.org/officeDocument/2006/relationships/slideLayout" Target="../slideLayouts/slideLayout835.xml"/><Relationship Id="rId12" Type="http://schemas.openxmlformats.org/officeDocument/2006/relationships/slideLayout" Target="../slideLayouts/slideLayout840.xml"/><Relationship Id="rId2" Type="http://schemas.openxmlformats.org/officeDocument/2006/relationships/slideLayout" Target="../slideLayouts/slideLayout830.xml"/><Relationship Id="rId1" Type="http://schemas.openxmlformats.org/officeDocument/2006/relationships/slideLayout" Target="../slideLayouts/slideLayout829.xml"/><Relationship Id="rId6" Type="http://schemas.openxmlformats.org/officeDocument/2006/relationships/slideLayout" Target="../slideLayouts/slideLayout834.xml"/><Relationship Id="rId11" Type="http://schemas.openxmlformats.org/officeDocument/2006/relationships/slideLayout" Target="../slideLayouts/slideLayout839.xml"/><Relationship Id="rId5" Type="http://schemas.openxmlformats.org/officeDocument/2006/relationships/slideLayout" Target="../slideLayouts/slideLayout833.xml"/><Relationship Id="rId10" Type="http://schemas.openxmlformats.org/officeDocument/2006/relationships/slideLayout" Target="../slideLayouts/slideLayout838.xml"/><Relationship Id="rId4" Type="http://schemas.openxmlformats.org/officeDocument/2006/relationships/slideLayout" Target="../slideLayouts/slideLayout832.xml"/><Relationship Id="rId9" Type="http://schemas.openxmlformats.org/officeDocument/2006/relationships/slideLayout" Target="../slideLayouts/slideLayout837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8.xml"/><Relationship Id="rId13" Type="http://schemas.openxmlformats.org/officeDocument/2006/relationships/theme" Target="../theme/theme71.xml"/><Relationship Id="rId3" Type="http://schemas.openxmlformats.org/officeDocument/2006/relationships/slideLayout" Target="../slideLayouts/slideLayout843.xml"/><Relationship Id="rId7" Type="http://schemas.openxmlformats.org/officeDocument/2006/relationships/slideLayout" Target="../slideLayouts/slideLayout847.xml"/><Relationship Id="rId12" Type="http://schemas.openxmlformats.org/officeDocument/2006/relationships/slideLayout" Target="../slideLayouts/slideLayout852.xml"/><Relationship Id="rId2" Type="http://schemas.openxmlformats.org/officeDocument/2006/relationships/slideLayout" Target="../slideLayouts/slideLayout842.xml"/><Relationship Id="rId1" Type="http://schemas.openxmlformats.org/officeDocument/2006/relationships/slideLayout" Target="../slideLayouts/slideLayout841.xml"/><Relationship Id="rId6" Type="http://schemas.openxmlformats.org/officeDocument/2006/relationships/slideLayout" Target="../slideLayouts/slideLayout846.xml"/><Relationship Id="rId11" Type="http://schemas.openxmlformats.org/officeDocument/2006/relationships/slideLayout" Target="../slideLayouts/slideLayout851.xml"/><Relationship Id="rId5" Type="http://schemas.openxmlformats.org/officeDocument/2006/relationships/slideLayout" Target="../slideLayouts/slideLayout845.xml"/><Relationship Id="rId10" Type="http://schemas.openxmlformats.org/officeDocument/2006/relationships/slideLayout" Target="../slideLayouts/slideLayout850.xml"/><Relationship Id="rId4" Type="http://schemas.openxmlformats.org/officeDocument/2006/relationships/slideLayout" Target="../slideLayouts/slideLayout844.xml"/><Relationship Id="rId9" Type="http://schemas.openxmlformats.org/officeDocument/2006/relationships/slideLayout" Target="../slideLayouts/slideLayout849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0.xml"/><Relationship Id="rId13" Type="http://schemas.openxmlformats.org/officeDocument/2006/relationships/theme" Target="../theme/theme72.xml"/><Relationship Id="rId3" Type="http://schemas.openxmlformats.org/officeDocument/2006/relationships/slideLayout" Target="../slideLayouts/slideLayout855.xml"/><Relationship Id="rId7" Type="http://schemas.openxmlformats.org/officeDocument/2006/relationships/slideLayout" Target="../slideLayouts/slideLayout859.xml"/><Relationship Id="rId12" Type="http://schemas.openxmlformats.org/officeDocument/2006/relationships/slideLayout" Target="../slideLayouts/slideLayout864.xml"/><Relationship Id="rId2" Type="http://schemas.openxmlformats.org/officeDocument/2006/relationships/slideLayout" Target="../slideLayouts/slideLayout854.xml"/><Relationship Id="rId1" Type="http://schemas.openxmlformats.org/officeDocument/2006/relationships/slideLayout" Target="../slideLayouts/slideLayout853.xml"/><Relationship Id="rId6" Type="http://schemas.openxmlformats.org/officeDocument/2006/relationships/slideLayout" Target="../slideLayouts/slideLayout858.xml"/><Relationship Id="rId11" Type="http://schemas.openxmlformats.org/officeDocument/2006/relationships/slideLayout" Target="../slideLayouts/slideLayout863.xml"/><Relationship Id="rId5" Type="http://schemas.openxmlformats.org/officeDocument/2006/relationships/slideLayout" Target="../slideLayouts/slideLayout857.xml"/><Relationship Id="rId10" Type="http://schemas.openxmlformats.org/officeDocument/2006/relationships/slideLayout" Target="../slideLayouts/slideLayout862.xml"/><Relationship Id="rId4" Type="http://schemas.openxmlformats.org/officeDocument/2006/relationships/slideLayout" Target="../slideLayouts/slideLayout856.xml"/><Relationship Id="rId9" Type="http://schemas.openxmlformats.org/officeDocument/2006/relationships/slideLayout" Target="../slideLayouts/slideLayout861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2.xml"/><Relationship Id="rId13" Type="http://schemas.openxmlformats.org/officeDocument/2006/relationships/theme" Target="../theme/theme73.xml"/><Relationship Id="rId3" Type="http://schemas.openxmlformats.org/officeDocument/2006/relationships/slideLayout" Target="../slideLayouts/slideLayout867.xml"/><Relationship Id="rId7" Type="http://schemas.openxmlformats.org/officeDocument/2006/relationships/slideLayout" Target="../slideLayouts/slideLayout871.xml"/><Relationship Id="rId12" Type="http://schemas.openxmlformats.org/officeDocument/2006/relationships/slideLayout" Target="../slideLayouts/slideLayout876.xml"/><Relationship Id="rId2" Type="http://schemas.openxmlformats.org/officeDocument/2006/relationships/slideLayout" Target="../slideLayouts/slideLayout866.xml"/><Relationship Id="rId1" Type="http://schemas.openxmlformats.org/officeDocument/2006/relationships/slideLayout" Target="../slideLayouts/slideLayout865.xml"/><Relationship Id="rId6" Type="http://schemas.openxmlformats.org/officeDocument/2006/relationships/slideLayout" Target="../slideLayouts/slideLayout870.xml"/><Relationship Id="rId11" Type="http://schemas.openxmlformats.org/officeDocument/2006/relationships/slideLayout" Target="../slideLayouts/slideLayout875.xml"/><Relationship Id="rId5" Type="http://schemas.openxmlformats.org/officeDocument/2006/relationships/slideLayout" Target="../slideLayouts/slideLayout869.xml"/><Relationship Id="rId10" Type="http://schemas.openxmlformats.org/officeDocument/2006/relationships/slideLayout" Target="../slideLayouts/slideLayout874.xml"/><Relationship Id="rId4" Type="http://schemas.openxmlformats.org/officeDocument/2006/relationships/slideLayout" Target="../slideLayouts/slideLayout868.xml"/><Relationship Id="rId9" Type="http://schemas.openxmlformats.org/officeDocument/2006/relationships/slideLayout" Target="../slideLayouts/slideLayout873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4.xml"/><Relationship Id="rId13" Type="http://schemas.openxmlformats.org/officeDocument/2006/relationships/theme" Target="../theme/theme74.xml"/><Relationship Id="rId3" Type="http://schemas.openxmlformats.org/officeDocument/2006/relationships/slideLayout" Target="../slideLayouts/slideLayout879.xml"/><Relationship Id="rId7" Type="http://schemas.openxmlformats.org/officeDocument/2006/relationships/slideLayout" Target="../slideLayouts/slideLayout883.xml"/><Relationship Id="rId12" Type="http://schemas.openxmlformats.org/officeDocument/2006/relationships/slideLayout" Target="../slideLayouts/slideLayout888.xml"/><Relationship Id="rId2" Type="http://schemas.openxmlformats.org/officeDocument/2006/relationships/slideLayout" Target="../slideLayouts/slideLayout878.xml"/><Relationship Id="rId1" Type="http://schemas.openxmlformats.org/officeDocument/2006/relationships/slideLayout" Target="../slideLayouts/slideLayout877.xml"/><Relationship Id="rId6" Type="http://schemas.openxmlformats.org/officeDocument/2006/relationships/slideLayout" Target="../slideLayouts/slideLayout882.xml"/><Relationship Id="rId11" Type="http://schemas.openxmlformats.org/officeDocument/2006/relationships/slideLayout" Target="../slideLayouts/slideLayout887.xml"/><Relationship Id="rId5" Type="http://schemas.openxmlformats.org/officeDocument/2006/relationships/slideLayout" Target="../slideLayouts/slideLayout881.xml"/><Relationship Id="rId10" Type="http://schemas.openxmlformats.org/officeDocument/2006/relationships/slideLayout" Target="../slideLayouts/slideLayout886.xml"/><Relationship Id="rId4" Type="http://schemas.openxmlformats.org/officeDocument/2006/relationships/slideLayout" Target="../slideLayouts/slideLayout880.xml"/><Relationship Id="rId9" Type="http://schemas.openxmlformats.org/officeDocument/2006/relationships/slideLayout" Target="../slideLayouts/slideLayout885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6.xml"/><Relationship Id="rId13" Type="http://schemas.openxmlformats.org/officeDocument/2006/relationships/theme" Target="../theme/theme75.xml"/><Relationship Id="rId3" Type="http://schemas.openxmlformats.org/officeDocument/2006/relationships/slideLayout" Target="../slideLayouts/slideLayout891.xml"/><Relationship Id="rId7" Type="http://schemas.openxmlformats.org/officeDocument/2006/relationships/slideLayout" Target="../slideLayouts/slideLayout895.xml"/><Relationship Id="rId12" Type="http://schemas.openxmlformats.org/officeDocument/2006/relationships/slideLayout" Target="../slideLayouts/slideLayout900.xml"/><Relationship Id="rId2" Type="http://schemas.openxmlformats.org/officeDocument/2006/relationships/slideLayout" Target="../slideLayouts/slideLayout890.xml"/><Relationship Id="rId1" Type="http://schemas.openxmlformats.org/officeDocument/2006/relationships/slideLayout" Target="../slideLayouts/slideLayout889.xml"/><Relationship Id="rId6" Type="http://schemas.openxmlformats.org/officeDocument/2006/relationships/slideLayout" Target="../slideLayouts/slideLayout894.xml"/><Relationship Id="rId11" Type="http://schemas.openxmlformats.org/officeDocument/2006/relationships/slideLayout" Target="../slideLayouts/slideLayout899.xml"/><Relationship Id="rId5" Type="http://schemas.openxmlformats.org/officeDocument/2006/relationships/slideLayout" Target="../slideLayouts/slideLayout893.xml"/><Relationship Id="rId10" Type="http://schemas.openxmlformats.org/officeDocument/2006/relationships/slideLayout" Target="../slideLayouts/slideLayout898.xml"/><Relationship Id="rId4" Type="http://schemas.openxmlformats.org/officeDocument/2006/relationships/slideLayout" Target="../slideLayouts/slideLayout892.xml"/><Relationship Id="rId9" Type="http://schemas.openxmlformats.org/officeDocument/2006/relationships/slideLayout" Target="../slideLayouts/slideLayout897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8.xml"/><Relationship Id="rId13" Type="http://schemas.openxmlformats.org/officeDocument/2006/relationships/theme" Target="../theme/theme76.xml"/><Relationship Id="rId3" Type="http://schemas.openxmlformats.org/officeDocument/2006/relationships/slideLayout" Target="../slideLayouts/slideLayout903.xml"/><Relationship Id="rId7" Type="http://schemas.openxmlformats.org/officeDocument/2006/relationships/slideLayout" Target="../slideLayouts/slideLayout907.xml"/><Relationship Id="rId12" Type="http://schemas.openxmlformats.org/officeDocument/2006/relationships/slideLayout" Target="../slideLayouts/slideLayout912.xml"/><Relationship Id="rId2" Type="http://schemas.openxmlformats.org/officeDocument/2006/relationships/slideLayout" Target="../slideLayouts/slideLayout902.xml"/><Relationship Id="rId1" Type="http://schemas.openxmlformats.org/officeDocument/2006/relationships/slideLayout" Target="../slideLayouts/slideLayout901.xml"/><Relationship Id="rId6" Type="http://schemas.openxmlformats.org/officeDocument/2006/relationships/slideLayout" Target="../slideLayouts/slideLayout906.xml"/><Relationship Id="rId11" Type="http://schemas.openxmlformats.org/officeDocument/2006/relationships/slideLayout" Target="../slideLayouts/slideLayout911.xml"/><Relationship Id="rId5" Type="http://schemas.openxmlformats.org/officeDocument/2006/relationships/slideLayout" Target="../slideLayouts/slideLayout905.xml"/><Relationship Id="rId10" Type="http://schemas.openxmlformats.org/officeDocument/2006/relationships/slideLayout" Target="../slideLayouts/slideLayout910.xml"/><Relationship Id="rId4" Type="http://schemas.openxmlformats.org/officeDocument/2006/relationships/slideLayout" Target="../slideLayouts/slideLayout904.xml"/><Relationship Id="rId9" Type="http://schemas.openxmlformats.org/officeDocument/2006/relationships/slideLayout" Target="../slideLayouts/slideLayout909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0.xml"/><Relationship Id="rId13" Type="http://schemas.openxmlformats.org/officeDocument/2006/relationships/theme" Target="../theme/theme77.xml"/><Relationship Id="rId3" Type="http://schemas.openxmlformats.org/officeDocument/2006/relationships/slideLayout" Target="../slideLayouts/slideLayout915.xml"/><Relationship Id="rId7" Type="http://schemas.openxmlformats.org/officeDocument/2006/relationships/slideLayout" Target="../slideLayouts/slideLayout919.xml"/><Relationship Id="rId12" Type="http://schemas.openxmlformats.org/officeDocument/2006/relationships/slideLayout" Target="../slideLayouts/slideLayout924.xml"/><Relationship Id="rId2" Type="http://schemas.openxmlformats.org/officeDocument/2006/relationships/slideLayout" Target="../slideLayouts/slideLayout914.xml"/><Relationship Id="rId1" Type="http://schemas.openxmlformats.org/officeDocument/2006/relationships/slideLayout" Target="../slideLayouts/slideLayout913.xml"/><Relationship Id="rId6" Type="http://schemas.openxmlformats.org/officeDocument/2006/relationships/slideLayout" Target="../slideLayouts/slideLayout918.xml"/><Relationship Id="rId11" Type="http://schemas.openxmlformats.org/officeDocument/2006/relationships/slideLayout" Target="../slideLayouts/slideLayout923.xml"/><Relationship Id="rId5" Type="http://schemas.openxmlformats.org/officeDocument/2006/relationships/slideLayout" Target="../slideLayouts/slideLayout917.xml"/><Relationship Id="rId10" Type="http://schemas.openxmlformats.org/officeDocument/2006/relationships/slideLayout" Target="../slideLayouts/slideLayout922.xml"/><Relationship Id="rId4" Type="http://schemas.openxmlformats.org/officeDocument/2006/relationships/slideLayout" Target="../slideLayouts/slideLayout916.xml"/><Relationship Id="rId9" Type="http://schemas.openxmlformats.org/officeDocument/2006/relationships/slideLayout" Target="../slideLayouts/slideLayout921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2.xml"/><Relationship Id="rId13" Type="http://schemas.openxmlformats.org/officeDocument/2006/relationships/theme" Target="../theme/theme78.xml"/><Relationship Id="rId3" Type="http://schemas.openxmlformats.org/officeDocument/2006/relationships/slideLayout" Target="../slideLayouts/slideLayout927.xml"/><Relationship Id="rId7" Type="http://schemas.openxmlformats.org/officeDocument/2006/relationships/slideLayout" Target="../slideLayouts/slideLayout931.xml"/><Relationship Id="rId12" Type="http://schemas.openxmlformats.org/officeDocument/2006/relationships/slideLayout" Target="../slideLayouts/slideLayout936.xml"/><Relationship Id="rId2" Type="http://schemas.openxmlformats.org/officeDocument/2006/relationships/slideLayout" Target="../slideLayouts/slideLayout926.xml"/><Relationship Id="rId1" Type="http://schemas.openxmlformats.org/officeDocument/2006/relationships/slideLayout" Target="../slideLayouts/slideLayout925.xml"/><Relationship Id="rId6" Type="http://schemas.openxmlformats.org/officeDocument/2006/relationships/slideLayout" Target="../slideLayouts/slideLayout930.xml"/><Relationship Id="rId11" Type="http://schemas.openxmlformats.org/officeDocument/2006/relationships/slideLayout" Target="../slideLayouts/slideLayout935.xml"/><Relationship Id="rId5" Type="http://schemas.openxmlformats.org/officeDocument/2006/relationships/slideLayout" Target="../slideLayouts/slideLayout929.xml"/><Relationship Id="rId10" Type="http://schemas.openxmlformats.org/officeDocument/2006/relationships/slideLayout" Target="../slideLayouts/slideLayout934.xml"/><Relationship Id="rId4" Type="http://schemas.openxmlformats.org/officeDocument/2006/relationships/slideLayout" Target="../slideLayouts/slideLayout928.xml"/><Relationship Id="rId9" Type="http://schemas.openxmlformats.org/officeDocument/2006/relationships/slideLayout" Target="../slideLayouts/slideLayout933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4.xml"/><Relationship Id="rId13" Type="http://schemas.openxmlformats.org/officeDocument/2006/relationships/theme" Target="../theme/theme79.xml"/><Relationship Id="rId3" Type="http://schemas.openxmlformats.org/officeDocument/2006/relationships/slideLayout" Target="../slideLayouts/slideLayout939.xml"/><Relationship Id="rId7" Type="http://schemas.openxmlformats.org/officeDocument/2006/relationships/slideLayout" Target="../slideLayouts/slideLayout943.xml"/><Relationship Id="rId12" Type="http://schemas.openxmlformats.org/officeDocument/2006/relationships/slideLayout" Target="../slideLayouts/slideLayout948.xml"/><Relationship Id="rId2" Type="http://schemas.openxmlformats.org/officeDocument/2006/relationships/slideLayout" Target="../slideLayouts/slideLayout938.xml"/><Relationship Id="rId1" Type="http://schemas.openxmlformats.org/officeDocument/2006/relationships/slideLayout" Target="../slideLayouts/slideLayout937.xml"/><Relationship Id="rId6" Type="http://schemas.openxmlformats.org/officeDocument/2006/relationships/slideLayout" Target="../slideLayouts/slideLayout942.xml"/><Relationship Id="rId11" Type="http://schemas.openxmlformats.org/officeDocument/2006/relationships/slideLayout" Target="../slideLayouts/slideLayout947.xml"/><Relationship Id="rId5" Type="http://schemas.openxmlformats.org/officeDocument/2006/relationships/slideLayout" Target="../slideLayouts/slideLayout941.xml"/><Relationship Id="rId10" Type="http://schemas.openxmlformats.org/officeDocument/2006/relationships/slideLayout" Target="../slideLayouts/slideLayout946.xml"/><Relationship Id="rId4" Type="http://schemas.openxmlformats.org/officeDocument/2006/relationships/slideLayout" Target="../slideLayouts/slideLayout940.xml"/><Relationship Id="rId9" Type="http://schemas.openxmlformats.org/officeDocument/2006/relationships/slideLayout" Target="../slideLayouts/slideLayout94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6.xml"/><Relationship Id="rId13" Type="http://schemas.openxmlformats.org/officeDocument/2006/relationships/theme" Target="../theme/theme80.xml"/><Relationship Id="rId3" Type="http://schemas.openxmlformats.org/officeDocument/2006/relationships/slideLayout" Target="../slideLayouts/slideLayout951.xml"/><Relationship Id="rId7" Type="http://schemas.openxmlformats.org/officeDocument/2006/relationships/slideLayout" Target="../slideLayouts/slideLayout955.xml"/><Relationship Id="rId12" Type="http://schemas.openxmlformats.org/officeDocument/2006/relationships/slideLayout" Target="../slideLayouts/slideLayout960.xml"/><Relationship Id="rId2" Type="http://schemas.openxmlformats.org/officeDocument/2006/relationships/slideLayout" Target="../slideLayouts/slideLayout950.xml"/><Relationship Id="rId1" Type="http://schemas.openxmlformats.org/officeDocument/2006/relationships/slideLayout" Target="../slideLayouts/slideLayout949.xml"/><Relationship Id="rId6" Type="http://schemas.openxmlformats.org/officeDocument/2006/relationships/slideLayout" Target="../slideLayouts/slideLayout954.xml"/><Relationship Id="rId11" Type="http://schemas.openxmlformats.org/officeDocument/2006/relationships/slideLayout" Target="../slideLayouts/slideLayout959.xml"/><Relationship Id="rId5" Type="http://schemas.openxmlformats.org/officeDocument/2006/relationships/slideLayout" Target="../slideLayouts/slideLayout953.xml"/><Relationship Id="rId10" Type="http://schemas.openxmlformats.org/officeDocument/2006/relationships/slideLayout" Target="../slideLayouts/slideLayout958.xml"/><Relationship Id="rId4" Type="http://schemas.openxmlformats.org/officeDocument/2006/relationships/slideLayout" Target="../slideLayouts/slideLayout952.xml"/><Relationship Id="rId9" Type="http://schemas.openxmlformats.org/officeDocument/2006/relationships/slideLayout" Target="../slideLayouts/slideLayout957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8.xml"/><Relationship Id="rId13" Type="http://schemas.openxmlformats.org/officeDocument/2006/relationships/theme" Target="../theme/theme81.xml"/><Relationship Id="rId3" Type="http://schemas.openxmlformats.org/officeDocument/2006/relationships/slideLayout" Target="../slideLayouts/slideLayout963.xml"/><Relationship Id="rId7" Type="http://schemas.openxmlformats.org/officeDocument/2006/relationships/slideLayout" Target="../slideLayouts/slideLayout967.xml"/><Relationship Id="rId12" Type="http://schemas.openxmlformats.org/officeDocument/2006/relationships/slideLayout" Target="../slideLayouts/slideLayout972.xml"/><Relationship Id="rId2" Type="http://schemas.openxmlformats.org/officeDocument/2006/relationships/slideLayout" Target="../slideLayouts/slideLayout962.xml"/><Relationship Id="rId1" Type="http://schemas.openxmlformats.org/officeDocument/2006/relationships/slideLayout" Target="../slideLayouts/slideLayout961.xml"/><Relationship Id="rId6" Type="http://schemas.openxmlformats.org/officeDocument/2006/relationships/slideLayout" Target="../slideLayouts/slideLayout966.xml"/><Relationship Id="rId11" Type="http://schemas.openxmlformats.org/officeDocument/2006/relationships/slideLayout" Target="../slideLayouts/slideLayout971.xml"/><Relationship Id="rId5" Type="http://schemas.openxmlformats.org/officeDocument/2006/relationships/slideLayout" Target="../slideLayouts/slideLayout965.xml"/><Relationship Id="rId10" Type="http://schemas.openxmlformats.org/officeDocument/2006/relationships/slideLayout" Target="../slideLayouts/slideLayout970.xml"/><Relationship Id="rId4" Type="http://schemas.openxmlformats.org/officeDocument/2006/relationships/slideLayout" Target="../slideLayouts/slideLayout964.xml"/><Relationship Id="rId9" Type="http://schemas.openxmlformats.org/officeDocument/2006/relationships/slideLayout" Target="../slideLayouts/slideLayout969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0.xml"/><Relationship Id="rId13" Type="http://schemas.openxmlformats.org/officeDocument/2006/relationships/theme" Target="../theme/theme82.xml"/><Relationship Id="rId3" Type="http://schemas.openxmlformats.org/officeDocument/2006/relationships/slideLayout" Target="../slideLayouts/slideLayout975.xml"/><Relationship Id="rId7" Type="http://schemas.openxmlformats.org/officeDocument/2006/relationships/slideLayout" Target="../slideLayouts/slideLayout979.xml"/><Relationship Id="rId12" Type="http://schemas.openxmlformats.org/officeDocument/2006/relationships/slideLayout" Target="../slideLayouts/slideLayout984.xml"/><Relationship Id="rId2" Type="http://schemas.openxmlformats.org/officeDocument/2006/relationships/slideLayout" Target="../slideLayouts/slideLayout974.xml"/><Relationship Id="rId1" Type="http://schemas.openxmlformats.org/officeDocument/2006/relationships/slideLayout" Target="../slideLayouts/slideLayout973.xml"/><Relationship Id="rId6" Type="http://schemas.openxmlformats.org/officeDocument/2006/relationships/slideLayout" Target="../slideLayouts/slideLayout978.xml"/><Relationship Id="rId11" Type="http://schemas.openxmlformats.org/officeDocument/2006/relationships/slideLayout" Target="../slideLayouts/slideLayout983.xml"/><Relationship Id="rId5" Type="http://schemas.openxmlformats.org/officeDocument/2006/relationships/slideLayout" Target="../slideLayouts/slideLayout977.xml"/><Relationship Id="rId10" Type="http://schemas.openxmlformats.org/officeDocument/2006/relationships/slideLayout" Target="../slideLayouts/slideLayout982.xml"/><Relationship Id="rId4" Type="http://schemas.openxmlformats.org/officeDocument/2006/relationships/slideLayout" Target="../slideLayouts/slideLayout976.xml"/><Relationship Id="rId9" Type="http://schemas.openxmlformats.org/officeDocument/2006/relationships/slideLayout" Target="../slideLayouts/slideLayout981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2.xml"/><Relationship Id="rId13" Type="http://schemas.openxmlformats.org/officeDocument/2006/relationships/theme" Target="../theme/theme83.xml"/><Relationship Id="rId3" Type="http://schemas.openxmlformats.org/officeDocument/2006/relationships/slideLayout" Target="../slideLayouts/slideLayout987.xml"/><Relationship Id="rId7" Type="http://schemas.openxmlformats.org/officeDocument/2006/relationships/slideLayout" Target="../slideLayouts/slideLayout991.xml"/><Relationship Id="rId12" Type="http://schemas.openxmlformats.org/officeDocument/2006/relationships/slideLayout" Target="../slideLayouts/slideLayout996.xml"/><Relationship Id="rId2" Type="http://schemas.openxmlformats.org/officeDocument/2006/relationships/slideLayout" Target="../slideLayouts/slideLayout986.xml"/><Relationship Id="rId1" Type="http://schemas.openxmlformats.org/officeDocument/2006/relationships/slideLayout" Target="../slideLayouts/slideLayout985.xml"/><Relationship Id="rId6" Type="http://schemas.openxmlformats.org/officeDocument/2006/relationships/slideLayout" Target="../slideLayouts/slideLayout990.xml"/><Relationship Id="rId11" Type="http://schemas.openxmlformats.org/officeDocument/2006/relationships/slideLayout" Target="../slideLayouts/slideLayout995.xml"/><Relationship Id="rId5" Type="http://schemas.openxmlformats.org/officeDocument/2006/relationships/slideLayout" Target="../slideLayouts/slideLayout989.xml"/><Relationship Id="rId10" Type="http://schemas.openxmlformats.org/officeDocument/2006/relationships/slideLayout" Target="../slideLayouts/slideLayout994.xml"/><Relationship Id="rId4" Type="http://schemas.openxmlformats.org/officeDocument/2006/relationships/slideLayout" Target="../slideLayouts/slideLayout988.xml"/><Relationship Id="rId9" Type="http://schemas.openxmlformats.org/officeDocument/2006/relationships/slideLayout" Target="../slideLayouts/slideLayout993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4.xml"/><Relationship Id="rId13" Type="http://schemas.openxmlformats.org/officeDocument/2006/relationships/theme" Target="../theme/theme84.xml"/><Relationship Id="rId3" Type="http://schemas.openxmlformats.org/officeDocument/2006/relationships/slideLayout" Target="../slideLayouts/slideLayout999.xml"/><Relationship Id="rId7" Type="http://schemas.openxmlformats.org/officeDocument/2006/relationships/slideLayout" Target="../slideLayouts/slideLayout1003.xml"/><Relationship Id="rId12" Type="http://schemas.openxmlformats.org/officeDocument/2006/relationships/slideLayout" Target="../slideLayouts/slideLayout1008.xml"/><Relationship Id="rId2" Type="http://schemas.openxmlformats.org/officeDocument/2006/relationships/slideLayout" Target="../slideLayouts/slideLayout998.xml"/><Relationship Id="rId1" Type="http://schemas.openxmlformats.org/officeDocument/2006/relationships/slideLayout" Target="../slideLayouts/slideLayout997.xml"/><Relationship Id="rId6" Type="http://schemas.openxmlformats.org/officeDocument/2006/relationships/slideLayout" Target="../slideLayouts/slideLayout1002.xml"/><Relationship Id="rId11" Type="http://schemas.openxmlformats.org/officeDocument/2006/relationships/slideLayout" Target="../slideLayouts/slideLayout1007.xml"/><Relationship Id="rId5" Type="http://schemas.openxmlformats.org/officeDocument/2006/relationships/slideLayout" Target="../slideLayouts/slideLayout1001.xml"/><Relationship Id="rId10" Type="http://schemas.openxmlformats.org/officeDocument/2006/relationships/slideLayout" Target="../slideLayouts/slideLayout1006.xml"/><Relationship Id="rId4" Type="http://schemas.openxmlformats.org/officeDocument/2006/relationships/slideLayout" Target="../slideLayouts/slideLayout1000.xml"/><Relationship Id="rId9" Type="http://schemas.openxmlformats.org/officeDocument/2006/relationships/slideLayout" Target="../slideLayouts/slideLayout1005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6.xml"/><Relationship Id="rId13" Type="http://schemas.openxmlformats.org/officeDocument/2006/relationships/theme" Target="../theme/theme85.xml"/><Relationship Id="rId3" Type="http://schemas.openxmlformats.org/officeDocument/2006/relationships/slideLayout" Target="../slideLayouts/slideLayout1011.xml"/><Relationship Id="rId7" Type="http://schemas.openxmlformats.org/officeDocument/2006/relationships/slideLayout" Target="../slideLayouts/slideLayout1015.xml"/><Relationship Id="rId12" Type="http://schemas.openxmlformats.org/officeDocument/2006/relationships/slideLayout" Target="../slideLayouts/slideLayout1020.xml"/><Relationship Id="rId2" Type="http://schemas.openxmlformats.org/officeDocument/2006/relationships/slideLayout" Target="../slideLayouts/slideLayout1010.xml"/><Relationship Id="rId1" Type="http://schemas.openxmlformats.org/officeDocument/2006/relationships/slideLayout" Target="../slideLayouts/slideLayout1009.xml"/><Relationship Id="rId6" Type="http://schemas.openxmlformats.org/officeDocument/2006/relationships/slideLayout" Target="../slideLayouts/slideLayout1014.xml"/><Relationship Id="rId11" Type="http://schemas.openxmlformats.org/officeDocument/2006/relationships/slideLayout" Target="../slideLayouts/slideLayout1019.xml"/><Relationship Id="rId5" Type="http://schemas.openxmlformats.org/officeDocument/2006/relationships/slideLayout" Target="../slideLayouts/slideLayout1013.xml"/><Relationship Id="rId10" Type="http://schemas.openxmlformats.org/officeDocument/2006/relationships/slideLayout" Target="../slideLayouts/slideLayout1018.xml"/><Relationship Id="rId4" Type="http://schemas.openxmlformats.org/officeDocument/2006/relationships/slideLayout" Target="../slideLayouts/slideLayout1012.xml"/><Relationship Id="rId9" Type="http://schemas.openxmlformats.org/officeDocument/2006/relationships/slideLayout" Target="../slideLayouts/slideLayout1017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8.xml"/><Relationship Id="rId13" Type="http://schemas.openxmlformats.org/officeDocument/2006/relationships/theme" Target="../theme/theme86.xml"/><Relationship Id="rId3" Type="http://schemas.openxmlformats.org/officeDocument/2006/relationships/slideLayout" Target="../slideLayouts/slideLayout1023.xml"/><Relationship Id="rId7" Type="http://schemas.openxmlformats.org/officeDocument/2006/relationships/slideLayout" Target="../slideLayouts/slideLayout1027.xml"/><Relationship Id="rId12" Type="http://schemas.openxmlformats.org/officeDocument/2006/relationships/slideLayout" Target="../slideLayouts/slideLayout1032.xml"/><Relationship Id="rId2" Type="http://schemas.openxmlformats.org/officeDocument/2006/relationships/slideLayout" Target="../slideLayouts/slideLayout1022.xml"/><Relationship Id="rId1" Type="http://schemas.openxmlformats.org/officeDocument/2006/relationships/slideLayout" Target="../slideLayouts/slideLayout1021.xml"/><Relationship Id="rId6" Type="http://schemas.openxmlformats.org/officeDocument/2006/relationships/slideLayout" Target="../slideLayouts/slideLayout1026.xml"/><Relationship Id="rId11" Type="http://schemas.openxmlformats.org/officeDocument/2006/relationships/slideLayout" Target="../slideLayouts/slideLayout1031.xml"/><Relationship Id="rId5" Type="http://schemas.openxmlformats.org/officeDocument/2006/relationships/slideLayout" Target="../slideLayouts/slideLayout1025.xml"/><Relationship Id="rId10" Type="http://schemas.openxmlformats.org/officeDocument/2006/relationships/slideLayout" Target="../slideLayouts/slideLayout1030.xml"/><Relationship Id="rId4" Type="http://schemas.openxmlformats.org/officeDocument/2006/relationships/slideLayout" Target="../slideLayouts/slideLayout1024.xml"/><Relationship Id="rId9" Type="http://schemas.openxmlformats.org/officeDocument/2006/relationships/slideLayout" Target="../slideLayouts/slideLayout1029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0.xml"/><Relationship Id="rId13" Type="http://schemas.openxmlformats.org/officeDocument/2006/relationships/theme" Target="../theme/theme87.xml"/><Relationship Id="rId3" Type="http://schemas.openxmlformats.org/officeDocument/2006/relationships/slideLayout" Target="../slideLayouts/slideLayout1035.xml"/><Relationship Id="rId7" Type="http://schemas.openxmlformats.org/officeDocument/2006/relationships/slideLayout" Target="../slideLayouts/slideLayout1039.xml"/><Relationship Id="rId12" Type="http://schemas.openxmlformats.org/officeDocument/2006/relationships/slideLayout" Target="../slideLayouts/slideLayout1044.xml"/><Relationship Id="rId2" Type="http://schemas.openxmlformats.org/officeDocument/2006/relationships/slideLayout" Target="../slideLayouts/slideLayout1034.xml"/><Relationship Id="rId1" Type="http://schemas.openxmlformats.org/officeDocument/2006/relationships/slideLayout" Target="../slideLayouts/slideLayout1033.xml"/><Relationship Id="rId6" Type="http://schemas.openxmlformats.org/officeDocument/2006/relationships/slideLayout" Target="../slideLayouts/slideLayout1038.xml"/><Relationship Id="rId11" Type="http://schemas.openxmlformats.org/officeDocument/2006/relationships/slideLayout" Target="../slideLayouts/slideLayout1043.xml"/><Relationship Id="rId5" Type="http://schemas.openxmlformats.org/officeDocument/2006/relationships/slideLayout" Target="../slideLayouts/slideLayout1037.xml"/><Relationship Id="rId10" Type="http://schemas.openxmlformats.org/officeDocument/2006/relationships/slideLayout" Target="../slideLayouts/slideLayout1042.xml"/><Relationship Id="rId4" Type="http://schemas.openxmlformats.org/officeDocument/2006/relationships/slideLayout" Target="../slideLayouts/slideLayout1036.xml"/><Relationship Id="rId9" Type="http://schemas.openxmlformats.org/officeDocument/2006/relationships/slideLayout" Target="../slideLayouts/slideLayout1041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2.xml"/><Relationship Id="rId13" Type="http://schemas.openxmlformats.org/officeDocument/2006/relationships/theme" Target="../theme/theme88.xml"/><Relationship Id="rId3" Type="http://schemas.openxmlformats.org/officeDocument/2006/relationships/slideLayout" Target="../slideLayouts/slideLayout1047.xml"/><Relationship Id="rId7" Type="http://schemas.openxmlformats.org/officeDocument/2006/relationships/slideLayout" Target="../slideLayouts/slideLayout1051.xml"/><Relationship Id="rId12" Type="http://schemas.openxmlformats.org/officeDocument/2006/relationships/slideLayout" Target="../slideLayouts/slideLayout1056.xml"/><Relationship Id="rId2" Type="http://schemas.openxmlformats.org/officeDocument/2006/relationships/slideLayout" Target="../slideLayouts/slideLayout1046.xml"/><Relationship Id="rId1" Type="http://schemas.openxmlformats.org/officeDocument/2006/relationships/slideLayout" Target="../slideLayouts/slideLayout1045.xml"/><Relationship Id="rId6" Type="http://schemas.openxmlformats.org/officeDocument/2006/relationships/slideLayout" Target="../slideLayouts/slideLayout1050.xml"/><Relationship Id="rId11" Type="http://schemas.openxmlformats.org/officeDocument/2006/relationships/slideLayout" Target="../slideLayouts/slideLayout1055.xml"/><Relationship Id="rId5" Type="http://schemas.openxmlformats.org/officeDocument/2006/relationships/slideLayout" Target="../slideLayouts/slideLayout1049.xml"/><Relationship Id="rId10" Type="http://schemas.openxmlformats.org/officeDocument/2006/relationships/slideLayout" Target="../slideLayouts/slideLayout1054.xml"/><Relationship Id="rId4" Type="http://schemas.openxmlformats.org/officeDocument/2006/relationships/slideLayout" Target="../slideLayouts/slideLayout1048.xml"/><Relationship Id="rId9" Type="http://schemas.openxmlformats.org/officeDocument/2006/relationships/slideLayout" Target="../slideLayouts/slideLayout1053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4.xml"/><Relationship Id="rId13" Type="http://schemas.openxmlformats.org/officeDocument/2006/relationships/theme" Target="../theme/theme89.xml"/><Relationship Id="rId3" Type="http://schemas.openxmlformats.org/officeDocument/2006/relationships/slideLayout" Target="../slideLayouts/slideLayout1059.xml"/><Relationship Id="rId7" Type="http://schemas.openxmlformats.org/officeDocument/2006/relationships/slideLayout" Target="../slideLayouts/slideLayout1063.xml"/><Relationship Id="rId12" Type="http://schemas.openxmlformats.org/officeDocument/2006/relationships/slideLayout" Target="../slideLayouts/slideLayout1068.xml"/><Relationship Id="rId2" Type="http://schemas.openxmlformats.org/officeDocument/2006/relationships/slideLayout" Target="../slideLayouts/slideLayout1058.xml"/><Relationship Id="rId1" Type="http://schemas.openxmlformats.org/officeDocument/2006/relationships/slideLayout" Target="../slideLayouts/slideLayout1057.xml"/><Relationship Id="rId6" Type="http://schemas.openxmlformats.org/officeDocument/2006/relationships/slideLayout" Target="../slideLayouts/slideLayout1062.xml"/><Relationship Id="rId11" Type="http://schemas.openxmlformats.org/officeDocument/2006/relationships/slideLayout" Target="../slideLayouts/slideLayout1067.xml"/><Relationship Id="rId5" Type="http://schemas.openxmlformats.org/officeDocument/2006/relationships/slideLayout" Target="../slideLayouts/slideLayout1061.xml"/><Relationship Id="rId10" Type="http://schemas.openxmlformats.org/officeDocument/2006/relationships/slideLayout" Target="../slideLayouts/slideLayout1066.xml"/><Relationship Id="rId4" Type="http://schemas.openxmlformats.org/officeDocument/2006/relationships/slideLayout" Target="../slideLayouts/slideLayout1060.xml"/><Relationship Id="rId9" Type="http://schemas.openxmlformats.org/officeDocument/2006/relationships/slideLayout" Target="../slideLayouts/slideLayout10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6.xml"/><Relationship Id="rId13" Type="http://schemas.openxmlformats.org/officeDocument/2006/relationships/theme" Target="../theme/theme90.xml"/><Relationship Id="rId3" Type="http://schemas.openxmlformats.org/officeDocument/2006/relationships/slideLayout" Target="../slideLayouts/slideLayout1071.xml"/><Relationship Id="rId7" Type="http://schemas.openxmlformats.org/officeDocument/2006/relationships/slideLayout" Target="../slideLayouts/slideLayout1075.xml"/><Relationship Id="rId12" Type="http://schemas.openxmlformats.org/officeDocument/2006/relationships/slideLayout" Target="../slideLayouts/slideLayout1080.xml"/><Relationship Id="rId2" Type="http://schemas.openxmlformats.org/officeDocument/2006/relationships/slideLayout" Target="../slideLayouts/slideLayout1070.xml"/><Relationship Id="rId1" Type="http://schemas.openxmlformats.org/officeDocument/2006/relationships/slideLayout" Target="../slideLayouts/slideLayout1069.xml"/><Relationship Id="rId6" Type="http://schemas.openxmlformats.org/officeDocument/2006/relationships/slideLayout" Target="../slideLayouts/slideLayout1074.xml"/><Relationship Id="rId11" Type="http://schemas.openxmlformats.org/officeDocument/2006/relationships/slideLayout" Target="../slideLayouts/slideLayout1079.xml"/><Relationship Id="rId5" Type="http://schemas.openxmlformats.org/officeDocument/2006/relationships/slideLayout" Target="../slideLayouts/slideLayout1073.xml"/><Relationship Id="rId10" Type="http://schemas.openxmlformats.org/officeDocument/2006/relationships/slideLayout" Target="../slideLayouts/slideLayout1078.xml"/><Relationship Id="rId4" Type="http://schemas.openxmlformats.org/officeDocument/2006/relationships/slideLayout" Target="../slideLayouts/slideLayout1072.xml"/><Relationship Id="rId9" Type="http://schemas.openxmlformats.org/officeDocument/2006/relationships/slideLayout" Target="../slideLayouts/slideLayout1077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8.xml"/><Relationship Id="rId13" Type="http://schemas.openxmlformats.org/officeDocument/2006/relationships/theme" Target="../theme/theme91.xml"/><Relationship Id="rId3" Type="http://schemas.openxmlformats.org/officeDocument/2006/relationships/slideLayout" Target="../slideLayouts/slideLayout1083.xml"/><Relationship Id="rId7" Type="http://schemas.openxmlformats.org/officeDocument/2006/relationships/slideLayout" Target="../slideLayouts/slideLayout1087.xml"/><Relationship Id="rId12" Type="http://schemas.openxmlformats.org/officeDocument/2006/relationships/slideLayout" Target="../slideLayouts/slideLayout1092.xml"/><Relationship Id="rId2" Type="http://schemas.openxmlformats.org/officeDocument/2006/relationships/slideLayout" Target="../slideLayouts/slideLayout1082.xml"/><Relationship Id="rId1" Type="http://schemas.openxmlformats.org/officeDocument/2006/relationships/slideLayout" Target="../slideLayouts/slideLayout1081.xml"/><Relationship Id="rId6" Type="http://schemas.openxmlformats.org/officeDocument/2006/relationships/slideLayout" Target="../slideLayouts/slideLayout1086.xml"/><Relationship Id="rId11" Type="http://schemas.openxmlformats.org/officeDocument/2006/relationships/slideLayout" Target="../slideLayouts/slideLayout1091.xml"/><Relationship Id="rId5" Type="http://schemas.openxmlformats.org/officeDocument/2006/relationships/slideLayout" Target="../slideLayouts/slideLayout1085.xml"/><Relationship Id="rId10" Type="http://schemas.openxmlformats.org/officeDocument/2006/relationships/slideLayout" Target="../slideLayouts/slideLayout1090.xml"/><Relationship Id="rId4" Type="http://schemas.openxmlformats.org/officeDocument/2006/relationships/slideLayout" Target="../slideLayouts/slideLayout1084.xml"/><Relationship Id="rId9" Type="http://schemas.openxmlformats.org/officeDocument/2006/relationships/slideLayout" Target="../slideLayouts/slideLayout1089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0.xml"/><Relationship Id="rId13" Type="http://schemas.openxmlformats.org/officeDocument/2006/relationships/theme" Target="../theme/theme92.xml"/><Relationship Id="rId3" Type="http://schemas.openxmlformats.org/officeDocument/2006/relationships/slideLayout" Target="../slideLayouts/slideLayout1095.xml"/><Relationship Id="rId7" Type="http://schemas.openxmlformats.org/officeDocument/2006/relationships/slideLayout" Target="../slideLayouts/slideLayout1099.xml"/><Relationship Id="rId12" Type="http://schemas.openxmlformats.org/officeDocument/2006/relationships/slideLayout" Target="../slideLayouts/slideLayout1104.xml"/><Relationship Id="rId2" Type="http://schemas.openxmlformats.org/officeDocument/2006/relationships/slideLayout" Target="../slideLayouts/slideLayout1094.xml"/><Relationship Id="rId1" Type="http://schemas.openxmlformats.org/officeDocument/2006/relationships/slideLayout" Target="../slideLayouts/slideLayout1093.xml"/><Relationship Id="rId6" Type="http://schemas.openxmlformats.org/officeDocument/2006/relationships/slideLayout" Target="../slideLayouts/slideLayout1098.xml"/><Relationship Id="rId11" Type="http://schemas.openxmlformats.org/officeDocument/2006/relationships/slideLayout" Target="../slideLayouts/slideLayout1103.xml"/><Relationship Id="rId5" Type="http://schemas.openxmlformats.org/officeDocument/2006/relationships/slideLayout" Target="../slideLayouts/slideLayout1097.xml"/><Relationship Id="rId10" Type="http://schemas.openxmlformats.org/officeDocument/2006/relationships/slideLayout" Target="../slideLayouts/slideLayout1102.xml"/><Relationship Id="rId4" Type="http://schemas.openxmlformats.org/officeDocument/2006/relationships/slideLayout" Target="../slideLayouts/slideLayout1096.xml"/><Relationship Id="rId9" Type="http://schemas.openxmlformats.org/officeDocument/2006/relationships/slideLayout" Target="../slideLayouts/slideLayout1101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2.xml"/><Relationship Id="rId13" Type="http://schemas.openxmlformats.org/officeDocument/2006/relationships/theme" Target="../theme/theme93.xml"/><Relationship Id="rId3" Type="http://schemas.openxmlformats.org/officeDocument/2006/relationships/slideLayout" Target="../slideLayouts/slideLayout1107.xml"/><Relationship Id="rId7" Type="http://schemas.openxmlformats.org/officeDocument/2006/relationships/slideLayout" Target="../slideLayouts/slideLayout1111.xml"/><Relationship Id="rId12" Type="http://schemas.openxmlformats.org/officeDocument/2006/relationships/slideLayout" Target="../slideLayouts/slideLayout1116.xml"/><Relationship Id="rId2" Type="http://schemas.openxmlformats.org/officeDocument/2006/relationships/slideLayout" Target="../slideLayouts/slideLayout1106.xml"/><Relationship Id="rId1" Type="http://schemas.openxmlformats.org/officeDocument/2006/relationships/slideLayout" Target="../slideLayouts/slideLayout1105.xml"/><Relationship Id="rId6" Type="http://schemas.openxmlformats.org/officeDocument/2006/relationships/slideLayout" Target="../slideLayouts/slideLayout1110.xml"/><Relationship Id="rId11" Type="http://schemas.openxmlformats.org/officeDocument/2006/relationships/slideLayout" Target="../slideLayouts/slideLayout1115.xml"/><Relationship Id="rId5" Type="http://schemas.openxmlformats.org/officeDocument/2006/relationships/slideLayout" Target="../slideLayouts/slideLayout1109.xml"/><Relationship Id="rId10" Type="http://schemas.openxmlformats.org/officeDocument/2006/relationships/slideLayout" Target="../slideLayouts/slideLayout1114.xml"/><Relationship Id="rId4" Type="http://schemas.openxmlformats.org/officeDocument/2006/relationships/slideLayout" Target="../slideLayouts/slideLayout1108.xml"/><Relationship Id="rId9" Type="http://schemas.openxmlformats.org/officeDocument/2006/relationships/slideLayout" Target="../slideLayouts/slideLayout1113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4.xml"/><Relationship Id="rId13" Type="http://schemas.openxmlformats.org/officeDocument/2006/relationships/theme" Target="../theme/theme94.xml"/><Relationship Id="rId3" Type="http://schemas.openxmlformats.org/officeDocument/2006/relationships/slideLayout" Target="../slideLayouts/slideLayout1119.xml"/><Relationship Id="rId7" Type="http://schemas.openxmlformats.org/officeDocument/2006/relationships/slideLayout" Target="../slideLayouts/slideLayout1123.xml"/><Relationship Id="rId12" Type="http://schemas.openxmlformats.org/officeDocument/2006/relationships/slideLayout" Target="../slideLayouts/slideLayout1128.xml"/><Relationship Id="rId2" Type="http://schemas.openxmlformats.org/officeDocument/2006/relationships/slideLayout" Target="../slideLayouts/slideLayout1118.xml"/><Relationship Id="rId1" Type="http://schemas.openxmlformats.org/officeDocument/2006/relationships/slideLayout" Target="../slideLayouts/slideLayout1117.xml"/><Relationship Id="rId6" Type="http://schemas.openxmlformats.org/officeDocument/2006/relationships/slideLayout" Target="../slideLayouts/slideLayout1122.xml"/><Relationship Id="rId11" Type="http://schemas.openxmlformats.org/officeDocument/2006/relationships/slideLayout" Target="../slideLayouts/slideLayout1127.xml"/><Relationship Id="rId5" Type="http://schemas.openxmlformats.org/officeDocument/2006/relationships/slideLayout" Target="../slideLayouts/slideLayout1121.xml"/><Relationship Id="rId10" Type="http://schemas.openxmlformats.org/officeDocument/2006/relationships/slideLayout" Target="../slideLayouts/slideLayout1126.xml"/><Relationship Id="rId4" Type="http://schemas.openxmlformats.org/officeDocument/2006/relationships/slideLayout" Target="../slideLayouts/slideLayout1120.xml"/><Relationship Id="rId9" Type="http://schemas.openxmlformats.org/officeDocument/2006/relationships/slideLayout" Target="../slideLayouts/slideLayout1125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6.xml"/><Relationship Id="rId13" Type="http://schemas.openxmlformats.org/officeDocument/2006/relationships/theme" Target="../theme/theme95.xml"/><Relationship Id="rId3" Type="http://schemas.openxmlformats.org/officeDocument/2006/relationships/slideLayout" Target="../slideLayouts/slideLayout1131.xml"/><Relationship Id="rId7" Type="http://schemas.openxmlformats.org/officeDocument/2006/relationships/slideLayout" Target="../slideLayouts/slideLayout1135.xml"/><Relationship Id="rId12" Type="http://schemas.openxmlformats.org/officeDocument/2006/relationships/slideLayout" Target="../slideLayouts/slideLayout1140.xml"/><Relationship Id="rId2" Type="http://schemas.openxmlformats.org/officeDocument/2006/relationships/slideLayout" Target="../slideLayouts/slideLayout1130.xml"/><Relationship Id="rId1" Type="http://schemas.openxmlformats.org/officeDocument/2006/relationships/slideLayout" Target="../slideLayouts/slideLayout1129.xml"/><Relationship Id="rId6" Type="http://schemas.openxmlformats.org/officeDocument/2006/relationships/slideLayout" Target="../slideLayouts/slideLayout1134.xml"/><Relationship Id="rId11" Type="http://schemas.openxmlformats.org/officeDocument/2006/relationships/slideLayout" Target="../slideLayouts/slideLayout1139.xml"/><Relationship Id="rId5" Type="http://schemas.openxmlformats.org/officeDocument/2006/relationships/slideLayout" Target="../slideLayouts/slideLayout1133.xml"/><Relationship Id="rId10" Type="http://schemas.openxmlformats.org/officeDocument/2006/relationships/slideLayout" Target="../slideLayouts/slideLayout1138.xml"/><Relationship Id="rId4" Type="http://schemas.openxmlformats.org/officeDocument/2006/relationships/slideLayout" Target="../slideLayouts/slideLayout1132.xml"/><Relationship Id="rId9" Type="http://schemas.openxmlformats.org/officeDocument/2006/relationships/slideLayout" Target="../slideLayouts/slideLayout1137.xml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8.xml"/><Relationship Id="rId13" Type="http://schemas.openxmlformats.org/officeDocument/2006/relationships/theme" Target="../theme/theme96.xml"/><Relationship Id="rId3" Type="http://schemas.openxmlformats.org/officeDocument/2006/relationships/slideLayout" Target="../slideLayouts/slideLayout1143.xml"/><Relationship Id="rId7" Type="http://schemas.openxmlformats.org/officeDocument/2006/relationships/slideLayout" Target="../slideLayouts/slideLayout1147.xml"/><Relationship Id="rId12" Type="http://schemas.openxmlformats.org/officeDocument/2006/relationships/slideLayout" Target="../slideLayouts/slideLayout1152.xml"/><Relationship Id="rId2" Type="http://schemas.openxmlformats.org/officeDocument/2006/relationships/slideLayout" Target="../slideLayouts/slideLayout1142.xml"/><Relationship Id="rId1" Type="http://schemas.openxmlformats.org/officeDocument/2006/relationships/slideLayout" Target="../slideLayouts/slideLayout1141.xml"/><Relationship Id="rId6" Type="http://schemas.openxmlformats.org/officeDocument/2006/relationships/slideLayout" Target="../slideLayouts/slideLayout1146.xml"/><Relationship Id="rId11" Type="http://schemas.openxmlformats.org/officeDocument/2006/relationships/slideLayout" Target="../slideLayouts/slideLayout1151.xml"/><Relationship Id="rId5" Type="http://schemas.openxmlformats.org/officeDocument/2006/relationships/slideLayout" Target="../slideLayouts/slideLayout1145.xml"/><Relationship Id="rId10" Type="http://schemas.openxmlformats.org/officeDocument/2006/relationships/slideLayout" Target="../slideLayouts/slideLayout1150.xml"/><Relationship Id="rId4" Type="http://schemas.openxmlformats.org/officeDocument/2006/relationships/slideLayout" Target="../slideLayouts/slideLayout1144.xml"/><Relationship Id="rId9" Type="http://schemas.openxmlformats.org/officeDocument/2006/relationships/slideLayout" Target="../slideLayouts/slideLayout1149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0.xml"/><Relationship Id="rId13" Type="http://schemas.openxmlformats.org/officeDocument/2006/relationships/theme" Target="../theme/theme97.xml"/><Relationship Id="rId3" Type="http://schemas.openxmlformats.org/officeDocument/2006/relationships/slideLayout" Target="../slideLayouts/slideLayout1155.xml"/><Relationship Id="rId7" Type="http://schemas.openxmlformats.org/officeDocument/2006/relationships/slideLayout" Target="../slideLayouts/slideLayout1159.xml"/><Relationship Id="rId12" Type="http://schemas.openxmlformats.org/officeDocument/2006/relationships/slideLayout" Target="../slideLayouts/slideLayout1164.xml"/><Relationship Id="rId2" Type="http://schemas.openxmlformats.org/officeDocument/2006/relationships/slideLayout" Target="../slideLayouts/slideLayout1154.xml"/><Relationship Id="rId1" Type="http://schemas.openxmlformats.org/officeDocument/2006/relationships/slideLayout" Target="../slideLayouts/slideLayout1153.xml"/><Relationship Id="rId6" Type="http://schemas.openxmlformats.org/officeDocument/2006/relationships/slideLayout" Target="../slideLayouts/slideLayout1158.xml"/><Relationship Id="rId11" Type="http://schemas.openxmlformats.org/officeDocument/2006/relationships/slideLayout" Target="../slideLayouts/slideLayout1163.xml"/><Relationship Id="rId5" Type="http://schemas.openxmlformats.org/officeDocument/2006/relationships/slideLayout" Target="../slideLayouts/slideLayout1157.xml"/><Relationship Id="rId10" Type="http://schemas.openxmlformats.org/officeDocument/2006/relationships/slideLayout" Target="../slideLayouts/slideLayout1162.xml"/><Relationship Id="rId4" Type="http://schemas.openxmlformats.org/officeDocument/2006/relationships/slideLayout" Target="../slideLayouts/slideLayout1156.xml"/><Relationship Id="rId9" Type="http://schemas.openxmlformats.org/officeDocument/2006/relationships/slideLayout" Target="../slideLayouts/slideLayout1161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2.xml"/><Relationship Id="rId13" Type="http://schemas.openxmlformats.org/officeDocument/2006/relationships/theme" Target="../theme/theme98.xml"/><Relationship Id="rId3" Type="http://schemas.openxmlformats.org/officeDocument/2006/relationships/slideLayout" Target="../slideLayouts/slideLayout1167.xml"/><Relationship Id="rId7" Type="http://schemas.openxmlformats.org/officeDocument/2006/relationships/slideLayout" Target="../slideLayouts/slideLayout1171.xml"/><Relationship Id="rId12" Type="http://schemas.openxmlformats.org/officeDocument/2006/relationships/slideLayout" Target="../slideLayouts/slideLayout1176.xml"/><Relationship Id="rId2" Type="http://schemas.openxmlformats.org/officeDocument/2006/relationships/slideLayout" Target="../slideLayouts/slideLayout1166.xml"/><Relationship Id="rId1" Type="http://schemas.openxmlformats.org/officeDocument/2006/relationships/slideLayout" Target="../slideLayouts/slideLayout1165.xml"/><Relationship Id="rId6" Type="http://schemas.openxmlformats.org/officeDocument/2006/relationships/slideLayout" Target="../slideLayouts/slideLayout1170.xml"/><Relationship Id="rId11" Type="http://schemas.openxmlformats.org/officeDocument/2006/relationships/slideLayout" Target="../slideLayouts/slideLayout1175.xml"/><Relationship Id="rId5" Type="http://schemas.openxmlformats.org/officeDocument/2006/relationships/slideLayout" Target="../slideLayouts/slideLayout1169.xml"/><Relationship Id="rId10" Type="http://schemas.openxmlformats.org/officeDocument/2006/relationships/slideLayout" Target="../slideLayouts/slideLayout1174.xml"/><Relationship Id="rId4" Type="http://schemas.openxmlformats.org/officeDocument/2006/relationships/slideLayout" Target="../slideLayouts/slideLayout1168.xml"/><Relationship Id="rId9" Type="http://schemas.openxmlformats.org/officeDocument/2006/relationships/slideLayout" Target="../slideLayouts/slideLayout1173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4.xml"/><Relationship Id="rId13" Type="http://schemas.openxmlformats.org/officeDocument/2006/relationships/theme" Target="../theme/theme99.xml"/><Relationship Id="rId3" Type="http://schemas.openxmlformats.org/officeDocument/2006/relationships/slideLayout" Target="../slideLayouts/slideLayout1179.xml"/><Relationship Id="rId7" Type="http://schemas.openxmlformats.org/officeDocument/2006/relationships/slideLayout" Target="../slideLayouts/slideLayout1183.xml"/><Relationship Id="rId12" Type="http://schemas.openxmlformats.org/officeDocument/2006/relationships/slideLayout" Target="../slideLayouts/slideLayout1188.xml"/><Relationship Id="rId2" Type="http://schemas.openxmlformats.org/officeDocument/2006/relationships/slideLayout" Target="../slideLayouts/slideLayout1178.xml"/><Relationship Id="rId1" Type="http://schemas.openxmlformats.org/officeDocument/2006/relationships/slideLayout" Target="../slideLayouts/slideLayout1177.xml"/><Relationship Id="rId6" Type="http://schemas.openxmlformats.org/officeDocument/2006/relationships/slideLayout" Target="../slideLayouts/slideLayout1182.xml"/><Relationship Id="rId11" Type="http://schemas.openxmlformats.org/officeDocument/2006/relationships/slideLayout" Target="../slideLayouts/slideLayout1187.xml"/><Relationship Id="rId5" Type="http://schemas.openxmlformats.org/officeDocument/2006/relationships/slideLayout" Target="../slideLayouts/slideLayout1181.xml"/><Relationship Id="rId10" Type="http://schemas.openxmlformats.org/officeDocument/2006/relationships/slideLayout" Target="../slideLayouts/slideLayout1186.xml"/><Relationship Id="rId4" Type="http://schemas.openxmlformats.org/officeDocument/2006/relationships/slideLayout" Target="../slideLayouts/slideLayout1180.xml"/><Relationship Id="rId9" Type="http://schemas.openxmlformats.org/officeDocument/2006/relationships/slideLayout" Target="../slideLayouts/slideLayout11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F883C277-A80F-41E2-A338-1C85C9401A2E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>
        <a:defRPr b="0" i="0" u="none"/>
      </a:lvl1pPr>
    </p:titleStyle>
    <p:bodyStyle>
      <a:lvl2pPr>
        <a:defRPr b="0" i="0" u="none"/>
      </a:lvl2pPr>
    </p:bodyStyle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12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1951E33F-C22B-41B9-B3C7-ECE4FCD1D030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/>
    <p:bodyStyle/>
    <p:otherStyle/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3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2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225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6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7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8279A6F3-49B3-4A06-81DC-E3B18EBB2867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8" r:id="rId1"/>
    <p:sldLayoutId id="2147484989" r:id="rId2"/>
    <p:sldLayoutId id="2147484990" r:id="rId3"/>
    <p:sldLayoutId id="2147484991" r:id="rId4"/>
    <p:sldLayoutId id="2147484992" r:id="rId5"/>
    <p:sldLayoutId id="2147484993" r:id="rId6"/>
    <p:sldLayoutId id="2147484994" r:id="rId7"/>
    <p:sldLayoutId id="2147484995" r:id="rId8"/>
    <p:sldLayoutId id="2147484996" r:id="rId9"/>
    <p:sldLayoutId id="2147484997" r:id="rId10"/>
    <p:sldLayoutId id="2147484998" r:id="rId11"/>
    <p:sldLayoutId id="2147484999" r:id="rId12"/>
  </p:sldLayoutIdLst>
  <p:txStyles>
    <p:titleStyle/>
    <p:bodyStyle/>
    <p:otherStyle/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6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266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7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8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69C1C9DA-DB14-40B5-9F80-AA6D3D9E6511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1" r:id="rId1"/>
    <p:sldLayoutId id="2147485002" r:id="rId2"/>
    <p:sldLayoutId id="2147485003" r:id="rId3"/>
    <p:sldLayoutId id="2147485004" r:id="rId4"/>
    <p:sldLayoutId id="2147485005" r:id="rId5"/>
    <p:sldLayoutId id="2147485006" r:id="rId6"/>
    <p:sldLayoutId id="2147485007" r:id="rId7"/>
    <p:sldLayoutId id="2147485008" r:id="rId8"/>
    <p:sldLayoutId id="2147485009" r:id="rId9"/>
    <p:sldLayoutId id="2147485010" r:id="rId10"/>
    <p:sldLayoutId id="2147485011" r:id="rId11"/>
    <p:sldLayoutId id="2147485012" r:id="rId12"/>
  </p:sldLayoutIdLst>
  <p:txStyles>
    <p:titleStyle/>
    <p:bodyStyle/>
    <p:otherStyle/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30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307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8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9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51CCBE36-845B-49A3-8D58-90BB4BC1A5D9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  <p:sldLayoutId id="2147485016" r:id="rId3"/>
    <p:sldLayoutId id="2147485017" r:id="rId4"/>
    <p:sldLayoutId id="2147485018" r:id="rId5"/>
    <p:sldLayoutId id="2147485019" r:id="rId6"/>
    <p:sldLayoutId id="2147485020" r:id="rId7"/>
    <p:sldLayoutId id="2147485021" r:id="rId8"/>
    <p:sldLayoutId id="2147485022" r:id="rId9"/>
    <p:sldLayoutId id="2147485023" r:id="rId10"/>
    <p:sldLayoutId id="2147485024" r:id="rId11"/>
    <p:sldLayoutId id="2147485025" r:id="rId12"/>
  </p:sldLayoutIdLst>
  <p:txStyles>
    <p:titleStyle/>
    <p:bodyStyle/>
    <p:otherStyle/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6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34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348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9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0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B2AEF287-2A9A-4C32-94E1-94525C98A7BE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  <p:sldLayoutId id="2147485038" r:id="rId12"/>
  </p:sldLayoutIdLst>
  <p:txStyles>
    <p:titleStyle/>
    <p:bodyStyle/>
    <p:otherStyle/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7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38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389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0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1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AE969507-A866-4016-9447-B1CADC73ED69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  <p:sldLayoutId id="2147485042" r:id="rId3"/>
    <p:sldLayoutId id="2147485043" r:id="rId4"/>
    <p:sldLayoutId id="2147485044" r:id="rId5"/>
    <p:sldLayoutId id="2147485045" r:id="rId6"/>
    <p:sldLayoutId id="2147485046" r:id="rId7"/>
    <p:sldLayoutId id="2147485047" r:id="rId8"/>
    <p:sldLayoutId id="2147485048" r:id="rId9"/>
    <p:sldLayoutId id="2147485049" r:id="rId10"/>
    <p:sldLayoutId id="2147485050" r:id="rId11"/>
    <p:sldLayoutId id="2147485051" r:id="rId12"/>
  </p:sldLayoutIdLst>
  <p:txStyles>
    <p:titleStyle/>
    <p:bodyStyle/>
    <p:otherStyle/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42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430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1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2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16151B40-E1E9-4AAF-B38B-2072997729BB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3" r:id="rId1"/>
    <p:sldLayoutId id="2147485054" r:id="rId2"/>
    <p:sldLayoutId id="2147485055" r:id="rId3"/>
    <p:sldLayoutId id="2147485056" r:id="rId4"/>
    <p:sldLayoutId id="2147485057" r:id="rId5"/>
    <p:sldLayoutId id="2147485058" r:id="rId6"/>
    <p:sldLayoutId id="2147485059" r:id="rId7"/>
    <p:sldLayoutId id="2147485060" r:id="rId8"/>
    <p:sldLayoutId id="2147485061" r:id="rId9"/>
    <p:sldLayoutId id="2147485062" r:id="rId10"/>
    <p:sldLayoutId id="2147485063" r:id="rId11"/>
    <p:sldLayoutId id="2147485064" r:id="rId12"/>
  </p:sldLayoutIdLst>
  <p:txStyles>
    <p:titleStyle/>
    <p:bodyStyle/>
    <p:otherStyle/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9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47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471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2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3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4E21A4C3-465C-41D9-ABD2-B9295CE86938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6" r:id="rId1"/>
    <p:sldLayoutId id="2147485067" r:id="rId2"/>
    <p:sldLayoutId id="2147485068" r:id="rId3"/>
    <p:sldLayoutId id="2147485069" r:id="rId4"/>
    <p:sldLayoutId id="2147485070" r:id="rId5"/>
    <p:sldLayoutId id="2147485071" r:id="rId6"/>
    <p:sldLayoutId id="2147485072" r:id="rId7"/>
    <p:sldLayoutId id="2147485073" r:id="rId8"/>
    <p:sldLayoutId id="2147485074" r:id="rId9"/>
    <p:sldLayoutId id="2147485075" r:id="rId10"/>
    <p:sldLayoutId id="2147485076" r:id="rId11"/>
    <p:sldLayoutId id="2147485077" r:id="rId12"/>
  </p:sldLayoutIdLst>
  <p:txStyles>
    <p:titleStyle/>
    <p:bodyStyle/>
    <p:otherStyle/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1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5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553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4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5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417C9AFB-3C75-4620-B9BE-4CE66D1492F7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2" r:id="rId1"/>
    <p:sldLayoutId id="2147485093" r:id="rId2"/>
    <p:sldLayoutId id="2147485094" r:id="rId3"/>
    <p:sldLayoutId id="2147485095" r:id="rId4"/>
    <p:sldLayoutId id="2147485096" r:id="rId5"/>
    <p:sldLayoutId id="2147485097" r:id="rId6"/>
    <p:sldLayoutId id="2147485098" r:id="rId7"/>
    <p:sldLayoutId id="2147485099" r:id="rId8"/>
    <p:sldLayoutId id="2147485100" r:id="rId9"/>
    <p:sldLayoutId id="2147485101" r:id="rId10"/>
    <p:sldLayoutId id="2147485102" r:id="rId11"/>
    <p:sldLayoutId id="2147485103" r:id="rId12"/>
  </p:sldLayoutIdLst>
  <p:txStyles>
    <p:titleStyle/>
    <p:bodyStyle/>
    <p:otherStyle/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9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594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5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6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D913543D-9932-4EAA-8E86-FEE70BE58201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5" r:id="rId1"/>
    <p:sldLayoutId id="2147485106" r:id="rId2"/>
    <p:sldLayoutId id="2147485107" r:id="rId3"/>
    <p:sldLayoutId id="2147485108" r:id="rId4"/>
    <p:sldLayoutId id="2147485109" r:id="rId5"/>
    <p:sldLayoutId id="2147485110" r:id="rId6"/>
    <p:sldLayoutId id="2147485111" r:id="rId7"/>
    <p:sldLayoutId id="2147485112" r:id="rId8"/>
    <p:sldLayoutId id="2147485113" r:id="rId9"/>
    <p:sldLayoutId id="2147485114" r:id="rId10"/>
    <p:sldLayoutId id="2147485115" r:id="rId11"/>
    <p:sldLayoutId id="2147485116" r:id="rId12"/>
  </p:sldLayoutIdLst>
  <p:txStyles>
    <p:titleStyle/>
    <p:bodyStyle/>
    <p:otherStyle/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3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63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635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6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7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2592991D-2D62-46A8-926F-9E210528C4AE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8" r:id="rId1"/>
    <p:sldLayoutId id="2147485119" r:id="rId2"/>
    <p:sldLayoutId id="2147485120" r:id="rId3"/>
    <p:sldLayoutId id="2147485121" r:id="rId4"/>
    <p:sldLayoutId id="2147485122" r:id="rId5"/>
    <p:sldLayoutId id="2147485123" r:id="rId6"/>
    <p:sldLayoutId id="2147485124" r:id="rId7"/>
    <p:sldLayoutId id="2147485125" r:id="rId8"/>
    <p:sldLayoutId id="2147485126" r:id="rId9"/>
    <p:sldLayoutId id="2147485127" r:id="rId10"/>
    <p:sldLayoutId id="2147485128" r:id="rId11"/>
    <p:sldLayoutId id="2147485129" r:id="rId12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53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B7B2C36F-6B51-4A43-AA4E-F100183B0BE9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/>
    <p:bodyStyle/>
    <p:otherStyle/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67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676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7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8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98B49453-42F5-4FF7-A9D9-60ABCBDD3D61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1" r:id="rId1"/>
    <p:sldLayoutId id="2147485132" r:id="rId2"/>
    <p:sldLayoutId id="2147485133" r:id="rId3"/>
    <p:sldLayoutId id="2147485134" r:id="rId4"/>
    <p:sldLayoutId id="2147485135" r:id="rId5"/>
    <p:sldLayoutId id="2147485136" r:id="rId6"/>
    <p:sldLayoutId id="2147485137" r:id="rId7"/>
    <p:sldLayoutId id="2147485138" r:id="rId8"/>
    <p:sldLayoutId id="2147485139" r:id="rId9"/>
    <p:sldLayoutId id="2147485140" r:id="rId10"/>
    <p:sldLayoutId id="2147485141" r:id="rId11"/>
    <p:sldLayoutId id="2147485142" r:id="rId12"/>
  </p:sldLayoutIdLst>
  <p:txStyles>
    <p:titleStyle/>
    <p:bodyStyle/>
    <p:otherStyle/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71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717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8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9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9D8158C3-2A57-4FA8-8E4E-2E836EC60710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</p:sldLayoutIdLst>
  <p:txStyles>
    <p:titleStyle/>
    <p:bodyStyle/>
    <p:otherStyle/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6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75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758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9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0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602A1413-0344-4ACA-8E88-551E7AF743BD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7" r:id="rId1"/>
    <p:sldLayoutId id="2147485158" r:id="rId2"/>
    <p:sldLayoutId id="2147485159" r:id="rId3"/>
    <p:sldLayoutId id="2147485160" r:id="rId4"/>
    <p:sldLayoutId id="2147485161" r:id="rId5"/>
    <p:sldLayoutId id="2147485162" r:id="rId6"/>
    <p:sldLayoutId id="2147485163" r:id="rId7"/>
    <p:sldLayoutId id="2147485164" r:id="rId8"/>
    <p:sldLayoutId id="2147485165" r:id="rId9"/>
    <p:sldLayoutId id="2147485166" r:id="rId10"/>
    <p:sldLayoutId id="2147485167" r:id="rId11"/>
    <p:sldLayoutId id="2147485168" r:id="rId12"/>
  </p:sldLayoutIdLst>
  <p:txStyles>
    <p:titleStyle/>
    <p:bodyStyle/>
    <p:otherStyle/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7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79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799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0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1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EA616C35-D441-4410-8F65-55D628C2FFA4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0" r:id="rId1"/>
    <p:sldLayoutId id="2147485171" r:id="rId2"/>
    <p:sldLayoutId id="2147485172" r:id="rId3"/>
    <p:sldLayoutId id="2147485173" r:id="rId4"/>
    <p:sldLayoutId id="2147485174" r:id="rId5"/>
    <p:sldLayoutId id="2147485175" r:id="rId6"/>
    <p:sldLayoutId id="2147485176" r:id="rId7"/>
    <p:sldLayoutId id="2147485177" r:id="rId8"/>
    <p:sldLayoutId id="2147485178" r:id="rId9"/>
    <p:sldLayoutId id="2147485179" r:id="rId10"/>
    <p:sldLayoutId id="2147485180" r:id="rId11"/>
    <p:sldLayoutId id="2147485181" r:id="rId12"/>
  </p:sldLayoutIdLst>
  <p:txStyles>
    <p:titleStyle/>
    <p:bodyStyle/>
    <p:otherStyle/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83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840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1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2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68947752-4C7F-452A-BD08-F6F0DE692B5C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3" r:id="rId1"/>
    <p:sldLayoutId id="2147485184" r:id="rId2"/>
    <p:sldLayoutId id="2147485185" r:id="rId3"/>
    <p:sldLayoutId id="2147485186" r:id="rId4"/>
    <p:sldLayoutId id="2147485187" r:id="rId5"/>
    <p:sldLayoutId id="2147485188" r:id="rId6"/>
    <p:sldLayoutId id="2147485189" r:id="rId7"/>
    <p:sldLayoutId id="2147485190" r:id="rId8"/>
    <p:sldLayoutId id="2147485191" r:id="rId9"/>
    <p:sldLayoutId id="2147485192" r:id="rId10"/>
    <p:sldLayoutId id="2147485193" r:id="rId11"/>
    <p:sldLayoutId id="2147485194" r:id="rId12"/>
  </p:sldLayoutIdLst>
  <p:txStyles>
    <p:titleStyle/>
    <p:bodyStyle/>
    <p:otherStyle/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9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88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881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2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3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05A3DEF1-0E3C-4FA2-A508-C25EB005D991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6" r:id="rId1"/>
    <p:sldLayoutId id="2147485197" r:id="rId2"/>
    <p:sldLayoutId id="2147485198" r:id="rId3"/>
    <p:sldLayoutId id="2147485199" r:id="rId4"/>
    <p:sldLayoutId id="2147485200" r:id="rId5"/>
    <p:sldLayoutId id="2147485201" r:id="rId6"/>
    <p:sldLayoutId id="2147485202" r:id="rId7"/>
    <p:sldLayoutId id="2147485203" r:id="rId8"/>
    <p:sldLayoutId id="2147485204" r:id="rId9"/>
    <p:sldLayoutId id="2147485205" r:id="rId10"/>
    <p:sldLayoutId id="2147485206" r:id="rId11"/>
    <p:sldLayoutId id="2147485207" r:id="rId12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94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EDB35C30-2D53-4FA2-BCB6-4499778BC0A2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Click to edit the title text format</a:t>
            </a:r>
          </a:p>
        </p:txBody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514080" lvl="1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857160" lvl="2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199880" lvl="3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1542960" lvl="4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1542960" lvl="5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1542960" lvl="6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35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898989"/>
                </a:solidFill>
                <a:latin typeface="Calibri"/>
              </a:rPr>
              <a:t>&lt;date/time&gt;</a:t>
            </a:r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36ECCBD4-D5FB-41A3-ACA7-08CCE8EC5250}" type="slidenum">
              <a:rPr lang="en-US" sz="9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/>
    <p:bodyStyle/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17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5C94EDE0-78D8-47F7-A336-7D2F21DBEF07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/>
    <p:bodyStyle/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5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58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4493B2B9-185E-4168-B306-4AEC92A673EF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/>
    <p:bodyStyle/>
    <p:otherStyle/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9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99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0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CA8473E8-D9B7-4A7A-833C-1DCB2EC1D364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/>
    <p:bodyStyle/>
    <p:otherStyle/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740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1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2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1C278203-902E-4C94-9735-C69A62251F9A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/>
    <p:bodyStyle/>
    <p:otherStyle/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8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781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2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3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4459827B-B321-4358-B746-97D6E393D55A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/>
    <p:bodyStyle/>
    <p:otherStyle/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2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822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3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4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8CE57942-84FA-4EF9-8F35-5C663418D35F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BE4BFD15-3CBC-4C99-A14E-0E9037AAFB97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6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863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4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5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0749F704-B7FF-4DB9-A69F-4A42495F7B0E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/>
    <p:bodyStyle/>
    <p:otherStyle/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0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904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5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6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E73D6BF8-1436-4863-9503-8C09E2A4E38E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/>
    <p:bodyStyle/>
    <p:otherStyle/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4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945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6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7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82A3AAB6-7BB6-4A4B-B394-093C3C9EB545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/>
    <p:bodyStyle/>
    <p:otherStyle/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986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7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8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232117F4-6AB4-4B7C-AF94-330BCCA906AD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/>
    <p:bodyStyle/>
    <p:otherStyle/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2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27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8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044FDB95-1474-4E7A-8BD2-354342C68E1F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/>
    <p:bodyStyle/>
    <p:otherStyle/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6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68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9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0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31670374-5163-4BD5-A76E-B0D48ED5B2D7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txStyles>
    <p:titleStyle/>
    <p:bodyStyle/>
    <p:otherStyle/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0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109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0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1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562C87D9-F457-48C2-BD65-3FD73E224993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txStyles>
    <p:titleStyle/>
    <p:bodyStyle/>
    <p:otherStyle/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4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150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1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2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DF5BFCB7-2578-4BBA-9473-51FBF31276C5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/>
    <p:bodyStyle/>
    <p:otherStyle/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9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191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2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3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9886BC76-BFED-46C0-93C2-63F41F5378C0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txStyles>
    <p:titleStyle/>
    <p:bodyStyle/>
    <p:otherStyle/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3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232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3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4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CF366EAA-AA3E-43BD-A020-FF29AF4EFBFA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609120" y="6356520"/>
            <a:ext cx="284508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98989"/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4165200" y="6356520"/>
            <a:ext cx="386100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4110FA64-07B7-40E5-B25F-866CE5E3C1F5}" type="slidenum">
              <a:rPr lang="en-US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7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273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4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5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C917C769-2E66-4EE0-89E1-7C59B86B2404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txStyles>
    <p:titleStyle/>
    <p:bodyStyle/>
    <p:otherStyle/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31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314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5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6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237BDA3B-97D9-49C7-9E4A-38C950477524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txStyles>
    <p:titleStyle/>
    <p:bodyStyle/>
    <p:otherStyle/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35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355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6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7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0C0E7BF4-F2D8-48B0-82E0-144DE1F6F6E7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txStyles>
    <p:titleStyle/>
    <p:bodyStyle/>
    <p:otherStyle/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39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396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7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8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1764ACD4-0993-410B-B2F6-744AE3FCB22C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xStyles>
    <p:titleStyle/>
    <p:bodyStyle/>
    <p:otherStyle/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3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437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8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9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07B395B6-5FF5-41BC-AE6D-18118CB45CDE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xStyles>
    <p:titleStyle/>
    <p:bodyStyle/>
    <p:otherStyle/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7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478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9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0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C1F79DE8-DBD7-4BFD-ADD3-557E7A16958D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txStyles>
    <p:titleStyle/>
    <p:bodyStyle/>
    <p:otherStyle/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51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519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0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1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CC9395B7-E56B-4DED-A881-DB46CE2EDC27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</p:sldLayoutIdLst>
  <p:txStyles>
    <p:titleStyle/>
    <p:bodyStyle/>
    <p:otherStyle/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55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560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1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2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FA446332-F9C7-4851-A2CA-812B0F96D3EF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</p:sldLayoutIdLst>
  <p:txStyles>
    <p:titleStyle/>
    <p:bodyStyle/>
    <p:otherStyle/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0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601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2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3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E354F922-71D3-4DE6-B547-20D0C22B5D5B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</p:sldLayoutIdLst>
  <p:txStyles>
    <p:titleStyle/>
    <p:bodyStyle/>
    <p:otherStyle/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4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642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3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4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2B855024-B6A0-41B4-ACC4-1BAD38BFBC22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66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3B03BBE1-1718-42AF-A284-70226726C583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8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683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4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5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8825063D-B94A-4608-B09F-B63B93BBD30F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</p:sldLayoutIdLst>
  <p:txStyles>
    <p:titleStyle/>
    <p:bodyStyle/>
    <p:otherStyle/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72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724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5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6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E0AA2FB6-B377-4FBE-BF19-9656E5ED17E9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</p:sldLayoutIdLst>
  <p:txStyles>
    <p:titleStyle/>
    <p:bodyStyle/>
    <p:otherStyle/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76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765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6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7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23C9B1F4-A2AA-470B-B59C-9A78065F3DD6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  <p:sldLayoutId id="2147484219" r:id="rId12"/>
  </p:sldLayoutIdLst>
  <p:txStyles>
    <p:titleStyle/>
    <p:bodyStyle/>
    <p:otherStyle/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80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806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7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8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03F222D7-A65A-4443-9A85-90956587C91F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</p:sldLayoutIdLst>
  <p:txStyles>
    <p:titleStyle/>
    <p:bodyStyle/>
    <p:otherStyle/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84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847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8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9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98A29B65-40A0-4C01-A913-4187211F6699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</p:sldLayoutIdLst>
  <p:txStyles>
    <p:titleStyle/>
    <p:bodyStyle/>
    <p:otherStyle/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88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888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9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0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3E517AA7-291A-4A41-94B4-20B7788ECB15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</p:sldLayoutIdLst>
  <p:txStyles>
    <p:titleStyle/>
    <p:bodyStyle/>
    <p:otherStyle/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92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929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0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1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1A700059-7FF9-4A81-85BA-A84AC64E8BAB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</p:sldLayoutIdLst>
  <p:txStyles>
    <p:titleStyle/>
    <p:bodyStyle/>
    <p:otherStyle/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96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970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1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2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D03DDB98-3238-4C33-8029-E87F6E69ED0B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</p:sldLayoutIdLst>
  <p:txStyles>
    <p:titleStyle/>
    <p:bodyStyle/>
    <p:otherStyle/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01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011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2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3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3F028B82-6E01-4598-82D8-C61765701081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7" r:id="rId12"/>
  </p:sldLayoutIdLst>
  <p:txStyles>
    <p:titleStyle/>
    <p:bodyStyle/>
    <p:otherStyle/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05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052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3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4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D1F6A6AA-74BC-4667-B0D7-3DBB039FF8E0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07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A8084DBD-694D-4C52-A721-4AF444BD5B09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09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093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4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5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415C97E7-3EE7-4C9D-B538-683BCF623441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</p:sldLayoutIdLst>
  <p:txStyles>
    <p:titleStyle/>
    <p:bodyStyle/>
    <p:otherStyle/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13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134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5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6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5A2EA130-2822-4EAC-AFF1-0C8DCD569027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</p:sldLayoutIdLst>
  <p:txStyles>
    <p:titleStyle/>
    <p:bodyStyle/>
    <p:otherStyle/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17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175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6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7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DF5BCA48-A716-4737-A1A8-3D7285F4B46D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</p:sldLayoutIdLst>
  <p:txStyles>
    <p:titleStyle/>
    <p:bodyStyle/>
    <p:otherStyle/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21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216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7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8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9850DE02-3BAE-44AB-89D5-B4BBBA2C44DD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  <p:sldLayoutId id="2147484362" r:id="rId12"/>
  </p:sldLayoutIdLst>
  <p:txStyles>
    <p:titleStyle/>
    <p:bodyStyle/>
    <p:otherStyle/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25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257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8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9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87ADB997-E53B-4A5E-B597-567B3B7A849E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  <p:sldLayoutId id="2147484375" r:id="rId12"/>
  </p:sldLayoutIdLst>
  <p:txStyles>
    <p:titleStyle/>
    <p:bodyStyle/>
    <p:otherStyle/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29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298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9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0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FB577E2E-FE95-4D4D-936B-8413DD244678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  <p:sldLayoutId id="2147484388" r:id="rId12"/>
  </p:sldLayoutIdLst>
  <p:txStyles>
    <p:titleStyle/>
    <p:bodyStyle/>
    <p:otherStyle/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33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339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0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1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DCA1CCC2-D6E9-4BCB-93CA-0A305A04CA07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</p:sldLayoutIdLst>
  <p:txStyles>
    <p:titleStyle/>
    <p:bodyStyle/>
    <p:otherStyle/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37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380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1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2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A94D0A73-4037-45C5-9098-4C2BF32B7781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  <p:sldLayoutId id="2147484414" r:id="rId12"/>
  </p:sldLayoutIdLst>
  <p:txStyles>
    <p:titleStyle/>
    <p:bodyStyle/>
    <p:otherStyle/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42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421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2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3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BAB71A66-4E43-4C47-AEC3-686A072053D4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  <p:sldLayoutId id="2147484427" r:id="rId12"/>
  </p:sldLayoutIdLst>
  <p:txStyles>
    <p:titleStyle/>
    <p:bodyStyle/>
    <p:otherStyle/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46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462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3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4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81CC7228-2F26-43AA-94B4-77D948E8FE5E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  <p:sldLayoutId id="2147484440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48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31D412BD-8B2D-4B69-870D-BA8730EBF9B9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50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503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4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5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1CDAC52C-08AC-4810-8F58-F2FE23194026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  <p:sldLayoutId id="2147484453" r:id="rId12"/>
  </p:sldLayoutIdLst>
  <p:txStyles>
    <p:titleStyle/>
    <p:bodyStyle/>
    <p:otherStyle/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54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544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5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6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37235FBB-8AA3-4A8D-BFE5-126CD6B55054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  <p:sldLayoutId id="2147484466" r:id="rId12"/>
  </p:sldLayoutIdLst>
  <p:txStyles>
    <p:titleStyle/>
    <p:bodyStyle/>
    <p:otherStyle/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58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585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6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7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2DE7ECBB-6A80-4D99-8A36-91798FF3EA38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  <p:sldLayoutId id="2147484479" r:id="rId12"/>
  </p:sldLayoutIdLst>
  <p:txStyles>
    <p:titleStyle/>
    <p:bodyStyle/>
    <p:otherStyle/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62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626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7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8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D0EEA1CE-4EC8-417D-BD68-BC324CC7B7A2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  <p:sldLayoutId id="2147484492" r:id="rId12"/>
  </p:sldLayoutIdLst>
  <p:txStyles>
    <p:titleStyle/>
    <p:bodyStyle/>
    <p:otherStyle/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66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667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8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9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8C915BC6-6283-449A-8743-3FF33A968B8A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</p:sldLayoutIdLst>
  <p:txStyles>
    <p:titleStyle/>
    <p:bodyStyle/>
    <p:otherStyle/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70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708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9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0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1BC2FAB4-1207-4888-9894-A6357FF98BFD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  <p:sldLayoutId id="2147484518" r:id="rId12"/>
  </p:sldLayoutIdLst>
  <p:txStyles>
    <p:titleStyle/>
    <p:bodyStyle/>
    <p:otherStyle/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74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749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0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1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E41E831E-B6C8-4297-AF2A-7AB3D83AA255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  <p:sldLayoutId id="2147484525" r:id="rId6"/>
    <p:sldLayoutId id="2147484526" r:id="rId7"/>
    <p:sldLayoutId id="2147484527" r:id="rId8"/>
    <p:sldLayoutId id="2147484528" r:id="rId9"/>
    <p:sldLayoutId id="2147484529" r:id="rId10"/>
    <p:sldLayoutId id="2147484530" r:id="rId11"/>
    <p:sldLayoutId id="2147484531" r:id="rId12"/>
  </p:sldLayoutIdLst>
  <p:txStyles>
    <p:titleStyle/>
    <p:bodyStyle/>
    <p:otherStyle/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78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790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1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2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E692E882-38CA-4F06-B84D-AB887087C7E6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  <p:sldLayoutId id="2147484544" r:id="rId12"/>
  </p:sldLayoutIdLst>
  <p:txStyles>
    <p:titleStyle/>
    <p:bodyStyle/>
    <p:otherStyle/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83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831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2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3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18201662-B445-42BF-B4D8-E5B6C3CEFAB3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  <p:sldLayoutId id="2147484557" r:id="rId12"/>
  </p:sldLayoutIdLst>
  <p:txStyles>
    <p:titleStyle/>
    <p:bodyStyle/>
    <p:otherStyle/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87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872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3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4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643348D0-E49C-45AC-A3A4-298E765C0C42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  <p:sldLayoutId id="2147484570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89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C629072F-E643-41D3-82E0-B0BBD46BE2F9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1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91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913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4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5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79D607A4-AFD7-44F0-8ADF-07FAD250361E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  <p:sldLayoutId id="2147484583" r:id="rId12"/>
  </p:sldLayoutIdLst>
  <p:txStyles>
    <p:titleStyle/>
    <p:bodyStyle/>
    <p:otherStyle/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95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954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5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6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38D2D9A7-F63E-4AFA-AFD6-A70CE70FED84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  <p:sldLayoutId id="2147484596" r:id="rId12"/>
  </p:sldLayoutIdLst>
  <p:txStyles>
    <p:titleStyle/>
    <p:bodyStyle/>
    <p:otherStyle/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3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99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995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6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7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8B4FD132-4C4D-42D0-AA71-C43728FC30BD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8" r:id="rId1"/>
    <p:sldLayoutId id="2147484599" r:id="rId2"/>
    <p:sldLayoutId id="2147484600" r:id="rId3"/>
    <p:sldLayoutId id="2147484601" r:id="rId4"/>
    <p:sldLayoutId id="2147484602" r:id="rId5"/>
    <p:sldLayoutId id="2147484603" r:id="rId6"/>
    <p:sldLayoutId id="2147484604" r:id="rId7"/>
    <p:sldLayoutId id="2147484605" r:id="rId8"/>
    <p:sldLayoutId id="2147484606" r:id="rId9"/>
    <p:sldLayoutId id="2147484607" r:id="rId10"/>
    <p:sldLayoutId id="2147484608" r:id="rId11"/>
    <p:sldLayoutId id="2147484609" r:id="rId12"/>
  </p:sldLayoutIdLst>
  <p:txStyles>
    <p:titleStyle/>
    <p:bodyStyle/>
    <p:otherStyle/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03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036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7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8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5E9EE366-2A8F-4DC5-8001-C7088BF392E5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1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  <p:sldLayoutId id="2147484622" r:id="rId12"/>
  </p:sldLayoutIdLst>
  <p:txStyles>
    <p:titleStyle/>
    <p:bodyStyle/>
    <p:otherStyle/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07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077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8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9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6795D2F8-A6E1-4E12-9964-8C84F9384EEE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  <p:sldLayoutId id="2147484635" r:id="rId12"/>
  </p:sldLayoutIdLst>
  <p:txStyles>
    <p:titleStyle/>
    <p:bodyStyle/>
    <p:otherStyle/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11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118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9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0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81ADAC88-E177-4FF8-85BF-06182E875E2A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  <p:sldLayoutId id="2147484648" r:id="rId12"/>
  </p:sldLayoutIdLst>
  <p:txStyles>
    <p:titleStyle/>
    <p:bodyStyle/>
    <p:otherStyle/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15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159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0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1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6DE08E62-9DEF-40E7-A961-B81E3DF578A8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  <p:sldLayoutId id="2147484661" r:id="rId12"/>
  </p:sldLayoutIdLst>
  <p:txStyles>
    <p:titleStyle/>
    <p:bodyStyle/>
    <p:otherStyle/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19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200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1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2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C446DF9B-DD34-4D99-BF84-1CC861EA9178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xStyles>
    <p:titleStyle/>
    <p:bodyStyle/>
    <p:otherStyle/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9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24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241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2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3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134AF80B-4351-4E22-A463-1D13EA6C9968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6" r:id="rId1"/>
    <p:sldLayoutId id="2147484677" r:id="rId2"/>
    <p:sldLayoutId id="2147484678" r:id="rId3"/>
    <p:sldLayoutId id="2147484679" r:id="rId4"/>
    <p:sldLayoutId id="2147484680" r:id="rId5"/>
    <p:sldLayoutId id="2147484681" r:id="rId6"/>
    <p:sldLayoutId id="2147484682" r:id="rId7"/>
    <p:sldLayoutId id="2147484683" r:id="rId8"/>
    <p:sldLayoutId id="2147484684" r:id="rId9"/>
    <p:sldLayoutId id="2147484685" r:id="rId10"/>
    <p:sldLayoutId id="2147484686" r:id="rId11"/>
    <p:sldLayoutId id="2147484687" r:id="rId12"/>
  </p:sldLayoutIdLst>
  <p:txStyles>
    <p:titleStyle/>
    <p:bodyStyle/>
    <p:otherStyle/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28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282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3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4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8CB3F088-4A7B-46E7-B3F0-86848870DC8B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9" r:id="rId1"/>
    <p:sldLayoutId id="2147484690" r:id="rId2"/>
    <p:sldLayoutId id="2147484691" r:id="rId3"/>
    <p:sldLayoutId id="2147484692" r:id="rId4"/>
    <p:sldLayoutId id="2147484693" r:id="rId5"/>
    <p:sldLayoutId id="2147484694" r:id="rId6"/>
    <p:sldLayoutId id="2147484695" r:id="rId7"/>
    <p:sldLayoutId id="2147484696" r:id="rId8"/>
    <p:sldLayoutId id="2147484697" r:id="rId9"/>
    <p:sldLayoutId id="2147484698" r:id="rId10"/>
    <p:sldLayoutId id="2147484699" r:id="rId11"/>
    <p:sldLayoutId id="2147484700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1821500B-F1D3-4A8E-8CF2-3B0C5076BB1B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/>
    <p:bodyStyle/>
    <p:otherStyle/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1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32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323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4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5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4CC5D393-CF9A-4C1D-B7DB-360B60E20936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2" r:id="rId1"/>
    <p:sldLayoutId id="2147484703" r:id="rId2"/>
    <p:sldLayoutId id="2147484704" r:id="rId3"/>
    <p:sldLayoutId id="2147484705" r:id="rId4"/>
    <p:sldLayoutId id="2147484706" r:id="rId5"/>
    <p:sldLayoutId id="2147484707" r:id="rId6"/>
    <p:sldLayoutId id="2147484708" r:id="rId7"/>
    <p:sldLayoutId id="2147484709" r:id="rId8"/>
    <p:sldLayoutId id="2147484710" r:id="rId9"/>
    <p:sldLayoutId id="2147484711" r:id="rId10"/>
    <p:sldLayoutId id="2147484712" r:id="rId11"/>
    <p:sldLayoutId id="2147484713" r:id="rId12"/>
  </p:sldLayoutIdLst>
  <p:txStyles>
    <p:titleStyle/>
    <p:bodyStyle/>
    <p:otherStyle/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36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364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5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6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602D915A-58B4-4FE1-AB25-AFF44CBD2BB2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2" r:id="rId8"/>
    <p:sldLayoutId id="2147484723" r:id="rId9"/>
    <p:sldLayoutId id="2147484724" r:id="rId10"/>
    <p:sldLayoutId id="2147484725" r:id="rId11"/>
    <p:sldLayoutId id="2147484726" r:id="rId12"/>
  </p:sldLayoutIdLst>
  <p:txStyles>
    <p:titleStyle/>
    <p:bodyStyle/>
    <p:otherStyle/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3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40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405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6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7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1261F581-02ED-420C-835E-1F62EE54E699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29" r:id="rId2"/>
    <p:sldLayoutId id="2147484730" r:id="rId3"/>
    <p:sldLayoutId id="2147484731" r:id="rId4"/>
    <p:sldLayoutId id="2147484732" r:id="rId5"/>
    <p:sldLayoutId id="2147484733" r:id="rId6"/>
    <p:sldLayoutId id="2147484734" r:id="rId7"/>
    <p:sldLayoutId id="2147484735" r:id="rId8"/>
    <p:sldLayoutId id="2147484736" r:id="rId9"/>
    <p:sldLayoutId id="2147484737" r:id="rId10"/>
    <p:sldLayoutId id="2147484738" r:id="rId11"/>
    <p:sldLayoutId id="2147484739" r:id="rId12"/>
  </p:sldLayoutIdLst>
  <p:txStyles>
    <p:titleStyle/>
    <p:bodyStyle/>
    <p:otherStyle/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4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44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446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7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8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78AAC89F-5C4C-4B11-BBF0-B7C01FE1D4E0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  <p:sldLayoutId id="2147484752" r:id="rId12"/>
  </p:sldLayoutIdLst>
  <p:txStyles>
    <p:titleStyle/>
    <p:bodyStyle/>
    <p:otherStyle/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48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487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8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9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7CB37E74-C9B5-4AA2-B6DB-604A84D6B0B1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4" r:id="rId1"/>
    <p:sldLayoutId id="2147484755" r:id="rId2"/>
    <p:sldLayoutId id="2147484756" r:id="rId3"/>
    <p:sldLayoutId id="2147484757" r:id="rId4"/>
    <p:sldLayoutId id="2147484758" r:id="rId5"/>
    <p:sldLayoutId id="2147484759" r:id="rId6"/>
    <p:sldLayoutId id="2147484760" r:id="rId7"/>
    <p:sldLayoutId id="2147484761" r:id="rId8"/>
    <p:sldLayoutId id="2147484762" r:id="rId9"/>
    <p:sldLayoutId id="2147484763" r:id="rId10"/>
    <p:sldLayoutId id="2147484764" r:id="rId11"/>
    <p:sldLayoutId id="2147484765" r:id="rId12"/>
  </p:sldLayoutIdLst>
  <p:txStyles>
    <p:titleStyle/>
    <p:bodyStyle/>
    <p:otherStyle/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52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528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9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0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430BCF90-4363-4EC0-A38E-A04EBC75A8FC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  <p:sldLayoutId id="2147484778" r:id="rId12"/>
  </p:sldLayoutIdLst>
  <p:txStyles>
    <p:titleStyle/>
    <p:bodyStyle/>
    <p:otherStyle/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60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610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1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2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6624C911-26F1-4EA7-9A1C-6A2A3546F69E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  <p:sldLayoutId id="2147484804" r:id="rId12"/>
  </p:sldLayoutIdLst>
  <p:txStyles>
    <p:titleStyle/>
    <p:bodyStyle/>
    <p:otherStyle/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65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651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2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3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399941EA-743F-4D25-80A4-3C4FD26D7CD6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6" r:id="rId1"/>
    <p:sldLayoutId id="2147484807" r:id="rId2"/>
    <p:sldLayoutId id="2147484808" r:id="rId3"/>
    <p:sldLayoutId id="2147484809" r:id="rId4"/>
    <p:sldLayoutId id="2147484810" r:id="rId5"/>
    <p:sldLayoutId id="2147484811" r:id="rId6"/>
    <p:sldLayoutId id="2147484812" r:id="rId7"/>
    <p:sldLayoutId id="2147484813" r:id="rId8"/>
    <p:sldLayoutId id="2147484814" r:id="rId9"/>
    <p:sldLayoutId id="2147484815" r:id="rId10"/>
    <p:sldLayoutId id="2147484816" r:id="rId11"/>
    <p:sldLayoutId id="2147484817" r:id="rId12"/>
  </p:sldLayoutIdLst>
  <p:txStyles>
    <p:titleStyle/>
    <p:bodyStyle/>
    <p:otherStyle/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0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69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692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3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4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A39A7641-A032-47DD-9083-F87A43D76FCB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9" r:id="rId1"/>
    <p:sldLayoutId id="2147484820" r:id="rId2"/>
    <p:sldLayoutId id="2147484821" r:id="rId3"/>
    <p:sldLayoutId id="2147484822" r:id="rId4"/>
    <p:sldLayoutId id="2147484823" r:id="rId5"/>
    <p:sldLayoutId id="2147484824" r:id="rId6"/>
    <p:sldLayoutId id="2147484825" r:id="rId7"/>
    <p:sldLayoutId id="2147484826" r:id="rId8"/>
    <p:sldLayoutId id="2147484827" r:id="rId9"/>
    <p:sldLayoutId id="2147484828" r:id="rId10"/>
    <p:sldLayoutId id="2147484829" r:id="rId11"/>
    <p:sldLayoutId id="2147484830" r:id="rId12"/>
  </p:sldLayoutIdLst>
  <p:txStyles>
    <p:titleStyle/>
    <p:bodyStyle/>
    <p:otherStyle/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1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73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733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4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5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91893E6B-CAB6-48B8-8D57-C6C7F89EC700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  <p:sldLayoutId id="2147484833" r:id="rId2"/>
    <p:sldLayoutId id="2147484834" r:id="rId3"/>
    <p:sldLayoutId id="2147484835" r:id="rId4"/>
    <p:sldLayoutId id="2147484836" r:id="rId5"/>
    <p:sldLayoutId id="2147484837" r:id="rId6"/>
    <p:sldLayoutId id="2147484838" r:id="rId7"/>
    <p:sldLayoutId id="2147484839" r:id="rId8"/>
    <p:sldLayoutId id="2147484840" r:id="rId9"/>
    <p:sldLayoutId id="2147484841" r:id="rId10"/>
    <p:sldLayoutId id="2147484842" r:id="rId11"/>
    <p:sldLayoutId id="2147484843" r:id="rId12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71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1D61F880-2285-4E63-B107-B84F839CC059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/>
    <p:bodyStyle/>
    <p:otherStyle/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77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774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5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6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412BB495-F0B6-4969-B853-44989C0BE007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5" r:id="rId1"/>
    <p:sldLayoutId id="2147484846" r:id="rId2"/>
    <p:sldLayoutId id="2147484847" r:id="rId3"/>
    <p:sldLayoutId id="2147484848" r:id="rId4"/>
    <p:sldLayoutId id="2147484849" r:id="rId5"/>
    <p:sldLayoutId id="2147484850" r:id="rId6"/>
    <p:sldLayoutId id="2147484851" r:id="rId7"/>
    <p:sldLayoutId id="2147484852" r:id="rId8"/>
    <p:sldLayoutId id="2147484853" r:id="rId9"/>
    <p:sldLayoutId id="2147484854" r:id="rId10"/>
    <p:sldLayoutId id="2147484855" r:id="rId11"/>
    <p:sldLayoutId id="2147484856" r:id="rId12"/>
  </p:sldLayoutIdLst>
  <p:txStyles>
    <p:titleStyle/>
    <p:bodyStyle/>
    <p:otherStyle/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3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814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815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6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7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98E49F0F-6E1C-4BB5-AFAB-7293D68C517E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8" r:id="rId1"/>
    <p:sldLayoutId id="2147484859" r:id="rId2"/>
    <p:sldLayoutId id="2147484860" r:id="rId3"/>
    <p:sldLayoutId id="2147484861" r:id="rId4"/>
    <p:sldLayoutId id="2147484862" r:id="rId5"/>
    <p:sldLayoutId id="2147484863" r:id="rId6"/>
    <p:sldLayoutId id="2147484864" r:id="rId7"/>
    <p:sldLayoutId id="2147484865" r:id="rId8"/>
    <p:sldLayoutId id="2147484866" r:id="rId9"/>
    <p:sldLayoutId id="2147484867" r:id="rId10"/>
    <p:sldLayoutId id="2147484868" r:id="rId11"/>
    <p:sldLayoutId id="2147484869" r:id="rId12"/>
  </p:sldLayoutIdLst>
  <p:txStyles>
    <p:titleStyle/>
    <p:bodyStyle/>
    <p:otherStyle/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4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85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856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7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8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514EA2F4-1E82-4D46-B197-4B707D40653D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1" r:id="rId1"/>
    <p:sldLayoutId id="2147484872" r:id="rId2"/>
    <p:sldLayoutId id="2147484873" r:id="rId3"/>
    <p:sldLayoutId id="2147484874" r:id="rId4"/>
    <p:sldLayoutId id="2147484875" r:id="rId5"/>
    <p:sldLayoutId id="2147484876" r:id="rId6"/>
    <p:sldLayoutId id="2147484877" r:id="rId7"/>
    <p:sldLayoutId id="2147484878" r:id="rId8"/>
    <p:sldLayoutId id="2147484879" r:id="rId9"/>
    <p:sldLayoutId id="2147484880" r:id="rId10"/>
    <p:sldLayoutId id="2147484881" r:id="rId11"/>
    <p:sldLayoutId id="2147484882" r:id="rId12"/>
  </p:sldLayoutIdLst>
  <p:txStyles>
    <p:titleStyle/>
    <p:bodyStyle/>
    <p:otherStyle/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89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897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8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9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289303ED-59FB-4606-9E5B-3F9E805077CD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4" r:id="rId1"/>
    <p:sldLayoutId id="2147484885" r:id="rId2"/>
    <p:sldLayoutId id="2147484886" r:id="rId3"/>
    <p:sldLayoutId id="2147484887" r:id="rId4"/>
    <p:sldLayoutId id="2147484888" r:id="rId5"/>
    <p:sldLayoutId id="2147484889" r:id="rId6"/>
    <p:sldLayoutId id="2147484890" r:id="rId7"/>
    <p:sldLayoutId id="2147484891" r:id="rId8"/>
    <p:sldLayoutId id="2147484892" r:id="rId9"/>
    <p:sldLayoutId id="2147484893" r:id="rId10"/>
    <p:sldLayoutId id="2147484894" r:id="rId11"/>
    <p:sldLayoutId id="2147484895" r:id="rId12"/>
  </p:sldLayoutIdLst>
  <p:txStyles>
    <p:titleStyle/>
    <p:bodyStyle/>
    <p:otherStyle/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6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93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938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9" name="PlaceHolder 4"/>
          <p:cNvSpPr>
            <a:spLocks noGrp="1"/>
          </p:cNvSpPr>
          <p:nvPr>
            <p:ph type="ftr"/>
          </p:nvPr>
        </p:nvSpPr>
        <p:spPr>
          <a:xfrm>
            <a:off x="4165200" y="6244920"/>
            <a:ext cx="386100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0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33A48B32-3DB5-4462-BEC4-07F1DFDFA118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900" r:id="rId4"/>
    <p:sldLayoutId id="2147484901" r:id="rId5"/>
    <p:sldLayoutId id="2147484902" r:id="rId6"/>
    <p:sldLayoutId id="2147484903" r:id="rId7"/>
    <p:sldLayoutId id="2147484904" r:id="rId8"/>
    <p:sldLayoutId id="2147484905" r:id="rId9"/>
    <p:sldLayoutId id="2147484906" r:id="rId10"/>
    <p:sldLayoutId id="2147484907" r:id="rId11"/>
    <p:sldLayoutId id="2147484908" r:id="rId12"/>
  </p:sldLayoutIdLst>
  <p:txStyles>
    <p:titleStyle/>
    <p:bodyStyle/>
    <p:otherStyle/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01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020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1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2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656F3AC5-C2F1-4CBA-9096-BC10529D9990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  <p:sldLayoutId id="2147484934" r:id="rId12"/>
  </p:sldLayoutIdLst>
  <p:txStyles>
    <p:titleStyle/>
    <p:bodyStyle/>
    <p:otherStyle/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06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061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2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3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C493D5BD-C21B-43BA-8936-1343CDD1BE51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6" r:id="rId1"/>
    <p:sldLayoutId id="2147484937" r:id="rId2"/>
    <p:sldLayoutId id="2147484938" r:id="rId3"/>
    <p:sldLayoutId id="2147484939" r:id="rId4"/>
    <p:sldLayoutId id="2147484940" r:id="rId5"/>
    <p:sldLayoutId id="2147484941" r:id="rId6"/>
    <p:sldLayoutId id="2147484942" r:id="rId7"/>
    <p:sldLayoutId id="2147484943" r:id="rId8"/>
    <p:sldLayoutId id="2147484944" r:id="rId9"/>
    <p:sldLayoutId id="2147484945" r:id="rId10"/>
    <p:sldLayoutId id="2147484946" r:id="rId11"/>
    <p:sldLayoutId id="2147484947" r:id="rId12"/>
  </p:sldLayoutIdLst>
  <p:txStyles>
    <p:titleStyle/>
    <p:bodyStyle/>
    <p:otherStyle/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10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102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3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4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9666ECDA-26AC-4099-BACE-924FF1754449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  <p:sldLayoutId id="2147484956" r:id="rId8"/>
    <p:sldLayoutId id="2147484957" r:id="rId9"/>
    <p:sldLayoutId id="2147484958" r:id="rId10"/>
    <p:sldLayoutId id="2147484959" r:id="rId11"/>
    <p:sldLayoutId id="2147484960" r:id="rId12"/>
  </p:sldLayoutIdLst>
  <p:txStyles>
    <p:titleStyle/>
    <p:bodyStyle/>
    <p:otherStyle/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1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14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143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4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5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DA3AA37B-9E09-40CC-996E-F88F61002E27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2" r:id="rId1"/>
    <p:sldLayoutId id="2147484963" r:id="rId2"/>
    <p:sldLayoutId id="2147484964" r:id="rId3"/>
    <p:sldLayoutId id="2147484965" r:id="rId4"/>
    <p:sldLayoutId id="2147484966" r:id="rId5"/>
    <p:sldLayoutId id="2147484967" r:id="rId6"/>
    <p:sldLayoutId id="2147484968" r:id="rId7"/>
    <p:sldLayoutId id="2147484969" r:id="rId8"/>
    <p:sldLayoutId id="2147484970" r:id="rId9"/>
    <p:sldLayoutId id="2147484971" r:id="rId10"/>
    <p:sldLayoutId id="2147484972" r:id="rId11"/>
    <p:sldLayoutId id="2147484973" r:id="rId12"/>
  </p:sldLayoutIdLst>
  <p:txStyles>
    <p:titleStyle/>
    <p:bodyStyle/>
    <p:otherStyle/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2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8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18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57040" indent="-25704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56920" lvl="1" indent="-21420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57160" lvl="2" indent="-17136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199880" lvl="3" indent="-171360">
              <a:spcBef>
                <a:spcPts val="5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42960" lvl="4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42960" lvl="5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542960" lvl="6" indent="-171360">
              <a:spcBef>
                <a:spcPts val="598"/>
              </a:spcBef>
              <a:buClr>
                <a:srgbClr val="000000"/>
              </a:buClr>
              <a:buFont typeface="Arial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184" name="PlaceHolder 3"/>
          <p:cNvSpPr>
            <a:spLocks noGrp="1"/>
          </p:cNvSpPr>
          <p:nvPr>
            <p:ph type="dt"/>
          </p:nvPr>
        </p:nvSpPr>
        <p:spPr>
          <a:xfrm>
            <a:off x="609120" y="6244920"/>
            <a:ext cx="28450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5" name="PlaceHolder 4"/>
          <p:cNvSpPr>
            <a:spLocks noGrp="1"/>
          </p:cNvSpPr>
          <p:nvPr>
            <p:ph type="ftr"/>
          </p:nvPr>
        </p:nvSpPr>
        <p:spPr>
          <a:xfrm>
            <a:off x="4163760" y="6244920"/>
            <a:ext cx="386388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6" name="PlaceHolder 5"/>
          <p:cNvSpPr>
            <a:spLocks noGrp="1"/>
          </p:cNvSpPr>
          <p:nvPr>
            <p:ph type="sldNum"/>
          </p:nvPr>
        </p:nvSpPr>
        <p:spPr>
          <a:xfrm>
            <a:off x="8737560" y="6244920"/>
            <a:ext cx="2844720" cy="47628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/>
            <a:fld id="{3E06F974-8384-4751-B3C8-D7AB734469C6}" type="slidenum">
              <a:rPr lang="en-US" sz="10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5" r:id="rId1"/>
    <p:sldLayoutId id="2147484976" r:id="rId2"/>
    <p:sldLayoutId id="2147484977" r:id="rId3"/>
    <p:sldLayoutId id="2147484978" r:id="rId4"/>
    <p:sldLayoutId id="2147484979" r:id="rId5"/>
    <p:sldLayoutId id="2147484980" r:id="rId6"/>
    <p:sldLayoutId id="2147484981" r:id="rId7"/>
    <p:sldLayoutId id="2147484982" r:id="rId8"/>
    <p:sldLayoutId id="2147484983" r:id="rId9"/>
    <p:sldLayoutId id="2147484984" r:id="rId10"/>
    <p:sldLayoutId id="2147484985" r:id="rId11"/>
    <p:sldLayoutId id="21474849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T1.Bai18.So%20sanh%20so%20th&#226;p%20ph&#226;n%20(%20Chuy&#234;n%20&#273;&#7873;).pptx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77.xml"/><Relationship Id="rId6" Type="http://schemas.openxmlformats.org/officeDocument/2006/relationships/image" Target="../media/image10.png"/><Relationship Id="rId11" Type="http://schemas.openxmlformats.org/officeDocument/2006/relationships/image" Target="../media/image39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7.xml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7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48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49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image" Target="../media/image15.gif"/><Relationship Id="rId18" Type="http://schemas.openxmlformats.org/officeDocument/2006/relationships/image" Target="../media/image19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image" Target="../media/image16.gif"/><Relationship Id="rId17" Type="http://schemas.openxmlformats.org/officeDocument/2006/relationships/image" Target="../media/image23.gif"/><Relationship Id="rId2" Type="http://schemas.openxmlformats.org/officeDocument/2006/relationships/audio" Target="../media/media2.m4a"/><Relationship Id="rId16" Type="http://schemas.openxmlformats.org/officeDocument/2006/relationships/image" Target="../media/image22.gif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slideLayout" Target="../slideLayouts/slideLayout2.xml"/><Relationship Id="rId5" Type="http://schemas.microsoft.com/office/2007/relationships/media" Target="../media/media4.m4a"/><Relationship Id="rId15" Type="http://schemas.openxmlformats.org/officeDocument/2006/relationships/image" Target="../media/image21.gif"/><Relationship Id="rId10" Type="http://schemas.openxmlformats.org/officeDocument/2006/relationships/audio" Target="../media/media6.m4a"/><Relationship Id="rId19" Type="http://schemas.openxmlformats.org/officeDocument/2006/relationships/image" Target="../media/image24.png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11" Type="http://schemas.openxmlformats.org/officeDocument/2006/relationships/image" Target="../media/image28.png"/><Relationship Id="rId5" Type="http://schemas.openxmlformats.org/officeDocument/2006/relationships/image" Target="../media/image25.gif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11" Type="http://schemas.openxmlformats.org/officeDocument/2006/relationships/image" Target="../media/image28.png"/><Relationship Id="rId5" Type="http://schemas.openxmlformats.org/officeDocument/2006/relationships/image" Target="../media/image25.gif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1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901" y="1461"/>
            <a:ext cx="2248412" cy="1918137"/>
          </a:xfrm>
          <a:prstGeom prst="rect">
            <a:avLst/>
          </a:prstGeom>
        </p:spPr>
      </p:pic>
      <p:pic>
        <p:nvPicPr>
          <p:cNvPr id="1026" name="Picture 2" descr="https://img.powerpoint.com.vn/uploads/2019/06/09/hinh-nen-powerpoint-de-thuong-voi-ngoi-nha-va-khu-vuon-cua-b_snbir_0927192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0"/>
            <a:ext cx="121927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AEE0D50A-6CC2-9F14-3AB5-64F672F2A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" y="1124744"/>
            <a:ext cx="8175445" cy="1859441"/>
          </a:xfrm>
          <a:prstGeom prst="rect">
            <a:avLst/>
          </a:prstGeom>
        </p:spPr>
      </p:pic>
      <p:pic>
        <p:nvPicPr>
          <p:cNvPr id="7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87" y="0"/>
            <a:ext cx="4179714" cy="56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4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3" name="CustomShape 1"/>
          <p:cNvSpPr/>
          <p:nvPr/>
        </p:nvSpPr>
        <p:spPr>
          <a:xfrm>
            <a:off x="6178680" y="2100240"/>
            <a:ext cx="3881160" cy="48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624"/>
              </a:spcBef>
            </a:pPr>
            <a:r>
              <a:rPr lang="en-US" sz="2600" b="0" strike="noStrike" spc="-1">
                <a:solidFill>
                  <a:srgbClr val="0070C0"/>
                </a:solidFill>
                <a:latin typeface="Times New Roman"/>
                <a:ea typeface="Times New Roman"/>
              </a:rPr>
              <a:t> 3 trăm, 7 chục, 5 đơn vị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4" name="CustomShape 2"/>
          <p:cNvSpPr/>
          <p:nvPr/>
        </p:nvSpPr>
        <p:spPr>
          <a:xfrm>
            <a:off x="3048120" y="2057400"/>
            <a:ext cx="3504960" cy="94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749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en-US" sz="2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Phần</a:t>
            </a: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nguyên gồm có: 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5" name="CustomShape 3"/>
          <p:cNvSpPr/>
          <p:nvPr/>
        </p:nvSpPr>
        <p:spPr>
          <a:xfrm>
            <a:off x="3886200" y="1015920"/>
            <a:ext cx="579132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998"/>
              </a:spcBef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số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thập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phân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375,406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6" name="CustomShape 4"/>
          <p:cNvSpPr/>
          <p:nvPr/>
        </p:nvSpPr>
        <p:spPr>
          <a:xfrm>
            <a:off x="3048120" y="2967120"/>
            <a:ext cx="3657600" cy="48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624"/>
              </a:spcBef>
            </a:pPr>
            <a:r>
              <a:rPr lang="en-US" sz="2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- Phần thập phân gồm có: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7" name="CustomShape 5"/>
          <p:cNvSpPr/>
          <p:nvPr/>
        </p:nvSpPr>
        <p:spPr>
          <a:xfrm>
            <a:off x="3048120" y="4208400"/>
            <a:ext cx="4419360" cy="48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624"/>
              </a:spcBef>
            </a:pPr>
            <a:r>
              <a:rPr lang="en-US" sz="2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- Số thập phân 375,406 đọc là: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8" name="CustomShape 6"/>
          <p:cNvSpPr/>
          <p:nvPr/>
        </p:nvSpPr>
        <p:spPr>
          <a:xfrm>
            <a:off x="4059360" y="3524400"/>
            <a:ext cx="6399000" cy="48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624"/>
              </a:spcBef>
            </a:pPr>
            <a:r>
              <a:rPr lang="en-US" sz="2600" b="0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4 </a:t>
            </a:r>
            <a:r>
              <a:rPr lang="en-US" sz="2600" b="0" strike="noStrike" spc="-1" dirty="0" err="1">
                <a:solidFill>
                  <a:srgbClr val="0070C0"/>
                </a:solidFill>
                <a:latin typeface="Times New Roman"/>
                <a:ea typeface="Times New Roman"/>
              </a:rPr>
              <a:t>phần</a:t>
            </a:r>
            <a:r>
              <a:rPr lang="en-US" sz="2600" b="0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600" b="0" strike="noStrike" spc="-1" dirty="0" err="1">
                <a:solidFill>
                  <a:srgbClr val="0070C0"/>
                </a:solidFill>
                <a:latin typeface="Times New Roman"/>
                <a:ea typeface="Times New Roman"/>
              </a:rPr>
              <a:t>mười</a:t>
            </a:r>
            <a:r>
              <a:rPr lang="en-US" sz="2600" b="0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, 0 </a:t>
            </a:r>
            <a:r>
              <a:rPr lang="en-US" sz="2600" b="0" strike="noStrike" spc="-1" dirty="0" err="1">
                <a:solidFill>
                  <a:srgbClr val="0070C0"/>
                </a:solidFill>
                <a:latin typeface="Times New Roman"/>
                <a:ea typeface="Times New Roman"/>
              </a:rPr>
              <a:t>phần</a:t>
            </a:r>
            <a:r>
              <a:rPr lang="en-US" sz="2600" b="0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600" b="0" strike="noStrike" spc="-1" dirty="0" err="1">
                <a:solidFill>
                  <a:srgbClr val="0070C0"/>
                </a:solidFill>
                <a:latin typeface="Times New Roman"/>
                <a:ea typeface="Times New Roman"/>
              </a:rPr>
              <a:t>trăm</a:t>
            </a:r>
            <a:r>
              <a:rPr lang="en-US" sz="2600" b="0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, 6 </a:t>
            </a:r>
            <a:r>
              <a:rPr lang="en-US" sz="2600" b="0" strike="noStrike" spc="-1" dirty="0" err="1">
                <a:solidFill>
                  <a:srgbClr val="0070C0"/>
                </a:solidFill>
                <a:latin typeface="Times New Roman"/>
                <a:ea typeface="Times New Roman"/>
              </a:rPr>
              <a:t>phần</a:t>
            </a:r>
            <a:r>
              <a:rPr lang="en-US" sz="2600" b="0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600" b="0" strike="noStrike" spc="-1" dirty="0" err="1">
                <a:solidFill>
                  <a:srgbClr val="0070C0"/>
                </a:solidFill>
                <a:latin typeface="Times New Roman"/>
                <a:ea typeface="Times New Roman"/>
              </a:rPr>
              <a:t>nghìn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9" name="CustomShape 7"/>
          <p:cNvSpPr/>
          <p:nvPr/>
        </p:nvSpPr>
        <p:spPr>
          <a:xfrm>
            <a:off x="3733920" y="4765680"/>
            <a:ext cx="4647960" cy="885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624"/>
              </a:spcBef>
            </a:pPr>
            <a:r>
              <a:rPr lang="en-US" sz="2600" b="1" i="1" strike="noStrike" spc="-1">
                <a:solidFill>
                  <a:srgbClr val="0070C0"/>
                </a:solidFill>
                <a:latin typeface="Times New Roman"/>
                <a:ea typeface="Times New Roman"/>
              </a:rPr>
              <a:t>ba trăm bảy mươi lăm phẩy bốn trăm linh sáu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0" name="Bản ghi Mới 17.m4a"/>
          <p:cNvPicPr/>
          <p:nvPr/>
        </p:nvPicPr>
        <p:blipFill>
          <a:blip r:embed="rId4"/>
          <a:stretch/>
        </p:blipFill>
        <p:spPr>
          <a:xfrm>
            <a:off x="395280" y="6173640"/>
            <a:ext cx="406440" cy="40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53283" fill="hold"/>
                                        <p:tgtEl>
                                          <p:spTgt spid="5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800"/>
                                        <p:tgtEl>
                                          <p:spTgt spid="5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" dur="800" fill="hold"/>
                                        <p:tgtEl>
                                          <p:spTgt spid="5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800" fill="hold"/>
                                        <p:tgtEl>
                                          <p:spTgt spid="5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800" fill="hold"/>
                                        <p:tgtEl>
                                          <p:spTgt spid="5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Effect">
                      <p:stCondLst>
                        <p:cond delay="indefinite"/>
                      </p:stCondLst>
                      <p:childTnLst>
                        <p:par>
                          <p:cTn id="3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39" dur="500"/>
                                        <p:tgtEl>
                                          <p:spTgt spid="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Effect">
                      <p:stCondLst>
                        <p:cond delay="indefinite"/>
                      </p:stCondLst>
                      <p:childTnLst>
                        <p:par>
                          <p:cTn id="4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5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5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5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Effect">
                      <p:stCondLst>
                        <p:cond delay="indefinite"/>
                      </p:stCondLst>
                      <p:childTnLst>
                        <p:par>
                          <p:cTn id="4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3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Effect">
                      <p:stCondLst>
                        <p:cond delay="indefinite"/>
                      </p:stCondLst>
                      <p:childTnLst>
                        <p:par>
                          <p:cTn id="6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0" dur="500"/>
                                        <p:tgtEl>
                                          <p:spTgt spid="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Effect">
                      <p:stCondLst>
                        <p:cond delay="indefinite"/>
                      </p:stCondLst>
                      <p:childTnLst>
                        <p:par>
                          <p:cTn id="7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5" dur="2000"/>
                                        <p:tgtEl>
                                          <p:spTgt spid="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1" name="Table 1"/>
          <p:cNvGraphicFramePr/>
          <p:nvPr/>
        </p:nvGraphicFramePr>
        <p:xfrm>
          <a:off x="1905120" y="2994120"/>
          <a:ext cx="8459640" cy="4244400"/>
        </p:xfrm>
        <a:graphic>
          <a:graphicData uri="http://schemas.openxmlformats.org/drawingml/2006/table">
            <a:tbl>
              <a:tblPr/>
              <a:tblGrid>
                <a:gridCol w="165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9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3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8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71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Số</a:t>
                      </a:r>
                      <a:r>
                        <a:rPr lang="en-US" sz="1800" b="1" strike="noStrike" spc="-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b="1" strike="noStrike" spc="-1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thập</a:t>
                      </a:r>
                      <a:r>
                        <a:rPr lang="en-US" sz="1800" b="1" strike="noStrike" spc="-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b="1" strike="noStrike" spc="-1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phân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en-US" sz="3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,</a:t>
                      </a:r>
                      <a:endParaRPr lang="en-US" sz="3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en-US" sz="3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</a:t>
                      </a:r>
                      <a:endParaRPr lang="en-US" sz="3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  <a:endParaRPr lang="en-US" sz="3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endParaRPr lang="en-US" sz="3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Hàng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24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Quan hệ giữa đơn vị đo của hai hàng liền nhau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2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122" name="CustomShape 2"/>
          <p:cNvSpPr/>
          <p:nvPr/>
        </p:nvSpPr>
        <p:spPr>
          <a:xfrm>
            <a:off x="4595760" y="814320"/>
            <a:ext cx="38098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Đọc số sau: </a:t>
            </a:r>
            <a:r>
              <a:rPr lang="en-US" sz="28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0,1985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123" name="Line 3"/>
          <p:cNvCxnSpPr/>
          <p:nvPr/>
        </p:nvCxnSpPr>
        <p:spPr>
          <a:xfrm>
            <a:off x="3954240" y="5024160"/>
            <a:ext cx="4974120" cy="1080"/>
          </a:xfrm>
          <a:prstGeom prst="straightConnector1">
            <a:avLst/>
          </a:prstGeom>
          <a:ln w="38160" cap="sq">
            <a:solidFill>
              <a:srgbClr val="002060"/>
            </a:solidFill>
            <a:miter/>
            <a:tailEnd type="triangle" w="med" len="med"/>
          </a:ln>
        </p:spPr>
      </p:cxnSp>
      <p:cxnSp>
        <p:nvCxnSpPr>
          <p:cNvPr id="5124" name="Line 4"/>
          <p:cNvCxnSpPr/>
          <p:nvPr/>
        </p:nvCxnSpPr>
        <p:spPr>
          <a:xfrm flipH="1">
            <a:off x="4025520" y="5949720"/>
            <a:ext cx="5031360" cy="1080"/>
          </a:xfrm>
          <a:prstGeom prst="straightConnector1">
            <a:avLst/>
          </a:prstGeom>
          <a:ln w="38160" cap="sq">
            <a:solidFill>
              <a:srgbClr val="C00000"/>
            </a:solidFill>
            <a:miter/>
            <a:tailEnd type="triangle" w="med" len="med"/>
          </a:ln>
        </p:spPr>
      </p:cxnSp>
      <p:sp>
        <p:nvSpPr>
          <p:cNvPr id="5125" name="CustomShape 5"/>
          <p:cNvSpPr/>
          <p:nvPr/>
        </p:nvSpPr>
        <p:spPr>
          <a:xfrm>
            <a:off x="5381640" y="1387440"/>
            <a:ext cx="228600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  </a:t>
            </a:r>
            <a:r>
              <a:rPr lang="en-US" sz="32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0,1985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6" name="Line 6"/>
          <p:cNvSpPr/>
          <p:nvPr/>
        </p:nvSpPr>
        <p:spPr>
          <a:xfrm flipV="1">
            <a:off x="5415120" y="1895400"/>
            <a:ext cx="399960" cy="6480"/>
          </a:xfrm>
          <a:prstGeom prst="line">
            <a:avLst/>
          </a:prstGeom>
          <a:ln w="38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27" name="Line 7"/>
          <p:cNvSpPr/>
          <p:nvPr/>
        </p:nvSpPr>
        <p:spPr>
          <a:xfrm>
            <a:off x="6033960" y="1895400"/>
            <a:ext cx="719280" cy="6480"/>
          </a:xfrm>
          <a:prstGeom prst="line">
            <a:avLst/>
          </a:prstGeom>
          <a:ln w="38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5128" name="Line 8"/>
          <p:cNvCxnSpPr/>
          <p:nvPr/>
        </p:nvCxnSpPr>
        <p:spPr>
          <a:xfrm flipH="1">
            <a:off x="5128560" y="2009880"/>
            <a:ext cx="440280" cy="87840"/>
          </a:xfrm>
          <a:prstGeom prst="straightConnector1">
            <a:avLst/>
          </a:prstGeom>
          <a:ln w="9360" cap="sq">
            <a:solidFill>
              <a:srgbClr val="0000FF"/>
            </a:solidFill>
            <a:miter/>
            <a:tailEnd type="triangle" w="med" len="med"/>
          </a:ln>
        </p:spPr>
      </p:cxnSp>
      <p:sp>
        <p:nvSpPr>
          <p:cNvPr id="5129" name="CustomShape 9"/>
          <p:cNvSpPr/>
          <p:nvPr/>
        </p:nvSpPr>
        <p:spPr>
          <a:xfrm>
            <a:off x="3765600" y="2187720"/>
            <a:ext cx="2133720" cy="45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Phần nguyên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130" name="Line 10"/>
          <p:cNvCxnSpPr/>
          <p:nvPr/>
        </p:nvCxnSpPr>
        <p:spPr>
          <a:xfrm>
            <a:off x="6393960" y="2006640"/>
            <a:ext cx="467640" cy="138960"/>
          </a:xfrm>
          <a:prstGeom prst="straightConnector1">
            <a:avLst/>
          </a:prstGeom>
          <a:ln w="9360" cap="sq">
            <a:solidFill>
              <a:srgbClr val="0000FF"/>
            </a:solidFill>
            <a:miter/>
            <a:tailEnd type="triangle" w="med" len="med"/>
          </a:ln>
        </p:spPr>
      </p:cxnSp>
      <p:sp>
        <p:nvSpPr>
          <p:cNvPr id="5131" name="CustomShape 11"/>
          <p:cNvSpPr/>
          <p:nvPr/>
        </p:nvSpPr>
        <p:spPr>
          <a:xfrm>
            <a:off x="6843600" y="2279520"/>
            <a:ext cx="2766960" cy="45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Phần thập phân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2" name="CustomShape 12"/>
          <p:cNvSpPr/>
          <p:nvPr/>
        </p:nvSpPr>
        <p:spPr>
          <a:xfrm>
            <a:off x="3492360" y="3772080"/>
            <a:ext cx="1206720" cy="734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1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Đơn 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1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vị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3" name="CustomShape 13"/>
          <p:cNvSpPr/>
          <p:nvPr/>
        </p:nvSpPr>
        <p:spPr>
          <a:xfrm>
            <a:off x="5645160" y="3849840"/>
            <a:ext cx="81936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Phần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 mười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4" name="CustomShape 14"/>
          <p:cNvSpPr/>
          <p:nvPr/>
        </p:nvSpPr>
        <p:spPr>
          <a:xfrm>
            <a:off x="6958440" y="3879720"/>
            <a:ext cx="81180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Phần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trăm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5" name="CustomShape 15"/>
          <p:cNvSpPr/>
          <p:nvPr/>
        </p:nvSpPr>
        <p:spPr>
          <a:xfrm>
            <a:off x="8231760" y="3871800"/>
            <a:ext cx="81180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Phần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nghìn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6" name="CustomShape 16"/>
          <p:cNvSpPr/>
          <p:nvPr/>
        </p:nvSpPr>
        <p:spPr>
          <a:xfrm>
            <a:off x="3725280" y="5024520"/>
            <a:ext cx="563220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Mỗi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đơn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vị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của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một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hàng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bằng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10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đơn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vị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của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hàng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thấp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hơn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liền</a:t>
            </a:r>
            <a:r>
              <a:rPr lang="en-US" sz="2000" b="1" strike="noStrike" spc="-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2000" b="1" strike="noStrike" spc="-1" dirty="0" err="1">
                <a:solidFill>
                  <a:srgbClr val="006600"/>
                </a:solidFill>
                <a:latin typeface="Times New Roman"/>
                <a:ea typeface="Times New Roman"/>
              </a:rPr>
              <a:t>sau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7" name="CustomShape 17"/>
          <p:cNvSpPr/>
          <p:nvPr/>
        </p:nvSpPr>
        <p:spPr>
          <a:xfrm>
            <a:off x="9473040" y="3772080"/>
            <a:ext cx="80388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Phần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chục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nghìn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8" name="CustomShape 18"/>
          <p:cNvSpPr/>
          <p:nvPr/>
        </p:nvSpPr>
        <p:spPr>
          <a:xfrm>
            <a:off x="3533760" y="6059520"/>
            <a:ext cx="6842160" cy="70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247"/>
              </a:spcBef>
            </a:pPr>
            <a:r>
              <a:rPr lang="en-US" sz="2000" b="1" strike="noStrike" spc="-1">
                <a:solidFill>
                  <a:srgbClr val="000066"/>
                </a:solidFill>
                <a:latin typeface="Times New Roman"/>
                <a:ea typeface="Times New Roman"/>
              </a:rPr>
              <a:t>Mỗi đơn vị của một hàng bằng       ( hay 0,1) đơn vị của hàng cao hơn liền trước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39" name="Formula 19"/>
              <p:cNvSpPr txBox="1"/>
              <p:nvPr/>
            </p:nvSpPr>
            <p:spPr>
              <a:xfrm>
                <a:off x="7023240" y="6013440"/>
                <a:ext cx="326880" cy="9590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lit/>
                                  <m:nor/>
                                </m:rPr>
                                <a:rPr/>
                                <m:t>10</m:t>
                              </m:r>
                            </m:den>
                          </m:f>
                        </m:e>
                        <m:e/>
                      </m:eqAr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pic>
        <p:nvPicPr>
          <p:cNvPr id="5140" name="Bản ghi Mới 18.m4a"/>
          <p:cNvPicPr/>
          <p:nvPr/>
        </p:nvPicPr>
        <p:blipFill>
          <a:blip r:embed="rId4"/>
          <a:stretch/>
        </p:blipFill>
        <p:spPr>
          <a:xfrm>
            <a:off x="304920" y="6361200"/>
            <a:ext cx="406440" cy="40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54679" fill="hold"/>
                                        <p:tgtEl>
                                          <p:spTgt spid="5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Effect">
                      <p:stCondLst>
                        <p:cond delay="indefinite"/>
                      </p:stCondLst>
                      <p:childTnLst>
                        <p:par>
                          <p:cTn id="1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1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2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2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2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Effect">
                      <p:stCondLst>
                        <p:cond delay="indefinite"/>
                      </p:stCondLst>
                      <p:childTnLst>
                        <p:par>
                          <p:cTn id="3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3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3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4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Effect">
                      <p:stCondLst>
                        <p:cond delay="indefinite"/>
                      </p:stCondLst>
                      <p:childTnLst>
                        <p:par>
                          <p:cTn id="4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4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Effect">
                      <p:stCondLst>
                        <p:cond delay="indefinite"/>
                      </p:stCondLst>
                      <p:childTnLst>
                        <p:par>
                          <p:cTn id="4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5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Effect">
                      <p:stCondLst>
                        <p:cond delay="indefinite"/>
                      </p:stCondLst>
                      <p:childTnLst>
                        <p:par>
                          <p:cTn id="5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5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Effect">
                      <p:stCondLst>
                        <p:cond delay="indefinite"/>
                      </p:stCondLst>
                      <p:childTnLst>
                        <p:par>
                          <p:cTn id="5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6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Effect">
                      <p:stCondLst>
                        <p:cond delay="indefinite"/>
                      </p:stCondLst>
                      <p:childTnLst>
                        <p:par>
                          <p:cTn id="6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6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Effect">
                      <p:stCondLst>
                        <p:cond delay="indefinite"/>
                      </p:stCondLst>
                      <p:childTnLst>
                        <p:par>
                          <p:cTn id="6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Effect">
                      <p:stCondLst>
                        <p:cond delay="indefinite"/>
                      </p:stCondLst>
                      <p:childTnLst>
                        <p:par>
                          <p:cTn id="7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81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Effect">
                      <p:stCondLst>
                        <p:cond delay="indefinite"/>
                      </p:stCondLst>
                      <p:childTnLst>
                        <p:par>
                          <p:cTn id="8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8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88" presetID="3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0" dur="8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1" dur="8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8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" dur="8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Effect">
                      <p:stCondLst>
                        <p:cond delay="indefinite"/>
                      </p:stCondLst>
                      <p:childTnLst>
                        <p:par>
                          <p:cTn id="9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1" name="CustomShape 1"/>
          <p:cNvSpPr/>
          <p:nvPr/>
        </p:nvSpPr>
        <p:spPr>
          <a:xfrm>
            <a:off x="3809880" y="990720"/>
            <a:ext cx="5029200" cy="1322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998"/>
              </a:spcBef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Trong số thập phân 0,1985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998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2" name="CustomShape 2"/>
          <p:cNvSpPr/>
          <p:nvPr/>
        </p:nvSpPr>
        <p:spPr>
          <a:xfrm>
            <a:off x="3200400" y="1900080"/>
            <a:ext cx="3352680" cy="48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624"/>
              </a:spcBef>
            </a:pPr>
            <a:r>
              <a:rPr lang="en-US" sz="2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- Phần nguyên gồm có: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3" name="CustomShape 3"/>
          <p:cNvSpPr/>
          <p:nvPr/>
        </p:nvSpPr>
        <p:spPr>
          <a:xfrm>
            <a:off x="6705720" y="1930320"/>
            <a:ext cx="3504960" cy="48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624"/>
              </a:spcBef>
            </a:pPr>
            <a:r>
              <a:rPr lang="en-US" sz="2600" b="0" strike="noStrike" spc="-1">
                <a:solidFill>
                  <a:srgbClr val="000066"/>
                </a:solidFill>
                <a:latin typeface="Times New Roman"/>
                <a:ea typeface="Times New Roman"/>
              </a:rPr>
              <a:t>0 đơn vị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4" name="CustomShape 4"/>
          <p:cNvSpPr/>
          <p:nvPr/>
        </p:nvSpPr>
        <p:spPr>
          <a:xfrm>
            <a:off x="3200400" y="2637000"/>
            <a:ext cx="3733920" cy="48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624"/>
              </a:spcBef>
            </a:pPr>
            <a:r>
              <a:rPr lang="en-US" sz="2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- Phần thập phân gồm có: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5" name="CustomShape 5"/>
          <p:cNvSpPr/>
          <p:nvPr/>
        </p:nvSpPr>
        <p:spPr>
          <a:xfrm>
            <a:off x="3657600" y="3192480"/>
            <a:ext cx="5791320" cy="885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624"/>
              </a:spcBef>
            </a:pPr>
            <a:r>
              <a:rPr lang="en-US" sz="2600" b="0" strike="noStrike" spc="-1">
                <a:solidFill>
                  <a:srgbClr val="000066"/>
                </a:solidFill>
                <a:latin typeface="Times New Roman"/>
                <a:ea typeface="Times New Roman"/>
              </a:rPr>
              <a:t>1 phần mười, 9 phần trăm, 8 phần nghìn, 5 phần chục nghìn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6" name="CustomShape 6"/>
          <p:cNvSpPr/>
          <p:nvPr/>
        </p:nvSpPr>
        <p:spPr>
          <a:xfrm>
            <a:off x="3195720" y="4084560"/>
            <a:ext cx="4343400" cy="489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624"/>
              </a:spcBef>
            </a:pPr>
            <a:r>
              <a:rPr lang="en-US" sz="2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- Số thập phân 0,1985 đọc là: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7" name="CustomShape 7"/>
          <p:cNvSpPr/>
          <p:nvPr/>
        </p:nvSpPr>
        <p:spPr>
          <a:xfrm>
            <a:off x="3657600" y="4640400"/>
            <a:ext cx="4610160" cy="885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624"/>
              </a:spcBef>
            </a:pPr>
            <a:r>
              <a:rPr lang="en-US" sz="2600" b="0" strike="noStrike" spc="-1">
                <a:solidFill>
                  <a:srgbClr val="000066"/>
                </a:solidFill>
                <a:latin typeface="Times New Roman"/>
                <a:ea typeface="Times New Roman"/>
              </a:rPr>
              <a:t>không phẩy một nghìn chín trăm tám mươi lăm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Effect">
                      <p:stCondLst>
                        <p:cond delay="indefinite"/>
                      </p:stCondLst>
                      <p:childTnLst>
                        <p:par>
                          <p:cTn id="2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28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Effect">
                      <p:stCondLst>
                        <p:cond delay="indefinite"/>
                      </p:stCondLst>
                      <p:childTnLst>
                        <p:par>
                          <p:cTn id="3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33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Effect">
                      <p:stCondLst>
                        <p:cond delay="indefinite"/>
                      </p:stCondLst>
                      <p:childTnLst>
                        <p:par>
                          <p:cTn id="3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38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Effect">
                      <p:stCondLst>
                        <p:cond delay="indefinite"/>
                      </p:stCondLst>
                      <p:childTnLst>
                        <p:par>
                          <p:cTn id="4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43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8" name="CustomShape 1"/>
          <p:cNvSpPr/>
          <p:nvPr/>
        </p:nvSpPr>
        <p:spPr>
          <a:xfrm>
            <a:off x="1905120" y="995400"/>
            <a:ext cx="5257800" cy="1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Muốn </a:t>
            </a:r>
            <a:r>
              <a:rPr lang="vi-VN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đ</a:t>
            </a:r>
            <a:r>
              <a:rPr lang="en-US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ọc số thập phân, ta </a:t>
            </a:r>
            <a:r>
              <a:rPr lang="vi-VN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đ</a:t>
            </a:r>
            <a:r>
              <a:rPr lang="en-US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ọc lần l</a:t>
            </a:r>
            <a:r>
              <a:rPr lang="vi-VN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ư</a:t>
            </a:r>
            <a:r>
              <a:rPr lang="en-US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ợt từ hàng cao </a:t>
            </a:r>
            <a:r>
              <a:rPr lang="vi-VN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đ</a:t>
            </a:r>
            <a:r>
              <a:rPr lang="en-US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ến hàng thấp: tr</a:t>
            </a:r>
            <a:r>
              <a:rPr lang="vi-VN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ư</a:t>
            </a:r>
            <a:r>
              <a:rPr lang="en-US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ớc hết </a:t>
            </a:r>
            <a:r>
              <a:rPr lang="vi-VN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đ</a:t>
            </a:r>
            <a:r>
              <a:rPr lang="en-US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ọc phần nguyên, </a:t>
            </a:r>
            <a:r>
              <a:rPr lang="vi-VN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đ</a:t>
            </a:r>
            <a:r>
              <a:rPr lang="en-US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ọc dấu “phẩy”, sau </a:t>
            </a:r>
            <a:r>
              <a:rPr lang="vi-VN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đ</a:t>
            </a:r>
            <a:r>
              <a:rPr lang="en-US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ó </a:t>
            </a:r>
            <a:r>
              <a:rPr lang="vi-VN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đ</a:t>
            </a:r>
            <a:r>
              <a:rPr lang="en-US" sz="2400" b="1" strike="noStrike" spc="-1">
                <a:solidFill>
                  <a:srgbClr val="FFFF00"/>
                </a:solidFill>
                <a:latin typeface="Times New Roman"/>
                <a:ea typeface="Arial"/>
              </a:rPr>
              <a:t>ọc phần thập phân.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9" name="CustomShape 2"/>
          <p:cNvSpPr/>
          <p:nvPr/>
        </p:nvSpPr>
        <p:spPr>
          <a:xfrm>
            <a:off x="1676520" y="533520"/>
            <a:ext cx="9752040" cy="45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Arial"/>
              </a:rPr>
              <a:t>  * Muốn </a:t>
            </a:r>
            <a:r>
              <a:rPr lang="vi-VN" sz="2400" b="1" strike="noStrike" spc="-1">
                <a:solidFill>
                  <a:srgbClr val="FFFFFF"/>
                </a:solidFill>
                <a:latin typeface="Times New Roman"/>
                <a:ea typeface="Arial"/>
              </a:rPr>
              <a:t>đ</a:t>
            </a: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Arial"/>
              </a:rPr>
              <a:t>ọc số thập phân ta </a:t>
            </a:r>
            <a:r>
              <a:rPr lang="vi-VN" sz="2400" b="1" strike="noStrike" spc="-1">
                <a:solidFill>
                  <a:srgbClr val="FFFFFF"/>
                </a:solidFill>
                <a:latin typeface="Times New Roman"/>
                <a:ea typeface="Arial"/>
              </a:rPr>
              <a:t>đ</a:t>
            </a: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Arial"/>
              </a:rPr>
              <a:t>ọc nh</a:t>
            </a:r>
            <a:r>
              <a:rPr lang="vi-VN" sz="2400" b="1" strike="noStrike" spc="-1">
                <a:solidFill>
                  <a:srgbClr val="FFFFFF"/>
                </a:solidFill>
                <a:latin typeface="Times New Roman"/>
                <a:ea typeface="Arial"/>
              </a:rPr>
              <a:t>ư</a:t>
            </a: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Arial"/>
              </a:rPr>
              <a:t> thế nào?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0" name="CustomShape 3"/>
          <p:cNvSpPr/>
          <p:nvPr/>
        </p:nvSpPr>
        <p:spPr>
          <a:xfrm>
            <a:off x="1676520" y="2766960"/>
            <a:ext cx="9752040" cy="45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2400" b="1" strike="noStrike" spc="-1" dirty="0">
                <a:solidFill>
                  <a:srgbClr val="FFFFFF"/>
                </a:solidFill>
                <a:latin typeface="Times New Roman"/>
                <a:ea typeface="Arial"/>
              </a:rPr>
              <a:t>  * </a:t>
            </a:r>
            <a:r>
              <a:rPr lang="en-US" sz="2400" b="1" strike="noStrike" spc="-1" dirty="0" err="1">
                <a:solidFill>
                  <a:srgbClr val="FFFFFF"/>
                </a:solidFill>
                <a:latin typeface="Times New Roman"/>
                <a:ea typeface="Arial"/>
              </a:rPr>
              <a:t>Muốn</a:t>
            </a:r>
            <a:r>
              <a:rPr lang="en-US" sz="2400" b="1" strike="noStrike" spc="-1" dirty="0">
                <a:solidFill>
                  <a:srgbClr val="FFFFFF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latin typeface="Times New Roman"/>
                <a:ea typeface="Arial"/>
              </a:rPr>
              <a:t>viết</a:t>
            </a:r>
            <a:r>
              <a:rPr lang="en-US" sz="2400" b="1" strike="noStrike" spc="-1" dirty="0">
                <a:solidFill>
                  <a:srgbClr val="FFFFFF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latin typeface="Times New Roman"/>
                <a:ea typeface="Arial"/>
              </a:rPr>
              <a:t>số</a:t>
            </a:r>
            <a:r>
              <a:rPr lang="en-US" sz="2400" b="1" strike="noStrike" spc="-1" dirty="0">
                <a:solidFill>
                  <a:srgbClr val="FFFFFF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latin typeface="Times New Roman"/>
                <a:ea typeface="Arial"/>
              </a:rPr>
              <a:t>thập</a:t>
            </a:r>
            <a:r>
              <a:rPr lang="en-US" sz="2400" b="1" strike="noStrike" spc="-1" dirty="0">
                <a:solidFill>
                  <a:srgbClr val="FFFFFF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latin typeface="Times New Roman"/>
                <a:ea typeface="Arial"/>
              </a:rPr>
              <a:t>phân</a:t>
            </a:r>
            <a:r>
              <a:rPr lang="en-US" sz="2400" b="1" strike="noStrike" spc="-1" dirty="0">
                <a:solidFill>
                  <a:srgbClr val="FFFFFF"/>
                </a:solidFill>
                <a:latin typeface="Times New Roman"/>
                <a:ea typeface="Arial"/>
              </a:rPr>
              <a:t> ta </a:t>
            </a:r>
            <a:r>
              <a:rPr lang="en-US" sz="2400" b="1" strike="noStrike" spc="-1" dirty="0" err="1">
                <a:solidFill>
                  <a:srgbClr val="FFFFFF"/>
                </a:solidFill>
                <a:latin typeface="Times New Roman"/>
                <a:ea typeface="Arial"/>
              </a:rPr>
              <a:t>viết</a:t>
            </a:r>
            <a:r>
              <a:rPr lang="en-US" sz="2400" b="1" strike="noStrike" spc="-1" dirty="0">
                <a:solidFill>
                  <a:srgbClr val="FFFFFF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latin typeface="Times New Roman"/>
                <a:ea typeface="Arial"/>
              </a:rPr>
              <a:t>nh</a:t>
            </a:r>
            <a:r>
              <a:rPr lang="vi-VN" sz="2400" b="1" strike="noStrike" spc="-1" dirty="0">
                <a:solidFill>
                  <a:srgbClr val="FFFFFF"/>
                </a:solidFill>
                <a:latin typeface="Times New Roman"/>
                <a:ea typeface="Arial"/>
              </a:rPr>
              <a:t>ư</a:t>
            </a:r>
            <a:r>
              <a:rPr lang="en-US" sz="2400" b="1" strike="noStrike" spc="-1" dirty="0">
                <a:solidFill>
                  <a:srgbClr val="FFFFFF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latin typeface="Times New Roman"/>
                <a:ea typeface="Arial"/>
              </a:rPr>
              <a:t>thế</a:t>
            </a:r>
            <a:r>
              <a:rPr lang="en-US" sz="2400" b="1" strike="noStrike" spc="-1" dirty="0">
                <a:solidFill>
                  <a:srgbClr val="FFFFFF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latin typeface="Times New Roman"/>
                <a:ea typeface="Arial"/>
              </a:rPr>
              <a:t>nào</a:t>
            </a:r>
            <a:r>
              <a:rPr lang="en-US" sz="2400" b="1" strike="noStrike" spc="-1" dirty="0">
                <a:solidFill>
                  <a:srgbClr val="FFFFFF"/>
                </a:solidFill>
                <a:latin typeface="Times New Roman"/>
                <a:ea typeface="Arial"/>
              </a:rPr>
              <a:t>?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1" name="CustomShape 4"/>
          <p:cNvSpPr/>
          <p:nvPr/>
        </p:nvSpPr>
        <p:spPr>
          <a:xfrm>
            <a:off x="1878120" y="3430440"/>
            <a:ext cx="5867280" cy="1557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Muốn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viết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số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thập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phân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, ta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viết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lần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l</a:t>
            </a:r>
            <a:r>
              <a:rPr lang="vi-VN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ư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ợt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từ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hàng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cao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vi-VN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đ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ến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hàng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thấp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: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tr</a:t>
            </a:r>
            <a:r>
              <a:rPr lang="vi-VN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ư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ớc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hết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viết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phần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nguyên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,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viết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dấu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“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phẩy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”,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sau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vi-VN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đ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ó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viết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phần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thập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 </a:t>
            </a:r>
            <a:r>
              <a:rPr lang="en-US" sz="2400" b="1" strike="noStrike" spc="-1" dirty="0" err="1">
                <a:solidFill>
                  <a:srgbClr val="FFFF00"/>
                </a:solidFill>
                <a:latin typeface="Times New Roman"/>
                <a:ea typeface="Arial"/>
              </a:rPr>
              <a:t>phân</a:t>
            </a:r>
            <a:r>
              <a:rPr lang="en-US" sz="2400" b="1" strike="noStrike" spc="-1" dirty="0">
                <a:solidFill>
                  <a:srgbClr val="FFFF00"/>
                </a:solidFill>
                <a:latin typeface="Times New Roman"/>
                <a:ea typeface="Arial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52" name="Bản ghi Mới 20.m4a"/>
          <p:cNvPicPr/>
          <p:nvPr/>
        </p:nvPicPr>
        <p:blipFill>
          <a:blip r:embed="rId4"/>
          <a:stretch/>
        </p:blipFill>
        <p:spPr>
          <a:xfrm>
            <a:off x="266760" y="6205680"/>
            <a:ext cx="406440" cy="40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36479" fill="hold"/>
                                        <p:tgtEl>
                                          <p:spTgt spid="5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5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3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2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" fill="hold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" fill="hold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 fill="hold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" fill="hold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Effect">
                      <p:stCondLst>
                        <p:cond delay="indefinite"/>
                      </p:stCondLst>
                      <p:childTnLst>
                        <p:par>
                          <p:cTn id="4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3" name="TextShape 1"/>
          <p:cNvSpPr txBox="1"/>
          <p:nvPr/>
        </p:nvSpPr>
        <p:spPr>
          <a:xfrm>
            <a:off x="609480" y="27432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54" name="图片 3"/>
          <p:cNvPicPr/>
          <p:nvPr/>
        </p:nvPicPr>
        <p:blipFill>
          <a:blip r:embed="rId2"/>
          <a:stretch/>
        </p:blipFill>
        <p:spPr>
          <a:xfrm>
            <a:off x="3067403" y="3464896"/>
            <a:ext cx="5613137" cy="3572746"/>
          </a:xfrm>
          <a:prstGeom prst="rect">
            <a:avLst/>
          </a:prstGeom>
          <a:ln>
            <a:noFill/>
          </a:ln>
        </p:spPr>
      </p:pic>
      <p:grpSp>
        <p:nvGrpSpPr>
          <p:cNvPr id="5155" name="Group 2"/>
          <p:cNvGrpSpPr/>
          <p:nvPr/>
        </p:nvGrpSpPr>
        <p:grpSpPr>
          <a:xfrm>
            <a:off x="0" y="-11160"/>
            <a:ext cx="12192120" cy="6878520"/>
            <a:chOff x="0" y="-11160"/>
            <a:chExt cx="12192120" cy="6878520"/>
          </a:xfrm>
        </p:grpSpPr>
        <p:pic>
          <p:nvPicPr>
            <p:cNvPr id="5156" name="图片 29"/>
            <p:cNvPicPr/>
            <p:nvPr/>
          </p:nvPicPr>
          <p:blipFill>
            <a:blip r:embed="rId3"/>
            <a:srcRect r="49168" b="13700"/>
            <a:stretch/>
          </p:blipFill>
          <p:spPr>
            <a:xfrm>
              <a:off x="2520" y="-11160"/>
              <a:ext cx="4993560" cy="512496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157" name="Group 3"/>
            <p:cNvGrpSpPr/>
            <p:nvPr/>
          </p:nvGrpSpPr>
          <p:grpSpPr>
            <a:xfrm>
              <a:off x="0" y="3937680"/>
              <a:ext cx="12192120" cy="2929680"/>
              <a:chOff x="0" y="3937680"/>
              <a:chExt cx="12192120" cy="2929680"/>
            </a:xfrm>
          </p:grpSpPr>
          <p:pic>
            <p:nvPicPr>
              <p:cNvPr id="5158" name="图片 31"/>
              <p:cNvPicPr/>
              <p:nvPr/>
            </p:nvPicPr>
            <p:blipFill>
              <a:blip r:embed="rId4"/>
              <a:srcRect t="65746"/>
              <a:stretch/>
            </p:blipFill>
            <p:spPr>
              <a:xfrm>
                <a:off x="0" y="4496400"/>
                <a:ext cx="12192120" cy="2349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59" name="图片 32"/>
              <p:cNvPicPr/>
              <p:nvPr/>
            </p:nvPicPr>
            <p:blipFill>
              <a:blip r:embed="rId5"/>
              <a:srcRect t="57596" r="73543" b="16480"/>
              <a:stretch/>
            </p:blipFill>
            <p:spPr>
              <a:xfrm>
                <a:off x="0" y="3937680"/>
                <a:ext cx="3225600" cy="17776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60" name="图片 33"/>
              <p:cNvPicPr/>
              <p:nvPr/>
            </p:nvPicPr>
            <p:blipFill>
              <a:blip r:embed="rId6"/>
              <a:srcRect l="32604" t="72039" r="27709" b="2034"/>
              <a:stretch/>
            </p:blipFill>
            <p:spPr>
              <a:xfrm>
                <a:off x="4007956" y="4920120"/>
                <a:ext cx="4838760" cy="17776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61" name="图片 34"/>
              <p:cNvPicPr/>
              <p:nvPr/>
            </p:nvPicPr>
            <p:blipFill>
              <a:blip r:embed="rId7"/>
              <a:srcRect l="22709" t="62969" r="56251" b="7772"/>
              <a:stretch/>
            </p:blipFill>
            <p:spPr>
              <a:xfrm>
                <a:off x="2768400" y="4305960"/>
                <a:ext cx="2565360" cy="20062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62" name="图片 35"/>
              <p:cNvPicPr/>
              <p:nvPr/>
            </p:nvPicPr>
            <p:blipFill>
              <a:blip r:embed="rId8"/>
              <a:srcRect l="73513" t="56668" r="3960" b="28"/>
              <a:stretch/>
            </p:blipFill>
            <p:spPr>
              <a:xfrm>
                <a:off x="8265960" y="4645080"/>
                <a:ext cx="2055600" cy="22222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5163" name="图片 17"/>
          <p:cNvPicPr/>
          <p:nvPr/>
        </p:nvPicPr>
        <p:blipFill>
          <a:blip r:embed="rId9"/>
          <a:srcRect l="78753" r="5939" b="77042"/>
          <a:stretch/>
        </p:blipFill>
        <p:spPr>
          <a:xfrm>
            <a:off x="9396360" y="-219240"/>
            <a:ext cx="2108160" cy="1778040"/>
          </a:xfrm>
          <a:prstGeom prst="rect">
            <a:avLst/>
          </a:prstGeom>
          <a:ln>
            <a:noFill/>
          </a:ln>
        </p:spPr>
      </p:pic>
      <p:pic>
        <p:nvPicPr>
          <p:cNvPr id="5165" name="Bản ghi Mới 21.m4a"/>
          <p:cNvPicPr/>
          <p:nvPr/>
        </p:nvPicPr>
        <p:blipFill>
          <a:blip r:embed="rId10"/>
          <a:stretch/>
        </p:blipFill>
        <p:spPr>
          <a:xfrm>
            <a:off x="212760" y="6291360"/>
            <a:ext cx="406440" cy="406440"/>
          </a:xfrm>
          <a:prstGeom prst="rect">
            <a:avLst/>
          </a:prstGeom>
          <a:ln>
            <a:noFill/>
          </a:ln>
        </p:spPr>
      </p:pic>
      <p:pic>
        <p:nvPicPr>
          <p:cNvPr id="3074" name="Picture 2" descr="Tổng hợp 30+ mẫu hình nền PowerPoint ngộ nghĩnh, dễ thươ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" y="21495"/>
            <a:ext cx="12192120" cy="683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extBox 13"/>
          <p:cNvPicPr/>
          <p:nvPr/>
        </p:nvPicPr>
        <p:blipFill>
          <a:blip r:embed="rId12"/>
          <a:stretch/>
        </p:blipFill>
        <p:spPr>
          <a:xfrm>
            <a:off x="3999074" y="1101240"/>
            <a:ext cx="4595760" cy="1017720"/>
          </a:xfrm>
          <a:prstGeom prst="rect">
            <a:avLst/>
          </a:prstGeom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7202827" y="3437532"/>
            <a:ext cx="12870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spc="-1" dirty="0" err="1" smtClean="0">
                <a:solidFill>
                  <a:srgbClr val="7030A0"/>
                </a:solidFill>
                <a:latin typeface="Times New Roman"/>
                <a:ea typeface="Times New Roman"/>
              </a:rPr>
              <a:t>Bài</a:t>
            </a:r>
            <a:r>
              <a:rPr lang="en-US" sz="3600" b="1" spc="-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1</a:t>
            </a:r>
          </a:p>
          <a:p>
            <a:pPr>
              <a:lnSpc>
                <a:spcPct val="100000"/>
              </a:lnSpc>
            </a:pPr>
            <a:r>
              <a:rPr lang="en-US" sz="3600" b="1" spc="-1" dirty="0" err="1" smtClean="0">
                <a:solidFill>
                  <a:srgbClr val="7030A0"/>
                </a:solidFill>
                <a:latin typeface="Times New Roman"/>
              </a:rPr>
              <a:t>Bài</a:t>
            </a:r>
            <a:r>
              <a:rPr lang="en-US" sz="3600" b="1" spc="-1" dirty="0" smtClean="0">
                <a:solidFill>
                  <a:srgbClr val="7030A0"/>
                </a:solidFill>
                <a:latin typeface="Times New Roman"/>
              </a:rPr>
              <a:t> 4</a:t>
            </a:r>
            <a:endParaRPr lang="en-US" sz="3600" spc="-1" dirty="0">
              <a:solidFill>
                <a:srgbClr val="7030A0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 rot="1392250">
            <a:off x="1878076" y="3066389"/>
            <a:ext cx="5239638" cy="209665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4" descr="https://img.tripi.vn/cdn-cgi/image/width=700,height=700/https:/gcs.tripi.vn/public-tripi/tripi-feed/img/474078nlK/meme-co-len-cute-dang-yeu_103738516.jpg"/>
          <p:cNvSpPr>
            <a:spLocks noChangeAspect="1" noChangeArrowheads="1"/>
          </p:cNvSpPr>
          <p:nvPr/>
        </p:nvSpPr>
        <p:spPr bwMode="auto">
          <a:xfrm>
            <a:off x="189990" y="-221673"/>
            <a:ext cx="327570" cy="32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9439" fill="hold"/>
                                        <p:tgtEl>
                                          <p:spTgt spid="5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" dur="1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3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nền PowerPoint Doraemon và những chú cừ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80" y="1654124"/>
            <a:ext cx="9507186" cy="35030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2178" y="945049"/>
            <a:ext cx="108491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spc="-1" dirty="0" err="1" smtClean="0">
                <a:latin typeface="Times New Roman"/>
              </a:rPr>
              <a:t>Bài</a:t>
            </a:r>
            <a:r>
              <a:rPr lang="en-US" sz="3200" b="1" spc="-1" dirty="0" smtClean="0">
                <a:latin typeface="Times New Roman"/>
              </a:rPr>
              <a:t> 1</a:t>
            </a:r>
            <a:endParaRPr lang="en-US" sz="3200" spc="-1" dirty="0"/>
          </a:p>
        </p:txBody>
      </p:sp>
    </p:spTree>
    <p:extLst>
      <p:ext uri="{BB962C8B-B14F-4D97-AF65-F5344CB8AC3E}">
        <p14:creationId xmlns:p14="http://schemas.microsoft.com/office/powerpoint/2010/main" val="400978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8" name="CustomShape 1"/>
          <p:cNvSpPr/>
          <p:nvPr/>
        </p:nvSpPr>
        <p:spPr>
          <a:xfrm>
            <a:off x="1992338" y="0"/>
            <a:ext cx="10201250" cy="7029400"/>
          </a:xfrm>
          <a:custGeom>
            <a:avLst/>
            <a:gdLst/>
            <a:ahLst/>
            <a:cxnLst/>
            <a:rect l="0" t="0" r="r" b="b"/>
            <a:pathLst>
              <a:path w="25009" h="11331">
                <a:moveTo>
                  <a:pt x="1888" y="0"/>
                </a:moveTo>
                <a:lnTo>
                  <a:pt x="1888" y="0"/>
                </a:lnTo>
                <a:cubicBezTo>
                  <a:pt x="1557" y="0"/>
                  <a:pt x="1231" y="87"/>
                  <a:pt x="944" y="253"/>
                </a:cubicBezTo>
                <a:cubicBezTo>
                  <a:pt x="657" y="419"/>
                  <a:pt x="419" y="657"/>
                  <a:pt x="253" y="944"/>
                </a:cubicBezTo>
                <a:cubicBezTo>
                  <a:pt x="87" y="1231"/>
                  <a:pt x="0" y="1557"/>
                  <a:pt x="0" y="1888"/>
                </a:cubicBezTo>
                <a:lnTo>
                  <a:pt x="0" y="9441"/>
                </a:lnTo>
                <a:lnTo>
                  <a:pt x="0" y="9442"/>
                </a:lnTo>
                <a:cubicBezTo>
                  <a:pt x="0" y="9773"/>
                  <a:pt x="87" y="10099"/>
                  <a:pt x="253" y="10386"/>
                </a:cubicBezTo>
                <a:cubicBezTo>
                  <a:pt x="419" y="10673"/>
                  <a:pt x="657" y="10911"/>
                  <a:pt x="944" y="11077"/>
                </a:cubicBezTo>
                <a:cubicBezTo>
                  <a:pt x="1231" y="11243"/>
                  <a:pt x="1557" y="11330"/>
                  <a:pt x="1888" y="11330"/>
                </a:cubicBezTo>
                <a:lnTo>
                  <a:pt x="23119" y="11330"/>
                </a:lnTo>
                <a:lnTo>
                  <a:pt x="23120" y="11330"/>
                </a:lnTo>
                <a:cubicBezTo>
                  <a:pt x="23451" y="11330"/>
                  <a:pt x="23777" y="11243"/>
                  <a:pt x="24064" y="11077"/>
                </a:cubicBezTo>
                <a:cubicBezTo>
                  <a:pt x="24351" y="10911"/>
                  <a:pt x="24589" y="10673"/>
                  <a:pt x="24755" y="10386"/>
                </a:cubicBezTo>
                <a:cubicBezTo>
                  <a:pt x="24921" y="10099"/>
                  <a:pt x="25008" y="9773"/>
                  <a:pt x="25008" y="9442"/>
                </a:cubicBezTo>
                <a:lnTo>
                  <a:pt x="25008" y="1888"/>
                </a:lnTo>
                <a:lnTo>
                  <a:pt x="25008" y="1888"/>
                </a:lnTo>
                <a:lnTo>
                  <a:pt x="25008" y="1888"/>
                </a:lnTo>
                <a:cubicBezTo>
                  <a:pt x="25008" y="1557"/>
                  <a:pt x="24921" y="1231"/>
                  <a:pt x="24755" y="944"/>
                </a:cubicBezTo>
                <a:cubicBezTo>
                  <a:pt x="24589" y="657"/>
                  <a:pt x="24351" y="419"/>
                  <a:pt x="24064" y="253"/>
                </a:cubicBezTo>
                <a:cubicBezTo>
                  <a:pt x="23777" y="87"/>
                  <a:pt x="23451" y="0"/>
                  <a:pt x="23120" y="0"/>
                </a:cubicBezTo>
                <a:lnTo>
                  <a:pt x="1888" y="0"/>
                </a:lnTo>
              </a:path>
            </a:pathLst>
          </a:custGeom>
          <a:solidFill>
            <a:srgbClr val="006600"/>
          </a:solidFill>
          <a:ln w="76320" cap="sq">
            <a:solidFill>
              <a:srgbClr val="8D410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91" name="Bản ghi Mới 15.m4a"/>
          <p:cNvPicPr/>
          <p:nvPr/>
        </p:nvPicPr>
        <p:blipFill>
          <a:blip r:embed="rId3"/>
          <a:stretch/>
        </p:blipFill>
        <p:spPr>
          <a:xfrm>
            <a:off x="138240" y="6451560"/>
            <a:ext cx="406440" cy="40644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526" y="404664"/>
            <a:ext cx="9034892" cy="6192688"/>
          </a:xfrm>
          <a:prstGeom prst="rect">
            <a:avLst/>
          </a:prstGeom>
        </p:spPr>
      </p:pic>
      <p:pic>
        <p:nvPicPr>
          <p:cNvPr id="7" name="Picture 9"/>
          <p:cNvPicPr/>
          <p:nvPr/>
        </p:nvPicPr>
        <p:blipFill>
          <a:blip r:embed="rId5"/>
          <a:srcRect b="45252"/>
          <a:stretch/>
        </p:blipFill>
        <p:spPr>
          <a:xfrm>
            <a:off x="14230" y="1416255"/>
            <a:ext cx="2664296" cy="54452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6965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after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7814" fill="hold"/>
                                        <p:tgtEl>
                                          <p:spTgt spid="50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38" y="476672"/>
            <a:ext cx="1200145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>
            <a:grpSpLocks/>
          </p:cNvGrpSpPr>
          <p:nvPr/>
        </p:nvGrpSpPr>
        <p:grpSpPr bwMode="auto">
          <a:xfrm>
            <a:off x="5826884" y="477839"/>
            <a:ext cx="5042557" cy="5037137"/>
            <a:chOff x="5425622" y="292790"/>
            <a:chExt cx="5834378" cy="5828280"/>
          </a:xfrm>
        </p:grpSpPr>
        <p:pic>
          <p:nvPicPr>
            <p:cNvPr id="14851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514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altLang="en-US" sz="32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10,23</a:t>
              </a:r>
              <a:endParaRPr lang="vi-VN" altLang="en-US" sz="32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48515" name="TextBox 9"/>
            <p:cNvSpPr txBox="1">
              <a:spLocks noChangeArrowheads="1"/>
            </p:cNvSpPr>
            <p:nvPr/>
          </p:nvSpPr>
          <p:spPr bwMode="auto">
            <a:xfrm rot="-9367408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altLang="en-US" sz="3200" b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3456,1</a:t>
              </a:r>
              <a:endParaRPr lang="vi-VN" altLang="en-US" sz="3200" b="1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48516" name="TextBox 10"/>
            <p:cNvSpPr txBox="1">
              <a:spLocks noChangeArrowheads="1"/>
            </p:cNvSpPr>
            <p:nvPr/>
          </p:nvSpPr>
          <p:spPr bwMode="auto">
            <a:xfrm rot="-4009724">
              <a:off x="8020996" y="1266361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altLang="en-US" sz="3200" b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9,01</a:t>
              </a:r>
              <a:endParaRPr lang="vi-VN" altLang="en-US" sz="3200" b="1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48517" name="TextBox 11"/>
            <p:cNvSpPr txBox="1">
              <a:spLocks noChangeArrowheads="1"/>
            </p:cNvSpPr>
            <p:nvPr/>
          </p:nvSpPr>
          <p:spPr bwMode="auto">
            <a:xfrm rot="-144491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32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0,689</a:t>
              </a:r>
              <a:endParaRPr lang="vi-VN" altLang="en-US" sz="32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48518" name="TextBox 16"/>
            <p:cNvSpPr txBox="1">
              <a:spLocks noChangeArrowheads="1"/>
            </p:cNvSpPr>
            <p:nvPr/>
          </p:nvSpPr>
          <p:spPr bwMode="auto"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altLang="en-US" sz="32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48,02</a:t>
              </a:r>
              <a:endParaRPr lang="vi-VN" altLang="en-US" sz="32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48519" name="TextBox 18"/>
            <p:cNvSpPr txBox="1">
              <a:spLocks noChangeArrowheads="1"/>
            </p:cNvSpPr>
            <p:nvPr/>
          </p:nvSpPr>
          <p:spPr bwMode="auto">
            <a:xfrm rot="6703311">
              <a:off x="6660976" y="4492996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altLang="en-US" sz="3200" b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23,001</a:t>
              </a:r>
              <a:endParaRPr lang="vi-VN" altLang="en-US" sz="3200" b="1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48520" name="TextBox 19"/>
            <p:cNvSpPr txBox="1">
              <a:spLocks noChangeArrowheads="1"/>
            </p:cNvSpPr>
            <p:nvPr/>
          </p:nvSpPr>
          <p:spPr bwMode="auto">
            <a:xfrm rot="3829829">
              <a:off x="8019634" y="4500236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32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8,24</a:t>
              </a:r>
              <a:endParaRPr lang="vi-VN" altLang="en-US" sz="32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48521" name="TextBox 20"/>
            <p:cNvSpPr txBox="1">
              <a:spLocks noChangeArrowheads="1"/>
            </p:cNvSpPr>
            <p:nvPr/>
          </p:nvSpPr>
          <p:spPr bwMode="auto"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altLang="en-US" sz="3200" b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3,96</a:t>
              </a:r>
              <a:endParaRPr lang="vi-VN" altLang="en-US" sz="3200" b="1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3353237" y="5029201"/>
            <a:ext cx="2703865" cy="84931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79" y="1757502"/>
            <a:ext cx="512258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C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C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148486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82" y="846138"/>
            <a:ext cx="49536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7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81" y="1208088"/>
            <a:ext cx="49536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8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04" y="681038"/>
            <a:ext cx="49536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9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948" y="477839"/>
            <a:ext cx="71446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0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85" y="2397125"/>
            <a:ext cx="135431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25532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178" y="-693738"/>
            <a:ext cx="60967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Isosceles Triangle 30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1696" y="2331159"/>
            <a:ext cx="606425" cy="13193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2949" y="2586782"/>
            <a:ext cx="784225" cy="782739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9723" y="476806"/>
            <a:ext cx="1421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latin typeface="Times New Roman"/>
                <a:ea typeface="Times New Roman"/>
              </a:rPr>
              <a:t>VẬN DỤNG</a:t>
            </a:r>
            <a:endParaRPr lang="en-US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1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2" name="图片 3"/>
          <p:cNvPicPr/>
          <p:nvPr/>
        </p:nvPicPr>
        <p:blipFill>
          <a:blip r:embed="rId3"/>
          <a:stretch/>
        </p:blipFill>
        <p:spPr>
          <a:xfrm>
            <a:off x="3240" y="0"/>
            <a:ext cx="12188880" cy="6854760"/>
          </a:xfrm>
          <a:prstGeom prst="rect">
            <a:avLst/>
          </a:prstGeom>
          <a:ln>
            <a:noFill/>
          </a:ln>
        </p:spPr>
      </p:pic>
      <p:pic>
        <p:nvPicPr>
          <p:cNvPr id="5263" name="图片 17"/>
          <p:cNvPicPr/>
          <p:nvPr/>
        </p:nvPicPr>
        <p:blipFill>
          <a:blip r:embed="rId4"/>
          <a:srcRect l="78753" r="5939" b="77042"/>
          <a:stretch/>
        </p:blipFill>
        <p:spPr>
          <a:xfrm>
            <a:off x="10450440" y="-372960"/>
            <a:ext cx="2108160" cy="1778040"/>
          </a:xfrm>
          <a:prstGeom prst="rect">
            <a:avLst/>
          </a:prstGeom>
          <a:ln>
            <a:noFill/>
          </a:ln>
        </p:spPr>
      </p:pic>
      <p:pic>
        <p:nvPicPr>
          <p:cNvPr id="5264" name="Bản ghi Mới 32.m4a"/>
          <p:cNvPicPr/>
          <p:nvPr/>
        </p:nvPicPr>
        <p:blipFill>
          <a:blip r:embed="rId5"/>
          <a:stretch/>
        </p:blipFill>
        <p:spPr>
          <a:xfrm>
            <a:off x="415800" y="6186600"/>
            <a:ext cx="406440" cy="406440"/>
          </a:xfrm>
          <a:prstGeom prst="rect">
            <a:avLst/>
          </a:prstGeom>
          <a:ln>
            <a:noFill/>
          </a:ln>
        </p:spPr>
      </p:pic>
      <p:pic>
        <p:nvPicPr>
          <p:cNvPr id="5265" name="Picture 20" descr="Lạc với tác dụng của cây lạc và cách dùng cây lạc trị bệnh như thế nào?"/>
          <p:cNvPicPr/>
          <p:nvPr/>
        </p:nvPicPr>
        <p:blipFill>
          <a:blip r:embed="rId6"/>
          <a:stretch/>
        </p:blipFill>
        <p:spPr>
          <a:xfrm>
            <a:off x="3240" y="0"/>
            <a:ext cx="5462640" cy="5548320"/>
          </a:xfrm>
          <a:prstGeom prst="rect">
            <a:avLst/>
          </a:prstGeom>
          <a:ln>
            <a:noFill/>
          </a:ln>
        </p:spPr>
      </p:pic>
      <p:pic>
        <p:nvPicPr>
          <p:cNvPr id="5266" name="Picture 22" descr="Cá rô phi tươi sống túi 300g giá tốt tại Bách hoá XANH"/>
          <p:cNvPicPr/>
          <p:nvPr/>
        </p:nvPicPr>
        <p:blipFill>
          <a:blip r:embed="rId7"/>
          <a:stretch/>
        </p:blipFill>
        <p:spPr>
          <a:xfrm>
            <a:off x="5465880" y="0"/>
            <a:ext cx="6726240" cy="5568840"/>
          </a:xfrm>
          <a:prstGeom prst="rect">
            <a:avLst/>
          </a:prstGeom>
          <a:ln>
            <a:noFill/>
          </a:ln>
        </p:spPr>
      </p:pic>
      <p:graphicFrame>
        <p:nvGraphicFramePr>
          <p:cNvPr id="5267" name="Table 1"/>
          <p:cNvGraphicFramePr/>
          <p:nvPr/>
        </p:nvGraphicFramePr>
        <p:xfrm>
          <a:off x="3475080" y="5927760"/>
          <a:ext cx="4754520" cy="518160"/>
        </p:xfrm>
        <a:graphic>
          <a:graphicData uri="http://schemas.openxmlformats.org/drawingml/2006/table">
            <a:tbl>
              <a:tblPr/>
              <a:tblGrid>
                <a:gridCol w="475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1" strike="noStrike" spc="-1" dirty="0" err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Nửa</a:t>
                      </a:r>
                      <a:r>
                        <a:rPr lang="en-US" sz="2800" b="1" strike="noStrike" spc="-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strike="noStrike" spc="-1" dirty="0" err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cân</a:t>
                      </a:r>
                      <a:r>
                        <a:rPr lang="en-US" sz="2800" b="1" strike="noStrike" spc="-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 hay </a:t>
                      </a:r>
                      <a:r>
                        <a:rPr lang="en-US" sz="2800" b="1" strike="noStrike" spc="-1" dirty="0" err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nửa</a:t>
                      </a:r>
                      <a:r>
                        <a:rPr lang="en-US" sz="2800" b="1" strike="noStrike" spc="-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strike="noStrike" spc="-1" dirty="0" err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kí</a:t>
                      </a:r>
                      <a:r>
                        <a:rPr lang="en-US" sz="2800" b="1" strike="noStrike" spc="-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  = 0,5kg</a:t>
                      </a:r>
                      <a:endParaRPr lang="en-US" sz="2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5760">
                      <a:solidFill>
                        <a:srgbClr val="FFFFFF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5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9" dur="2000"/>
                                        <p:tgtEl>
                                          <p:spTgt spid="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Effect">
                      <p:stCondLst>
                        <p:cond delay="indefinite"/>
                      </p:stCondLst>
                      <p:childTnLst>
                        <p:par>
                          <p:cTn id="2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5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5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5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3" name="图片 3"/>
          <p:cNvPicPr/>
          <p:nvPr/>
        </p:nvPicPr>
        <p:blipFill>
          <a:blip r:embed="rId3"/>
          <a:stretch/>
        </p:blipFill>
        <p:spPr>
          <a:xfrm>
            <a:off x="-42840" y="-84240"/>
            <a:ext cx="12188880" cy="6854760"/>
          </a:xfrm>
          <a:prstGeom prst="rect">
            <a:avLst/>
          </a:prstGeom>
          <a:ln>
            <a:noFill/>
          </a:ln>
        </p:spPr>
      </p:pic>
      <p:sp>
        <p:nvSpPr>
          <p:cNvPr id="4954" name="CustomShape 1"/>
          <p:cNvSpPr/>
          <p:nvPr/>
        </p:nvSpPr>
        <p:spPr>
          <a:xfrm>
            <a:off x="5583240" y="522360"/>
            <a:ext cx="3249720" cy="703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CÁCH CHƠI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955" name="Group 2"/>
          <p:cNvGrpSpPr/>
          <p:nvPr/>
        </p:nvGrpSpPr>
        <p:grpSpPr>
          <a:xfrm>
            <a:off x="19080" y="-58680"/>
            <a:ext cx="12192120" cy="6878520"/>
            <a:chOff x="19080" y="-58680"/>
            <a:chExt cx="12192120" cy="6878520"/>
          </a:xfrm>
        </p:grpSpPr>
        <p:pic>
          <p:nvPicPr>
            <p:cNvPr id="4956" name="图片 29"/>
            <p:cNvPicPr/>
            <p:nvPr/>
          </p:nvPicPr>
          <p:blipFill>
            <a:blip r:embed="rId4"/>
            <a:srcRect r="49168" b="13700"/>
            <a:stretch/>
          </p:blipFill>
          <p:spPr>
            <a:xfrm>
              <a:off x="21600" y="-58680"/>
              <a:ext cx="4993560" cy="512496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957" name="Group 3"/>
            <p:cNvGrpSpPr/>
            <p:nvPr/>
          </p:nvGrpSpPr>
          <p:grpSpPr>
            <a:xfrm>
              <a:off x="19080" y="3890160"/>
              <a:ext cx="12192120" cy="2929680"/>
              <a:chOff x="19080" y="3890160"/>
              <a:chExt cx="12192120" cy="2929680"/>
            </a:xfrm>
          </p:grpSpPr>
          <p:pic>
            <p:nvPicPr>
              <p:cNvPr id="4958" name="图片 31"/>
              <p:cNvPicPr/>
              <p:nvPr/>
            </p:nvPicPr>
            <p:blipFill>
              <a:blip r:embed="rId5"/>
              <a:srcRect t="65746"/>
              <a:stretch/>
            </p:blipFill>
            <p:spPr>
              <a:xfrm>
                <a:off x="19080" y="4448880"/>
                <a:ext cx="12192120" cy="2349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59" name="图片 32"/>
              <p:cNvPicPr/>
              <p:nvPr/>
            </p:nvPicPr>
            <p:blipFill>
              <a:blip r:embed="rId6"/>
              <a:srcRect t="57596" r="73543" b="16480"/>
              <a:stretch/>
            </p:blipFill>
            <p:spPr>
              <a:xfrm>
                <a:off x="19080" y="3890160"/>
                <a:ext cx="3225600" cy="17776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60" name="图片 33"/>
              <p:cNvPicPr/>
              <p:nvPr/>
            </p:nvPicPr>
            <p:blipFill>
              <a:blip r:embed="rId7"/>
              <a:srcRect l="32604" t="72039" r="27709" b="2034"/>
              <a:stretch/>
            </p:blipFill>
            <p:spPr>
              <a:xfrm>
                <a:off x="3994200" y="4880520"/>
                <a:ext cx="4838760" cy="17776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61" name="图片 34"/>
              <p:cNvPicPr/>
              <p:nvPr/>
            </p:nvPicPr>
            <p:blipFill>
              <a:blip r:embed="rId8"/>
              <a:srcRect l="22709" t="62969" r="56251" b="7772"/>
              <a:stretch/>
            </p:blipFill>
            <p:spPr>
              <a:xfrm>
                <a:off x="2787480" y="4258440"/>
                <a:ext cx="2565360" cy="20062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62" name="图片 35"/>
              <p:cNvPicPr/>
              <p:nvPr/>
            </p:nvPicPr>
            <p:blipFill>
              <a:blip r:embed="rId9"/>
              <a:srcRect l="73513" t="56668" r="3960" b="28"/>
              <a:stretch/>
            </p:blipFill>
            <p:spPr>
              <a:xfrm>
                <a:off x="8285040" y="4597560"/>
                <a:ext cx="2055600" cy="22222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4963" name="图片 17"/>
          <p:cNvPicPr/>
          <p:nvPr/>
        </p:nvPicPr>
        <p:blipFill>
          <a:blip r:embed="rId10"/>
          <a:srcRect l="78753" r="5939" b="77042"/>
          <a:stretch/>
        </p:blipFill>
        <p:spPr>
          <a:xfrm>
            <a:off x="9396360" y="-219240"/>
            <a:ext cx="2108160" cy="1778040"/>
          </a:xfrm>
          <a:prstGeom prst="rect">
            <a:avLst/>
          </a:prstGeom>
          <a:ln>
            <a:noFill/>
          </a:ln>
        </p:spPr>
      </p:pic>
      <p:pic>
        <p:nvPicPr>
          <p:cNvPr id="4964" name="Bản ghi Mới 10.m4a"/>
          <p:cNvPicPr/>
          <p:nvPr/>
        </p:nvPicPr>
        <p:blipFill>
          <a:blip r:embed="rId11"/>
          <a:stretch/>
        </p:blipFill>
        <p:spPr>
          <a:xfrm>
            <a:off x="411120" y="6159600"/>
            <a:ext cx="406440" cy="406440"/>
          </a:xfrm>
          <a:prstGeom prst="rect">
            <a:avLst/>
          </a:prstGeom>
          <a:ln>
            <a:noFill/>
          </a:ln>
        </p:spPr>
      </p:pic>
      <p:sp>
        <p:nvSpPr>
          <p:cNvPr id="4965" name="CustomShape 4"/>
          <p:cNvSpPr/>
          <p:nvPr/>
        </p:nvSpPr>
        <p:spPr>
          <a:xfrm>
            <a:off x="1893960" y="2235240"/>
            <a:ext cx="9516960" cy="22269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Lần lượt từng câu hỏi, với mỗi câu hỏi  HS lựa chọn đáp án đúng nhất.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Học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sinh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chọn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đáp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án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nào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sẽ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bấm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vào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củ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cà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rốt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theo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đáp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án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đó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Chú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thỏ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sẽ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tự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đi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đến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nhổ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cà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rốt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Cuối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cùng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bấm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vào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bác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nông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dân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sẽ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ra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đáp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án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đúng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Bấm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vào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màn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qua slide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chứa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hỏi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tiếp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theo.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"/>
                                        <p:tgtEl>
                                          <p:spTgt spid="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300"/>
                                        <p:tgtEl>
                                          <p:spTgt spid="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Effect">
                            <p:stCondLst>
                              <p:cond delay="300"/>
                            </p:stCondLst>
                            <p:childTnLst>
                              <p:par>
                                <p:cTn id="12" presetID="1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3" dur="7754" fill="hold"/>
                                        <p:tgtEl>
                                          <p:spTgt spid="49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590424" y="1380388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679" y="3679371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3235" y="59843"/>
            <a:ext cx="2248412" cy="19181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4838" y="1929715"/>
            <a:ext cx="49039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Goodbye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74" y="0"/>
            <a:ext cx="3612032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83161" y="1843385"/>
            <a:ext cx="554583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2698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63" y="2841625"/>
            <a:ext cx="159564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158" y="2379663"/>
            <a:ext cx="2719741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49" y="3201988"/>
            <a:ext cx="1981458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9800" y="5418139"/>
            <a:ext cx="113362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4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7139" y="5418139"/>
            <a:ext cx="113362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5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5426" y="5418139"/>
            <a:ext cx="1135211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6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677" y="5418139"/>
            <a:ext cx="1135211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38336" y="6110288"/>
            <a:ext cx="10239120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1E7029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144" y="2536825"/>
            <a:ext cx="81290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24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75" y="2841837"/>
            <a:ext cx="1596068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40" y="330406"/>
            <a:ext cx="2214967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02430" y="442174"/>
            <a:ext cx="330243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630" y="3301355"/>
            <a:ext cx="2244466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21" y="2284902"/>
            <a:ext cx="2108475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655963" y="3027879"/>
            <a:ext cx="4547192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429285" y="1276351"/>
            <a:ext cx="4031256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55920" y="3924301"/>
            <a:ext cx="4166143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541048" y="408655"/>
            <a:ext cx="6526763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01" y="2690473"/>
            <a:ext cx="2244466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9"/>
            <a:ext cx="1414763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246211" y="3769123"/>
            <a:ext cx="4547192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9240" y="5413877"/>
            <a:ext cx="1134682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6709" y="5417842"/>
            <a:ext cx="1134682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6054" y="5417842"/>
            <a:ext cx="1134682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730" y="5417842"/>
            <a:ext cx="1134682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26981" y="6050477"/>
            <a:ext cx="10239779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" name="ghi âm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1630" y="162475"/>
            <a:ext cx="812906" cy="609600"/>
          </a:xfrm>
          <a:prstGeom prst="rect">
            <a:avLst/>
          </a:prstGeom>
        </p:spPr>
      </p:pic>
      <p:pic>
        <p:nvPicPr>
          <p:cNvPr id="4" name="ghi âm 2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1930" y="772075"/>
            <a:ext cx="812906" cy="609600"/>
          </a:xfrm>
          <a:prstGeom prst="rect">
            <a:avLst/>
          </a:prstGeom>
        </p:spPr>
      </p:pic>
      <p:pic>
        <p:nvPicPr>
          <p:cNvPr id="6" name="Ghi âm 3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1930" y="1642156"/>
            <a:ext cx="812906" cy="609600"/>
          </a:xfrm>
          <a:prstGeom prst="rect">
            <a:avLst/>
          </a:prstGeom>
        </p:spPr>
      </p:pic>
      <p:pic>
        <p:nvPicPr>
          <p:cNvPr id="18" name="Ghi âm 4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1930" y="2284902"/>
            <a:ext cx="812906" cy="609600"/>
          </a:xfrm>
          <a:prstGeom prst="rect">
            <a:avLst/>
          </a:prstGeom>
        </p:spPr>
      </p:pic>
      <p:pic>
        <p:nvPicPr>
          <p:cNvPr id="20" name="Ghi âm 5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06828" y="3090708"/>
            <a:ext cx="81290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1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1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2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3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4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74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84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334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31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810"/>
                            </p:stCondLst>
                            <p:childTnLst>
                              <p:par>
                                <p:cTn id="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6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729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229"/>
                            </p:stCondLst>
                            <p:childTnLst>
                              <p:par>
                                <p:cTn id="6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6479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6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9081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9091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9101"/>
                            </p:stCondLst>
                            <p:childTnLst>
                              <p:par>
                                <p:cTn id="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86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9601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611"/>
                            </p:stCondLst>
                            <p:childTnLst>
                              <p:par>
                                <p:cTn id="9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611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8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0" name="Picture 10"/>
          <p:cNvPicPr/>
          <p:nvPr/>
        </p:nvPicPr>
        <p:blipFill>
          <a:blip r:embed="rId5"/>
          <a:stretch/>
        </p:blipFill>
        <p:spPr>
          <a:xfrm>
            <a:off x="9720360" y="4556160"/>
            <a:ext cx="1666800" cy="1334880"/>
          </a:xfrm>
          <a:prstGeom prst="rect">
            <a:avLst/>
          </a:prstGeom>
          <a:ln>
            <a:noFill/>
          </a:ln>
        </p:spPr>
      </p:pic>
      <p:pic>
        <p:nvPicPr>
          <p:cNvPr id="5001" name="Picture 18"/>
          <p:cNvPicPr/>
          <p:nvPr/>
        </p:nvPicPr>
        <p:blipFill>
          <a:blip r:embed="rId5"/>
          <a:stretch/>
        </p:blipFill>
        <p:spPr>
          <a:xfrm>
            <a:off x="6757920" y="4489560"/>
            <a:ext cx="1666800" cy="1336680"/>
          </a:xfrm>
          <a:prstGeom prst="rect">
            <a:avLst/>
          </a:prstGeom>
          <a:ln>
            <a:noFill/>
          </a:ln>
        </p:spPr>
      </p:pic>
      <p:pic>
        <p:nvPicPr>
          <p:cNvPr id="5002" name="Picture 23"/>
          <p:cNvPicPr/>
          <p:nvPr/>
        </p:nvPicPr>
        <p:blipFill>
          <a:blip r:embed="rId5"/>
          <a:stretch/>
        </p:blipFill>
        <p:spPr>
          <a:xfrm>
            <a:off x="3778200" y="4527720"/>
            <a:ext cx="1665360" cy="1336680"/>
          </a:xfrm>
          <a:prstGeom prst="rect">
            <a:avLst/>
          </a:prstGeom>
          <a:ln>
            <a:noFill/>
          </a:ln>
        </p:spPr>
      </p:pic>
      <p:pic>
        <p:nvPicPr>
          <p:cNvPr id="5003" name="Picture 74"/>
          <p:cNvPicPr/>
          <p:nvPr/>
        </p:nvPicPr>
        <p:blipFill>
          <a:blip r:embed="rId6"/>
          <a:stretch/>
        </p:blipFill>
        <p:spPr>
          <a:xfrm>
            <a:off x="3065400" y="2841480"/>
            <a:ext cx="1595520" cy="927360"/>
          </a:xfrm>
          <a:prstGeom prst="rect">
            <a:avLst/>
          </a:prstGeom>
          <a:ln>
            <a:noFill/>
          </a:ln>
        </p:spPr>
      </p:pic>
      <p:sp>
        <p:nvSpPr>
          <p:cNvPr id="5004" name="CustomShape 1"/>
          <p:cNvSpPr/>
          <p:nvPr/>
        </p:nvSpPr>
        <p:spPr>
          <a:xfrm>
            <a:off x="3139920" y="3960720"/>
            <a:ext cx="2884680" cy="2082960"/>
          </a:xfrm>
          <a:prstGeom prst="sun">
            <a:avLst>
              <a:gd name="adj" fmla="val 25000"/>
            </a:avLst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05" name="Picture 32"/>
          <p:cNvPicPr/>
          <p:nvPr/>
        </p:nvPicPr>
        <p:blipFill>
          <a:blip r:embed="rId7"/>
          <a:stretch/>
        </p:blipFill>
        <p:spPr>
          <a:xfrm flipH="1">
            <a:off x="304560" y="330120"/>
            <a:ext cx="2214360" cy="3237120"/>
          </a:xfrm>
          <a:prstGeom prst="rect">
            <a:avLst/>
          </a:prstGeom>
          <a:ln>
            <a:noFill/>
          </a:ln>
        </p:spPr>
      </p:pic>
      <p:pic>
        <p:nvPicPr>
          <p:cNvPr id="5006" name="Picture 4"/>
          <p:cNvPicPr/>
          <p:nvPr/>
        </p:nvPicPr>
        <p:blipFill>
          <a:blip r:embed="rId8"/>
          <a:stretch/>
        </p:blipFill>
        <p:spPr>
          <a:xfrm flipH="1">
            <a:off x="-460440" y="2209680"/>
            <a:ext cx="2611440" cy="1871640"/>
          </a:xfrm>
          <a:prstGeom prst="rect">
            <a:avLst/>
          </a:prstGeom>
          <a:ln>
            <a:noFill/>
          </a:ln>
        </p:spPr>
      </p:pic>
      <p:pic>
        <p:nvPicPr>
          <p:cNvPr id="5007" name="Picture 15"/>
          <p:cNvPicPr/>
          <p:nvPr/>
        </p:nvPicPr>
        <p:blipFill>
          <a:blip r:embed="rId9"/>
          <a:stretch/>
        </p:blipFill>
        <p:spPr>
          <a:xfrm>
            <a:off x="0" y="2405160"/>
            <a:ext cx="1414440" cy="1266840"/>
          </a:xfrm>
          <a:prstGeom prst="rect">
            <a:avLst/>
          </a:prstGeom>
          <a:ln>
            <a:noFill/>
          </a:ln>
        </p:spPr>
      </p:pic>
      <p:pic>
        <p:nvPicPr>
          <p:cNvPr id="5008" name="Picture 27"/>
          <p:cNvPicPr/>
          <p:nvPr/>
        </p:nvPicPr>
        <p:blipFill>
          <a:blip r:embed="rId5"/>
          <a:stretch/>
        </p:blipFill>
        <p:spPr>
          <a:xfrm>
            <a:off x="903240" y="4489560"/>
            <a:ext cx="1666800" cy="1336680"/>
          </a:xfrm>
          <a:prstGeom prst="rect">
            <a:avLst/>
          </a:prstGeom>
          <a:ln>
            <a:noFill/>
          </a:ln>
        </p:spPr>
      </p:pic>
      <p:pic>
        <p:nvPicPr>
          <p:cNvPr id="5009" name="Picture 11"/>
          <p:cNvPicPr/>
          <p:nvPr/>
        </p:nvPicPr>
        <p:blipFill>
          <a:blip r:embed="rId10"/>
          <a:stretch/>
        </p:blipFill>
        <p:spPr>
          <a:xfrm>
            <a:off x="9591840" y="4556160"/>
            <a:ext cx="1923840" cy="1309680"/>
          </a:xfrm>
          <a:prstGeom prst="rect">
            <a:avLst/>
          </a:prstGeom>
          <a:ln>
            <a:noFill/>
          </a:ln>
        </p:spPr>
      </p:pic>
      <p:pic>
        <p:nvPicPr>
          <p:cNvPr id="5010" name="Picture 13"/>
          <p:cNvPicPr/>
          <p:nvPr/>
        </p:nvPicPr>
        <p:blipFill>
          <a:blip r:embed="rId11"/>
          <a:srcRect b="50263"/>
          <a:stretch/>
        </p:blipFill>
        <p:spPr>
          <a:xfrm rot="3519000">
            <a:off x="11103120" y="5377320"/>
            <a:ext cx="822600" cy="817560"/>
          </a:xfrm>
          <a:prstGeom prst="rect">
            <a:avLst/>
          </a:prstGeom>
          <a:ln>
            <a:noFill/>
          </a:ln>
        </p:spPr>
      </p:pic>
      <p:pic>
        <p:nvPicPr>
          <p:cNvPr id="5011" name="Picture 5"/>
          <p:cNvPicPr/>
          <p:nvPr/>
        </p:nvPicPr>
        <p:blipFill>
          <a:blip r:embed="rId12"/>
          <a:stretch/>
        </p:blipFill>
        <p:spPr>
          <a:xfrm rot="184200">
            <a:off x="9788400" y="5417640"/>
            <a:ext cx="1133640" cy="1273320"/>
          </a:xfrm>
          <a:prstGeom prst="rect">
            <a:avLst/>
          </a:prstGeom>
          <a:ln>
            <a:noFill/>
          </a:ln>
        </p:spPr>
      </p:pic>
      <p:pic>
        <p:nvPicPr>
          <p:cNvPr id="5012" name="Picture 16"/>
          <p:cNvPicPr/>
          <p:nvPr/>
        </p:nvPicPr>
        <p:blipFill>
          <a:blip r:embed="rId10"/>
          <a:stretch/>
        </p:blipFill>
        <p:spPr>
          <a:xfrm>
            <a:off x="6629400" y="4489560"/>
            <a:ext cx="1924200" cy="1309680"/>
          </a:xfrm>
          <a:prstGeom prst="rect">
            <a:avLst/>
          </a:prstGeom>
          <a:ln>
            <a:noFill/>
          </a:ln>
        </p:spPr>
      </p:pic>
      <p:pic>
        <p:nvPicPr>
          <p:cNvPr id="5013" name="Picture 20"/>
          <p:cNvPicPr/>
          <p:nvPr/>
        </p:nvPicPr>
        <p:blipFill>
          <a:blip r:embed="rId11"/>
          <a:srcRect b="50263"/>
          <a:stretch/>
        </p:blipFill>
        <p:spPr>
          <a:xfrm rot="3519000">
            <a:off x="8141040" y="5310720"/>
            <a:ext cx="822240" cy="817560"/>
          </a:xfrm>
          <a:prstGeom prst="rect">
            <a:avLst/>
          </a:prstGeom>
          <a:ln>
            <a:noFill/>
          </a:ln>
        </p:spPr>
      </p:pic>
      <p:pic>
        <p:nvPicPr>
          <p:cNvPr id="5014" name="Picture 21"/>
          <p:cNvPicPr/>
          <p:nvPr/>
        </p:nvPicPr>
        <p:blipFill>
          <a:blip r:embed="rId12"/>
          <a:stretch/>
        </p:blipFill>
        <p:spPr>
          <a:xfrm rot="184200">
            <a:off x="6826320" y="5417640"/>
            <a:ext cx="1133280" cy="1273320"/>
          </a:xfrm>
          <a:prstGeom prst="rect">
            <a:avLst/>
          </a:prstGeom>
          <a:ln>
            <a:noFill/>
          </a:ln>
        </p:spPr>
      </p:pic>
      <p:pic>
        <p:nvPicPr>
          <p:cNvPr id="5015" name="Picture 22"/>
          <p:cNvPicPr/>
          <p:nvPr/>
        </p:nvPicPr>
        <p:blipFill>
          <a:blip r:embed="rId13"/>
          <a:stretch/>
        </p:blipFill>
        <p:spPr>
          <a:xfrm>
            <a:off x="3873600" y="4346640"/>
            <a:ext cx="1415880" cy="1311120"/>
          </a:xfrm>
          <a:prstGeom prst="rect">
            <a:avLst/>
          </a:prstGeom>
          <a:ln>
            <a:noFill/>
          </a:ln>
        </p:spPr>
      </p:pic>
      <p:pic>
        <p:nvPicPr>
          <p:cNvPr id="5016" name="Picture 25"/>
          <p:cNvPicPr/>
          <p:nvPr/>
        </p:nvPicPr>
        <p:blipFill>
          <a:blip r:embed="rId12"/>
          <a:stretch/>
        </p:blipFill>
        <p:spPr>
          <a:xfrm rot="184200">
            <a:off x="3844800" y="5417640"/>
            <a:ext cx="1135080" cy="1273320"/>
          </a:xfrm>
          <a:prstGeom prst="rect">
            <a:avLst/>
          </a:prstGeom>
          <a:ln>
            <a:noFill/>
          </a:ln>
        </p:spPr>
      </p:pic>
      <p:pic>
        <p:nvPicPr>
          <p:cNvPr id="5017" name="Picture 26"/>
          <p:cNvPicPr/>
          <p:nvPr/>
        </p:nvPicPr>
        <p:blipFill>
          <a:blip r:embed="rId10"/>
          <a:stretch/>
        </p:blipFill>
        <p:spPr>
          <a:xfrm>
            <a:off x="755640" y="4384800"/>
            <a:ext cx="2108160" cy="1436400"/>
          </a:xfrm>
          <a:prstGeom prst="rect">
            <a:avLst/>
          </a:prstGeom>
          <a:ln>
            <a:noFill/>
          </a:ln>
        </p:spPr>
      </p:pic>
      <p:pic>
        <p:nvPicPr>
          <p:cNvPr id="5018" name="Picture 29"/>
          <p:cNvPicPr/>
          <p:nvPr/>
        </p:nvPicPr>
        <p:blipFill>
          <a:blip r:embed="rId12"/>
          <a:stretch/>
        </p:blipFill>
        <p:spPr>
          <a:xfrm rot="184200">
            <a:off x="971640" y="5417640"/>
            <a:ext cx="1135080" cy="1273320"/>
          </a:xfrm>
          <a:prstGeom prst="rect">
            <a:avLst/>
          </a:prstGeom>
          <a:ln>
            <a:noFill/>
          </a:ln>
        </p:spPr>
      </p:pic>
      <p:sp>
        <p:nvSpPr>
          <p:cNvPr id="5019" name="CustomShape 2"/>
          <p:cNvSpPr/>
          <p:nvPr/>
        </p:nvSpPr>
        <p:spPr>
          <a:xfrm>
            <a:off x="2151000" y="9360"/>
            <a:ext cx="9407520" cy="1393920"/>
          </a:xfrm>
          <a:prstGeom prst="wedgeRoundRectCallout">
            <a:avLst>
              <a:gd name="adj1" fmla="val -58472"/>
              <a:gd name="adj2" fmla="val 22449"/>
              <a:gd name="adj3" fmla="val 16667"/>
            </a:avLst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Cấu tạo của số thập phân gồm có những phần nào?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0" name="CustomShape 3"/>
          <p:cNvSpPr/>
          <p:nvPr/>
        </p:nvSpPr>
        <p:spPr>
          <a:xfrm>
            <a:off x="927000" y="6049800"/>
            <a:ext cx="10238040" cy="824040"/>
          </a:xfrm>
          <a:prstGeom prst="rect">
            <a:avLst/>
          </a:prstGeom>
          <a:solidFill>
            <a:srgbClr val="A3A3E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  A                   B                   C                   D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21" name="Picture 24"/>
          <p:cNvPicPr/>
          <p:nvPr/>
        </p:nvPicPr>
        <p:blipFill>
          <a:blip r:embed="rId11"/>
          <a:srcRect b="50263"/>
          <a:stretch/>
        </p:blipFill>
        <p:spPr>
          <a:xfrm rot="3519000">
            <a:off x="2396880" y="5378400"/>
            <a:ext cx="822600" cy="815760"/>
          </a:xfrm>
          <a:prstGeom prst="rect">
            <a:avLst/>
          </a:prstGeom>
          <a:ln>
            <a:noFill/>
          </a:ln>
        </p:spPr>
      </p:pic>
      <p:sp>
        <p:nvSpPr>
          <p:cNvPr id="5022" name="CustomShape 4"/>
          <p:cNvSpPr/>
          <p:nvPr/>
        </p:nvSpPr>
        <p:spPr>
          <a:xfrm>
            <a:off x="5270400" y="1411200"/>
            <a:ext cx="699624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A : Phần nguyên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3" name="CustomShape 5"/>
          <p:cNvSpPr/>
          <p:nvPr/>
        </p:nvSpPr>
        <p:spPr>
          <a:xfrm>
            <a:off x="5270400" y="1905120"/>
            <a:ext cx="699624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B : Phần nguyên và phần thập phân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4" name="CustomShape 6"/>
          <p:cNvSpPr/>
          <p:nvPr/>
        </p:nvSpPr>
        <p:spPr>
          <a:xfrm>
            <a:off x="5270400" y="2400480"/>
            <a:ext cx="699624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 : Phần thập phân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5" name="CustomShape 7"/>
          <p:cNvSpPr/>
          <p:nvPr/>
        </p:nvSpPr>
        <p:spPr>
          <a:xfrm>
            <a:off x="5270400" y="2894040"/>
            <a:ext cx="699624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D : Phần mười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Effect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5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Effect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5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5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Effect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5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28" restart="whenNotActive" fill="hold" nodeType="interactiveSeq">
                <p:stCondLst>
                  <p:cond evt="onClick" delay="0">
                    <p:tgtEl>
                      <p:spTgt spid="5011"/>
                    </p:tgtEl>
                  </p:cond>
                </p:stCondLst>
                <p:childTnLst>
                  <p:par>
                    <p:cTn id="29" fill="hold" nodeType="clickEffect">
                      <p:stCondLst>
                        <p:cond evt="onClick" delay="0">
                          <p:tgtEl>
                            <p:spTgt spid="5011"/>
                          </p:tgtEl>
                        </p:cond>
                      </p:stCondLst>
                      <p:childTnLst>
                        <p:par>
                          <p:cTn id="3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9" dur="250"/>
                                        <p:tgtEl>
                                          <p:spTgt spid="5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250"/>
                                        <p:tgtEl>
                                          <p:spTgt spid="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Effect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07 -4.81481E-006 L 0.75677 0.30996 E">
                                      <p:cBhvr>
                                        <p:cTn id="46" dur="3000" fill="hold"/>
                                        <p:tgtEl>
                                          <p:spTgt spid="500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Effect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9" dur="250"/>
                                        <p:tgtEl>
                                          <p:spTgt spid="5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250"/>
                                        <p:tgtEl>
                                          <p:spTgt spid="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Effect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Effect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9" dur="250"/>
                                        <p:tgtEl>
                                          <p:spTgt spid="5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72"/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4" dur="250"/>
                                        <p:tgtEl>
                                          <p:spTgt spid="5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7" dur="250"/>
                                        <p:tgtEl>
                                          <p:spTgt spid="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79" dur="250"/>
                                        <p:tgtEl>
                                          <p:spTgt spid="5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81" restart="whenNotActive" fill="hold" nodeType="interactiveSeq">
                <p:stCondLst>
                  <p:cond evt="onClick" delay="0">
                    <p:tgtEl>
                      <p:spTgt spid="5014"/>
                    </p:tgtEl>
                  </p:cond>
                </p:stCondLst>
                <p:childTnLst>
                  <p:par>
                    <p:cTn id="82" fill="hold" nodeType="clickEffect">
                      <p:stCondLst>
                        <p:cond evt="onClick" delay="0">
                          <p:tgtEl>
                            <p:spTgt spid="5014"/>
                          </p:tgtEl>
                        </p:cond>
                      </p:stCondLst>
                      <p:childTnLst>
                        <p:par>
                          <p:cTn id="8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92" dur="250"/>
                                        <p:tgtEl>
                                          <p:spTgt spid="5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6" dur="250"/>
                                        <p:tgtEl>
                                          <p:spTgt spid="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Effect">
                            <p:stCondLst>
                              <p:cond delay="1250"/>
                            </p:stCondLst>
                            <p:childTnLst>
                              <p:par>
                                <p:cTn id="98" presetID="63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07 -4.81481E-006 L 0.54809 0.30024 E">
                                      <p:cBhvr>
                                        <p:cTn id="99" dur="2000" fill="hold"/>
                                        <p:tgtEl>
                                          <p:spTgt spid="500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Effect">
                            <p:stCondLst>
                              <p:cond delay="3250"/>
                            </p:stCondLst>
                            <p:childTnLst>
                              <p:par>
                                <p:cTn id="101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02" dur="250"/>
                                        <p:tgtEl>
                                          <p:spTgt spid="5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6" dur="250"/>
                                        <p:tgtEl>
                                          <p:spTgt spid="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Effect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32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Effect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22" dur="250"/>
                                        <p:tgtEl>
                                          <p:spTgt spid="5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25"/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7" dur="250"/>
                                        <p:tgtEl>
                                          <p:spTgt spid="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0" dur="250"/>
                                        <p:tgtEl>
                                          <p:spTgt spid="5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32" dur="250"/>
                                        <p:tgtEl>
                                          <p:spTgt spid="5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34" restart="whenNotActive" fill="hold" nodeType="interactiveSeq">
                <p:stCondLst>
                  <p:cond evt="onClick" delay="0">
                    <p:tgtEl>
                      <p:spTgt spid="5016"/>
                    </p:tgtEl>
                  </p:cond>
                </p:stCondLst>
                <p:childTnLst>
                  <p:par>
                    <p:cTn id="135" fill="hold" nodeType="clickEffect">
                      <p:stCondLst>
                        <p:cond evt="onClick" delay="0">
                          <p:tgtEl>
                            <p:spTgt spid="5016"/>
                          </p:tgtEl>
                        </p:cond>
                      </p:stCondLst>
                      <p:childTnLst>
                        <p:par>
                          <p:cTn id="13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45" dur="250"/>
                                        <p:tgtEl>
                                          <p:spTgt spid="5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9" dur="250"/>
                                        <p:tgtEl>
                                          <p:spTgt spid="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Effect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07 -4.81481E-006 L 0.33316 0.30024 E">
                                      <p:cBhvr>
                                        <p:cTn id="152" dur="2000" fill="hold"/>
                                        <p:tgtEl>
                                          <p:spTgt spid="500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Effect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55" dur="250"/>
                                        <p:tgtEl>
                                          <p:spTgt spid="5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9" dur="250"/>
                                        <p:tgtEl>
                                          <p:spTgt spid="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Effect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Effect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75" dur="250"/>
                                        <p:tgtEl>
                                          <p:spTgt spid="5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78"/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0" dur="250"/>
                                        <p:tgtEl>
                                          <p:spTgt spid="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82" dur="250"/>
                                        <p:tgtEl>
                                          <p:spTgt spid="50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6" dur="500"/>
                                        <p:tgtEl>
                                          <p:spTgt spid="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8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8" dur="2000" fill="hold"/>
                                        <p:tgtEl>
                                          <p:spTgt spid="50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89" restart="whenNotActive" fill="hold" nodeType="interactiveSeq">
                <p:stCondLst>
                  <p:cond evt="onClick" delay="0">
                    <p:tgtEl>
                      <p:spTgt spid="5018"/>
                    </p:tgtEl>
                  </p:cond>
                </p:stCondLst>
                <p:childTnLst>
                  <p:par>
                    <p:cTn id="190" fill="hold" nodeType="clickEffect">
                      <p:stCondLst>
                        <p:cond evt="onClick" delay="0">
                          <p:tgtEl>
                            <p:spTgt spid="5018"/>
                          </p:tgtEl>
                        </p:cond>
                      </p:stCondLst>
                      <p:childTnLst>
                        <p:par>
                          <p:cTn id="19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2" presetID="32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00" dur="250"/>
                                        <p:tgtEl>
                                          <p:spTgt spid="5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4" dur="250"/>
                                        <p:tgtEl>
                                          <p:spTgt spid="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Effect">
                            <p:stCondLst>
                              <p:cond delay="1250"/>
                            </p:stCondLst>
                            <p:childTnLst>
                              <p:par>
                                <p:cTn id="206" presetID="49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E">
                                      <p:cBhvr>
                                        <p:cTn id="207" dur="2000" fill="hold"/>
                                        <p:tgtEl>
                                          <p:spTgt spid="500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Effect">
                            <p:stCondLst>
                              <p:cond delay="3250"/>
                            </p:stCondLst>
                            <p:childTnLst>
                              <p:par>
                                <p:cTn id="209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10" dur="250"/>
                                        <p:tgtEl>
                                          <p:spTgt spid="5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4" dur="250"/>
                                        <p:tgtEl>
                                          <p:spTgt spid="5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Effect">
                            <p:stCondLst>
                              <p:cond delay="3500"/>
                            </p:stCondLst>
                            <p:childTnLst>
                              <p:par>
                                <p:cTn id="216" presetID="32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2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Effect">
                            <p:stCondLst>
                              <p:cond delay="5500"/>
                            </p:stCondLst>
                            <p:childTnLst>
                              <p:par>
                                <p:cTn id="229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30" dur="250"/>
                                        <p:tgtEl>
                                          <p:spTgt spid="5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233"/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5" dur="250"/>
                                        <p:tgtEl>
                                          <p:spTgt spid="5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8" dur="250"/>
                                        <p:tgtEl>
                                          <p:spTgt spid="5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40" dur="250"/>
                                        <p:tgtEl>
                                          <p:spTgt spid="5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242" restart="whenNotActive" fill="hold" nodeType="interactiveSeq">
                <p:stCondLst>
                  <p:cond evt="onClick" delay="0">
                    <p:tgtEl>
                      <p:spTgt spid="5005"/>
                    </p:tgtEl>
                  </p:cond>
                </p:stCondLst>
                <p:childTnLst>
                  <p:par>
                    <p:cTn id="243" fill="hold" nodeType="clickEffect">
                      <p:stCondLst>
                        <p:cond evt="onClick" delay="0">
                          <p:tgtEl>
                            <p:spTgt spid="5005"/>
                          </p:tgtEl>
                        </p:cond>
                      </p:stCondLst>
                      <p:childTnLst>
                        <p:par>
                          <p:cTn id="24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45" presetID="32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246"/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  <p:animRot by="120000">
                                      <p:cBhvr>
                                        <p:cTn id="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24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5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5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5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5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5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5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5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5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4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5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5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5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5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6" name="Picture 18"/>
          <p:cNvPicPr/>
          <p:nvPr/>
        </p:nvPicPr>
        <p:blipFill>
          <a:blip r:embed="rId5"/>
          <a:stretch/>
        </p:blipFill>
        <p:spPr>
          <a:xfrm>
            <a:off x="6757920" y="4489560"/>
            <a:ext cx="1666800" cy="1336680"/>
          </a:xfrm>
          <a:prstGeom prst="rect">
            <a:avLst/>
          </a:prstGeom>
          <a:ln>
            <a:noFill/>
          </a:ln>
        </p:spPr>
      </p:pic>
      <p:pic>
        <p:nvPicPr>
          <p:cNvPr id="5027" name="Picture 74"/>
          <p:cNvPicPr/>
          <p:nvPr/>
        </p:nvPicPr>
        <p:blipFill>
          <a:blip r:embed="rId6"/>
          <a:stretch/>
        </p:blipFill>
        <p:spPr>
          <a:xfrm>
            <a:off x="3065400" y="2841480"/>
            <a:ext cx="1595520" cy="927360"/>
          </a:xfrm>
          <a:prstGeom prst="rect">
            <a:avLst/>
          </a:prstGeom>
          <a:ln>
            <a:noFill/>
          </a:ln>
        </p:spPr>
      </p:pic>
      <p:sp>
        <p:nvSpPr>
          <p:cNvPr id="5028" name="CustomShape 1"/>
          <p:cNvSpPr/>
          <p:nvPr/>
        </p:nvSpPr>
        <p:spPr>
          <a:xfrm>
            <a:off x="254160" y="3981600"/>
            <a:ext cx="2882880" cy="2082600"/>
          </a:xfrm>
          <a:prstGeom prst="sun">
            <a:avLst>
              <a:gd name="adj" fmla="val 25000"/>
            </a:avLst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29" name="Picture 32"/>
          <p:cNvPicPr/>
          <p:nvPr/>
        </p:nvPicPr>
        <p:blipFill>
          <a:blip r:embed="rId7"/>
          <a:stretch/>
        </p:blipFill>
        <p:spPr>
          <a:xfrm flipH="1">
            <a:off x="304560" y="330120"/>
            <a:ext cx="2214360" cy="3237120"/>
          </a:xfrm>
          <a:prstGeom prst="rect">
            <a:avLst/>
          </a:prstGeom>
          <a:ln>
            <a:noFill/>
          </a:ln>
        </p:spPr>
      </p:pic>
      <p:pic>
        <p:nvPicPr>
          <p:cNvPr id="5030" name="Picture 4"/>
          <p:cNvPicPr/>
          <p:nvPr/>
        </p:nvPicPr>
        <p:blipFill>
          <a:blip r:embed="rId8"/>
          <a:stretch/>
        </p:blipFill>
        <p:spPr>
          <a:xfrm flipH="1">
            <a:off x="-460440" y="2209680"/>
            <a:ext cx="2611440" cy="1871640"/>
          </a:xfrm>
          <a:prstGeom prst="rect">
            <a:avLst/>
          </a:prstGeom>
          <a:ln>
            <a:noFill/>
          </a:ln>
        </p:spPr>
      </p:pic>
      <p:pic>
        <p:nvPicPr>
          <p:cNvPr id="5031" name="Picture 15"/>
          <p:cNvPicPr/>
          <p:nvPr/>
        </p:nvPicPr>
        <p:blipFill>
          <a:blip r:embed="rId9"/>
          <a:stretch/>
        </p:blipFill>
        <p:spPr>
          <a:xfrm>
            <a:off x="0" y="2405160"/>
            <a:ext cx="1414440" cy="1266840"/>
          </a:xfrm>
          <a:prstGeom prst="rect">
            <a:avLst/>
          </a:prstGeom>
          <a:ln>
            <a:noFill/>
          </a:ln>
        </p:spPr>
      </p:pic>
      <p:sp>
        <p:nvSpPr>
          <p:cNvPr id="5032" name="CustomShape 2"/>
          <p:cNvSpPr/>
          <p:nvPr/>
        </p:nvSpPr>
        <p:spPr>
          <a:xfrm>
            <a:off x="4925880" y="1657440"/>
            <a:ext cx="69976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A : 36,8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33" name="Picture 27"/>
          <p:cNvPicPr/>
          <p:nvPr/>
        </p:nvPicPr>
        <p:blipFill>
          <a:blip r:embed="rId5"/>
          <a:stretch/>
        </p:blipFill>
        <p:spPr>
          <a:xfrm>
            <a:off x="903240" y="4489560"/>
            <a:ext cx="1666800" cy="1336680"/>
          </a:xfrm>
          <a:prstGeom prst="rect">
            <a:avLst/>
          </a:prstGeom>
          <a:ln>
            <a:noFill/>
          </a:ln>
        </p:spPr>
      </p:pic>
      <p:pic>
        <p:nvPicPr>
          <p:cNvPr id="5034" name="Picture 16"/>
          <p:cNvPicPr/>
          <p:nvPr/>
        </p:nvPicPr>
        <p:blipFill>
          <a:blip r:embed="rId10"/>
          <a:stretch/>
        </p:blipFill>
        <p:spPr>
          <a:xfrm>
            <a:off x="6629400" y="4489560"/>
            <a:ext cx="1924200" cy="1309680"/>
          </a:xfrm>
          <a:prstGeom prst="rect">
            <a:avLst/>
          </a:prstGeom>
          <a:ln>
            <a:noFill/>
          </a:ln>
        </p:spPr>
      </p:pic>
      <p:pic>
        <p:nvPicPr>
          <p:cNvPr id="5035" name="Picture 20"/>
          <p:cNvPicPr/>
          <p:nvPr/>
        </p:nvPicPr>
        <p:blipFill>
          <a:blip r:embed="rId11"/>
          <a:srcRect b="50263"/>
          <a:stretch/>
        </p:blipFill>
        <p:spPr>
          <a:xfrm rot="3519000">
            <a:off x="8141040" y="5310720"/>
            <a:ext cx="822240" cy="817560"/>
          </a:xfrm>
          <a:prstGeom prst="rect">
            <a:avLst/>
          </a:prstGeom>
          <a:ln>
            <a:noFill/>
          </a:ln>
        </p:spPr>
      </p:pic>
      <p:pic>
        <p:nvPicPr>
          <p:cNvPr id="5036" name="Picture 21"/>
          <p:cNvPicPr/>
          <p:nvPr/>
        </p:nvPicPr>
        <p:blipFill>
          <a:blip r:embed="rId12"/>
          <a:stretch/>
        </p:blipFill>
        <p:spPr>
          <a:xfrm rot="184200">
            <a:off x="6826320" y="5417640"/>
            <a:ext cx="1133280" cy="1273320"/>
          </a:xfrm>
          <a:prstGeom prst="rect">
            <a:avLst/>
          </a:prstGeom>
          <a:ln>
            <a:noFill/>
          </a:ln>
        </p:spPr>
      </p:pic>
      <p:pic>
        <p:nvPicPr>
          <p:cNvPr id="5037" name="Picture 22"/>
          <p:cNvPicPr/>
          <p:nvPr/>
        </p:nvPicPr>
        <p:blipFill>
          <a:blip r:embed="rId10"/>
          <a:stretch/>
        </p:blipFill>
        <p:spPr>
          <a:xfrm>
            <a:off x="3649680" y="4527720"/>
            <a:ext cx="1922400" cy="1309680"/>
          </a:xfrm>
          <a:prstGeom prst="rect">
            <a:avLst/>
          </a:prstGeom>
          <a:ln>
            <a:noFill/>
          </a:ln>
        </p:spPr>
      </p:pic>
      <p:pic>
        <p:nvPicPr>
          <p:cNvPr id="5038" name="Picture 23"/>
          <p:cNvPicPr/>
          <p:nvPr/>
        </p:nvPicPr>
        <p:blipFill>
          <a:blip r:embed="rId5"/>
          <a:stretch/>
        </p:blipFill>
        <p:spPr>
          <a:xfrm>
            <a:off x="3778200" y="4527720"/>
            <a:ext cx="1665360" cy="1336680"/>
          </a:xfrm>
          <a:prstGeom prst="rect">
            <a:avLst/>
          </a:prstGeom>
          <a:ln>
            <a:noFill/>
          </a:ln>
        </p:spPr>
      </p:pic>
      <p:pic>
        <p:nvPicPr>
          <p:cNvPr id="5039" name="Picture 24"/>
          <p:cNvPicPr/>
          <p:nvPr/>
        </p:nvPicPr>
        <p:blipFill>
          <a:blip r:embed="rId11"/>
          <a:srcRect b="50263"/>
          <a:stretch/>
        </p:blipFill>
        <p:spPr>
          <a:xfrm rot="3519000">
            <a:off x="5161320" y="5348880"/>
            <a:ext cx="822240" cy="817560"/>
          </a:xfrm>
          <a:prstGeom prst="rect">
            <a:avLst/>
          </a:prstGeom>
          <a:ln>
            <a:noFill/>
          </a:ln>
        </p:spPr>
      </p:pic>
      <p:pic>
        <p:nvPicPr>
          <p:cNvPr id="5040" name="Picture 25"/>
          <p:cNvPicPr/>
          <p:nvPr/>
        </p:nvPicPr>
        <p:blipFill>
          <a:blip r:embed="rId12"/>
          <a:stretch/>
        </p:blipFill>
        <p:spPr>
          <a:xfrm rot="184200">
            <a:off x="3844800" y="5417640"/>
            <a:ext cx="1135080" cy="1273320"/>
          </a:xfrm>
          <a:prstGeom prst="rect">
            <a:avLst/>
          </a:prstGeom>
          <a:ln>
            <a:noFill/>
          </a:ln>
        </p:spPr>
      </p:pic>
      <p:pic>
        <p:nvPicPr>
          <p:cNvPr id="5041" name="Picture 26"/>
          <p:cNvPicPr/>
          <p:nvPr/>
        </p:nvPicPr>
        <p:blipFill>
          <a:blip r:embed="rId13"/>
          <a:stretch/>
        </p:blipFill>
        <p:spPr>
          <a:xfrm>
            <a:off x="960480" y="4343400"/>
            <a:ext cx="1469880" cy="1360440"/>
          </a:xfrm>
          <a:prstGeom prst="rect">
            <a:avLst/>
          </a:prstGeom>
          <a:ln>
            <a:noFill/>
          </a:ln>
        </p:spPr>
      </p:pic>
      <p:pic>
        <p:nvPicPr>
          <p:cNvPr id="5042" name="Picture 29"/>
          <p:cNvPicPr/>
          <p:nvPr/>
        </p:nvPicPr>
        <p:blipFill>
          <a:blip r:embed="rId12"/>
          <a:stretch/>
        </p:blipFill>
        <p:spPr>
          <a:xfrm rot="184200">
            <a:off x="971640" y="5417640"/>
            <a:ext cx="1135080" cy="1273320"/>
          </a:xfrm>
          <a:prstGeom prst="rect">
            <a:avLst/>
          </a:prstGeom>
          <a:ln>
            <a:noFill/>
          </a:ln>
        </p:spPr>
      </p:pic>
      <p:sp>
        <p:nvSpPr>
          <p:cNvPr id="5043" name="CustomShape 3"/>
          <p:cNvSpPr/>
          <p:nvPr/>
        </p:nvSpPr>
        <p:spPr>
          <a:xfrm>
            <a:off x="2151000" y="9360"/>
            <a:ext cx="9407520" cy="1393920"/>
          </a:xfrm>
          <a:prstGeom prst="wedgeRoundRectCallout">
            <a:avLst>
              <a:gd name="adj1" fmla="val -58472"/>
              <a:gd name="adj2" fmla="val 22449"/>
              <a:gd name="adj3" fmla="val 16667"/>
            </a:avLst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Số nào là số thập phân trong các số sau?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4" name="CustomShape 4"/>
          <p:cNvSpPr/>
          <p:nvPr/>
        </p:nvSpPr>
        <p:spPr>
          <a:xfrm>
            <a:off x="927000" y="6049800"/>
            <a:ext cx="8485200" cy="824040"/>
          </a:xfrm>
          <a:prstGeom prst="rect">
            <a:avLst/>
          </a:prstGeom>
          <a:solidFill>
            <a:srgbClr val="A3A3E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  A            </a:t>
            </a:r>
            <a:r>
              <a:rPr lang="en-US" sz="3200" b="0" strike="noStrike" spc="-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        </a:t>
            </a:r>
            <a:r>
              <a:rPr lang="en-US" sz="3200" b="0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B        </a:t>
            </a:r>
            <a:r>
              <a:rPr lang="en-US" sz="3200" b="0" strike="noStrike" spc="-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            </a:t>
            </a:r>
            <a:r>
              <a:rPr lang="en-US" sz="3200" b="0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C                   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5" name="CustomShape 5"/>
          <p:cNvSpPr/>
          <p:nvPr/>
        </p:nvSpPr>
        <p:spPr>
          <a:xfrm>
            <a:off x="5013360" y="2362320"/>
            <a:ext cx="699624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B : 368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6" name="CustomShape 6"/>
          <p:cNvSpPr/>
          <p:nvPr/>
        </p:nvSpPr>
        <p:spPr>
          <a:xfrm>
            <a:off x="6873840" y="1758960"/>
            <a:ext cx="699624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 :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47" name="Formula 7"/>
              <p:cNvSpPr txBox="1"/>
              <p:nvPr/>
            </p:nvSpPr>
            <p:spPr>
              <a:xfrm>
                <a:off x="7591320" y="1657440"/>
                <a:ext cx="327240" cy="958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lit/>
                                  <m:nor/>
                                </m:rPr>
                                <a:rPr/>
                                <m:t>10</m:t>
                              </m:r>
                            </m:den>
                          </m:f>
                        </m:e>
                        <m:e/>
                      </m:eqAr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Effect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5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Effect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5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Effect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6" dur="10"/>
                                        <p:tgtEl>
                                          <p:spTgt spid="5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10"/>
                                        <p:tgtEl>
                                          <p:spTgt spid="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Effect">
                            <p:stCondLst>
                              <p:cond delay="3510"/>
                            </p:stCondLst>
                            <p:childTnLst>
                              <p:par>
                                <p:cTn id="32" presetID="63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07 -4.81481E-006 L 0.75677 0.30996 E">
                                      <p:cBhvr>
                                        <p:cTn id="33" dur="3000" fill="hold"/>
                                        <p:tgtEl>
                                          <p:spTgt spid="503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Effect">
                            <p:stCondLst>
                              <p:cond delay="6510"/>
                            </p:stCondLst>
                            <p:childTnLst>
                              <p:par>
                                <p:cTn id="35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6" dur="10"/>
                                        <p:tgtEl>
                                          <p:spTgt spid="5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42" dur="500"/>
                                        <p:tgtEl>
                                          <p:spTgt spid="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43" restart="whenNotActive" fill="hold" nodeType="interactiveSeq">
                <p:stCondLst>
                  <p:cond evt="onClick" delay="0">
                    <p:tgtEl>
                      <p:spTgt spid="5036"/>
                    </p:tgtEl>
                  </p:cond>
                </p:stCondLst>
                <p:childTnLst>
                  <p:par>
                    <p:cTn id="44" fill="hold" nodeType="clickEffect">
                      <p:stCondLst>
                        <p:cond evt="onClick" delay="0">
                          <p:tgtEl>
                            <p:spTgt spid="5036"/>
                          </p:tgtEl>
                        </p:cond>
                      </p:stCondLst>
                      <p:childTnLst>
                        <p:par>
                          <p:cTn id="4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54" dur="250"/>
                                        <p:tgtEl>
                                          <p:spTgt spid="5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8" dur="250"/>
                                        <p:tgtEl>
                                          <p:spTgt spid="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Effect">
                            <p:stCondLst>
                              <p:cond delay="1250"/>
                            </p:stCondLst>
                            <p:childTnLst>
                              <p:par>
                                <p:cTn id="60" presetID="63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07 -4.81481E-006 L 0.54809 0.30024 E">
                                      <p:cBhvr>
                                        <p:cTn id="61" dur="2000" fill="hold"/>
                                        <p:tgtEl>
                                          <p:spTgt spid="503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Effect">
                            <p:stCondLst>
                              <p:cond delay="3250"/>
                            </p:stCondLst>
                            <p:childTnLst>
                              <p:par>
                                <p:cTn id="63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4" dur="250"/>
                                        <p:tgtEl>
                                          <p:spTgt spid="5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8" dur="250"/>
                                        <p:tgtEl>
                                          <p:spTgt spid="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Effect">
                            <p:stCondLst>
                              <p:cond delay="3500"/>
                            </p:stCondLst>
                            <p:childTnLst>
                              <p:par>
                                <p:cTn id="70" presetID="32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Effect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84" dur="250"/>
                                        <p:tgtEl>
                                          <p:spTgt spid="5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87"/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9" dur="250"/>
                                        <p:tgtEl>
                                          <p:spTgt spid="5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2" dur="250"/>
                                        <p:tgtEl>
                                          <p:spTgt spid="5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94" dur="250"/>
                                        <p:tgtEl>
                                          <p:spTgt spid="5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96" restart="whenNotActive" fill="hold" nodeType="interactiveSeq">
                <p:stCondLst>
                  <p:cond evt="onClick" delay="0">
                    <p:tgtEl>
                      <p:spTgt spid="5040"/>
                    </p:tgtEl>
                  </p:cond>
                </p:stCondLst>
                <p:childTnLst>
                  <p:par>
                    <p:cTn id="97" fill="hold" nodeType="clickEffect">
                      <p:stCondLst>
                        <p:cond evt="onClick" delay="0">
                          <p:tgtEl>
                            <p:spTgt spid="5040"/>
                          </p:tgtEl>
                        </p:cond>
                      </p:stCondLst>
                      <p:childTnLst>
                        <p:par>
                          <p:cTn id="9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07" dur="250"/>
                                        <p:tgtEl>
                                          <p:spTgt spid="5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1" dur="250"/>
                                        <p:tgtEl>
                                          <p:spTgt spid="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Effect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63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07 -4.81481E-006 L 0.33316 0.30024 E">
                                      <p:cBhvr>
                                        <p:cTn id="114" dur="2000" fill="hold"/>
                                        <p:tgtEl>
                                          <p:spTgt spid="503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Effect">
                            <p:stCondLst>
                              <p:cond delay="3250"/>
                            </p:stCondLst>
                            <p:childTnLst>
                              <p:par>
                                <p:cTn id="116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17" dur="250"/>
                                        <p:tgtEl>
                                          <p:spTgt spid="5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1" dur="250"/>
                                        <p:tgtEl>
                                          <p:spTgt spid="5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Effect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32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Effect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37" dur="250"/>
                                        <p:tgtEl>
                                          <p:spTgt spid="5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40"/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2" dur="250"/>
                                        <p:tgtEl>
                                          <p:spTgt spid="5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44"/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6" dur="250"/>
                                        <p:tgtEl>
                                          <p:spTgt spid="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48" dur="250"/>
                                        <p:tgtEl>
                                          <p:spTgt spid="5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50" restart="whenNotActive" fill="hold" nodeType="interactiveSeq">
                <p:stCondLst>
                  <p:cond evt="onClick" delay="0">
                    <p:tgtEl>
                      <p:spTgt spid="5042"/>
                    </p:tgtEl>
                  </p:cond>
                </p:stCondLst>
                <p:childTnLst>
                  <p:par>
                    <p:cTn id="151" fill="hold" nodeType="clickEffect">
                      <p:stCondLst>
                        <p:cond evt="onClick" delay="0">
                          <p:tgtEl>
                            <p:spTgt spid="5042"/>
                          </p:tgtEl>
                        </p:cond>
                      </p:stCondLst>
                      <p:childTnLst>
                        <p:par>
                          <p:cTn id="15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61" dur="250"/>
                                        <p:tgtEl>
                                          <p:spTgt spid="5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5" dur="250"/>
                                        <p:tgtEl>
                                          <p:spTgt spid="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Effect">
                            <p:stCondLst>
                              <p:cond delay="1250"/>
                            </p:stCondLst>
                            <p:childTnLst>
                              <p:par>
                                <p:cTn id="167" presetID="49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E">
                                      <p:cBhvr>
                                        <p:cTn id="168" dur="2000" fill="hold"/>
                                        <p:tgtEl>
                                          <p:spTgt spid="503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Effect">
                            <p:stCondLst>
                              <p:cond delay="3250"/>
                            </p:stCondLst>
                            <p:childTnLst>
                              <p:par>
                                <p:cTn id="170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71" dur="250"/>
                                        <p:tgtEl>
                                          <p:spTgt spid="5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5" dur="250"/>
                                        <p:tgtEl>
                                          <p:spTgt spid="5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Effect">
                            <p:stCondLst>
                              <p:cond delay="3500"/>
                            </p:stCondLst>
                            <p:childTnLst>
                              <p:par>
                                <p:cTn id="177" presetID="32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32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Effect">
                            <p:stCondLst>
                              <p:cond delay="5500"/>
                            </p:stCondLst>
                            <p:childTnLst>
                              <p:par>
                                <p:cTn id="190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91" dur="250"/>
                                        <p:tgtEl>
                                          <p:spTgt spid="5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94"/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6" dur="250"/>
                                        <p:tgtEl>
                                          <p:spTgt spid="5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98" dur="250"/>
                                        <p:tgtEl>
                                          <p:spTgt spid="5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2" dur="500"/>
                                        <p:tgtEl>
                                          <p:spTgt spid="5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8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4" dur="2000" fill="hold"/>
                                        <p:tgtEl>
                                          <p:spTgt spid="5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205" restart="whenNotActive" fill="hold" nodeType="interactiveSeq">
                <p:stCondLst>
                  <p:cond evt="onClick" delay="0">
                    <p:tgtEl>
                      <p:spTgt spid="5029"/>
                    </p:tgtEl>
                  </p:cond>
                </p:stCondLst>
                <p:childTnLst>
                  <p:par>
                    <p:cTn id="206" fill="hold" nodeType="clickEffect">
                      <p:stCondLst>
                        <p:cond evt="onClick" delay="0">
                          <p:tgtEl>
                            <p:spTgt spid="5029"/>
                          </p:tgtEl>
                        </p:cond>
                      </p:stCondLst>
                      <p:childTnLst>
                        <p:par>
                          <p:cTn id="20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08" presetID="32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209"/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  <p:animRot by="120000">
                                      <p:cBhvr>
                                        <p:cTn id="2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24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5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5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5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5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4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00000" l="-10000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5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" name="图片 3"/>
          <p:cNvPicPr/>
          <p:nvPr/>
        </p:nvPicPr>
        <p:blipFill>
          <a:blip r:embed="rId4"/>
          <a:stretch/>
        </p:blipFill>
        <p:spPr>
          <a:xfrm>
            <a:off x="-42840" y="-84240"/>
            <a:ext cx="12188880" cy="6854760"/>
          </a:xfrm>
          <a:prstGeom prst="rect">
            <a:avLst/>
          </a:prstGeom>
          <a:ln>
            <a:noFill/>
          </a:ln>
        </p:spPr>
      </p:pic>
      <p:grpSp>
        <p:nvGrpSpPr>
          <p:cNvPr id="5050" name="Group 2"/>
          <p:cNvGrpSpPr/>
          <p:nvPr/>
        </p:nvGrpSpPr>
        <p:grpSpPr>
          <a:xfrm>
            <a:off x="-42840" y="7920"/>
            <a:ext cx="12377880" cy="6870600"/>
            <a:chOff x="-42840" y="-150840"/>
            <a:chExt cx="12377880" cy="6870600"/>
          </a:xfrm>
        </p:grpSpPr>
        <p:pic>
          <p:nvPicPr>
            <p:cNvPr id="5051" name="图片 29"/>
            <p:cNvPicPr/>
            <p:nvPr/>
          </p:nvPicPr>
          <p:blipFill>
            <a:blip r:embed="rId5"/>
            <a:srcRect r="49168" b="13700"/>
            <a:stretch/>
          </p:blipFill>
          <p:spPr>
            <a:xfrm>
              <a:off x="127080" y="-150840"/>
              <a:ext cx="4993920" cy="51246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052" name="Group 3"/>
            <p:cNvGrpSpPr/>
            <p:nvPr/>
          </p:nvGrpSpPr>
          <p:grpSpPr>
            <a:xfrm>
              <a:off x="-42840" y="3812400"/>
              <a:ext cx="12377880" cy="2907360"/>
              <a:chOff x="-42840" y="3812400"/>
              <a:chExt cx="12377880" cy="2907360"/>
            </a:xfrm>
          </p:grpSpPr>
          <p:pic>
            <p:nvPicPr>
              <p:cNvPr id="5053" name="图片 31"/>
              <p:cNvPicPr/>
              <p:nvPr/>
            </p:nvPicPr>
            <p:blipFill>
              <a:blip r:embed="rId6"/>
              <a:srcRect t="65746"/>
              <a:stretch/>
            </p:blipFill>
            <p:spPr>
              <a:xfrm>
                <a:off x="-42840" y="4371120"/>
                <a:ext cx="12192480" cy="2348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54" name="图片 32"/>
              <p:cNvPicPr/>
              <p:nvPr/>
            </p:nvPicPr>
            <p:blipFill>
              <a:blip r:embed="rId7"/>
              <a:srcRect t="57596" r="73543" b="16480"/>
              <a:stretch/>
            </p:blipFill>
            <p:spPr>
              <a:xfrm>
                <a:off x="-42840" y="3812400"/>
                <a:ext cx="3225960" cy="17776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55" name="图片 33"/>
              <p:cNvPicPr/>
              <p:nvPr/>
            </p:nvPicPr>
            <p:blipFill>
              <a:blip r:embed="rId8"/>
              <a:srcRect l="32604" t="72039" r="27709" b="2034"/>
              <a:stretch/>
            </p:blipFill>
            <p:spPr>
              <a:xfrm>
                <a:off x="3932280" y="4802760"/>
                <a:ext cx="4838760" cy="17776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56" name="图片 34"/>
              <p:cNvPicPr/>
              <p:nvPr/>
            </p:nvPicPr>
            <p:blipFill>
              <a:blip r:embed="rId9"/>
              <a:srcRect l="22709" t="62969" r="56251" b="7772"/>
              <a:stretch/>
            </p:blipFill>
            <p:spPr>
              <a:xfrm>
                <a:off x="2725560" y="4180320"/>
                <a:ext cx="2565360" cy="20062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57" name="图片 35"/>
              <p:cNvPicPr/>
              <p:nvPr/>
            </p:nvPicPr>
            <p:blipFill>
              <a:blip r:embed="rId10"/>
              <a:srcRect l="73513" t="56668" r="3960" b="28"/>
              <a:stretch/>
            </p:blipFill>
            <p:spPr>
              <a:xfrm>
                <a:off x="10279440" y="4371120"/>
                <a:ext cx="2055600" cy="22222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5058" name="图片 17"/>
          <p:cNvPicPr/>
          <p:nvPr/>
        </p:nvPicPr>
        <p:blipFill>
          <a:blip r:embed="rId11"/>
          <a:srcRect l="78753" r="5939" b="77042"/>
          <a:stretch/>
        </p:blipFill>
        <p:spPr>
          <a:xfrm>
            <a:off x="10658520" y="-436680"/>
            <a:ext cx="1774800" cy="1498680"/>
          </a:xfrm>
          <a:prstGeom prst="rect">
            <a:avLst/>
          </a:prstGeom>
          <a:ln>
            <a:noFill/>
          </a:ln>
        </p:spPr>
      </p:pic>
      <p:pic>
        <p:nvPicPr>
          <p:cNvPr id="5059" name="Bản ghi Mới 10.m4a"/>
          <p:cNvPicPr/>
          <p:nvPr/>
        </p:nvPicPr>
        <p:blipFill>
          <a:blip r:embed="rId12"/>
          <a:stretch/>
        </p:blipFill>
        <p:spPr>
          <a:xfrm>
            <a:off x="411120" y="6159600"/>
            <a:ext cx="406440" cy="406440"/>
          </a:xfrm>
          <a:prstGeom prst="rect">
            <a:avLst/>
          </a:prstGeom>
          <a:ln>
            <a:noFill/>
          </a:ln>
        </p:spPr>
      </p:pic>
      <p:sp>
        <p:nvSpPr>
          <p:cNvPr id="5061" name="CustomShape 4"/>
          <p:cNvSpPr/>
          <p:nvPr/>
        </p:nvSpPr>
        <p:spPr>
          <a:xfrm>
            <a:off x="155520" y="-144360"/>
            <a:ext cx="30492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62" name="CustomShape 5"/>
          <p:cNvSpPr/>
          <p:nvPr/>
        </p:nvSpPr>
        <p:spPr>
          <a:xfrm>
            <a:off x="307800" y="7920"/>
            <a:ext cx="304920" cy="30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63" name="CustomShape 6"/>
          <p:cNvSpPr/>
          <p:nvPr/>
        </p:nvSpPr>
        <p:spPr>
          <a:xfrm>
            <a:off x="460440" y="160200"/>
            <a:ext cx="304560" cy="30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66" name="CustomShape 7"/>
          <p:cNvSpPr/>
          <p:nvPr/>
        </p:nvSpPr>
        <p:spPr>
          <a:xfrm>
            <a:off x="5708520" y="12600"/>
            <a:ext cx="3249720" cy="703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TOÁN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7" name="CustomShape 8"/>
          <p:cNvSpPr/>
          <p:nvPr/>
        </p:nvSpPr>
        <p:spPr>
          <a:xfrm>
            <a:off x="5290920" y="867500"/>
            <a:ext cx="5918442" cy="13256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BÀI 26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: SỐ </a:t>
            </a:r>
            <a:r>
              <a:rPr lang="en-US" sz="40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THẬP </a:t>
            </a:r>
            <a:r>
              <a:rPr lang="en-US" sz="40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PHÂN </a:t>
            </a:r>
          </a:p>
          <a:p>
            <a:pPr algn="ctr">
              <a:lnSpc>
                <a:spcPct val="100000"/>
              </a:lnSpc>
            </a:pPr>
            <a:r>
              <a:rPr lang="en-US" sz="4000" b="1" spc="-1" dirty="0" smtClean="0">
                <a:latin typeface="Times New Roman"/>
                <a:ea typeface="Times New Roman"/>
              </a:rPr>
              <a:t>( </a:t>
            </a:r>
            <a:r>
              <a:rPr lang="en-US" sz="4000" b="1" spc="-1" dirty="0" err="1" smtClean="0">
                <a:latin typeface="Times New Roman"/>
                <a:ea typeface="Times New Roman"/>
              </a:rPr>
              <a:t>Tiếp</a:t>
            </a:r>
            <a:r>
              <a:rPr lang="en-US" sz="4000" b="1" spc="-1" dirty="0" smtClean="0">
                <a:latin typeface="Times New Roman"/>
                <a:ea typeface="Times New Roman"/>
              </a:rPr>
              <a:t> </a:t>
            </a:r>
            <a:r>
              <a:rPr lang="en-US" sz="4000" b="1" spc="-1" dirty="0" err="1" smtClean="0">
                <a:latin typeface="Times New Roman"/>
                <a:ea typeface="Times New Roman"/>
              </a:rPr>
              <a:t>theo</a:t>
            </a:r>
            <a:r>
              <a:rPr lang="en-US" sz="4000" b="1" spc="-1" dirty="0" smtClean="0">
                <a:latin typeface="Times New Roman"/>
                <a:ea typeface="Times New Roman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8339211" y="2329447"/>
            <a:ext cx="377135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spc="-1" dirty="0">
                <a:latin typeface="Times New Roman"/>
              </a:rPr>
              <a:t>SGK </a:t>
            </a:r>
            <a:r>
              <a:rPr lang="en-US" b="1" spc="-1" dirty="0" err="1">
                <a:latin typeface="Times New Roman"/>
              </a:rPr>
              <a:t>Toán</a:t>
            </a:r>
            <a:r>
              <a:rPr lang="en-US" b="1" spc="-1" dirty="0">
                <a:latin typeface="Times New Roman"/>
              </a:rPr>
              <a:t> </a:t>
            </a:r>
            <a:r>
              <a:rPr lang="en-US" b="1" spc="-1" dirty="0" err="1">
                <a:latin typeface="Times New Roman"/>
              </a:rPr>
              <a:t>Cánh</a:t>
            </a:r>
            <a:r>
              <a:rPr lang="en-US" b="1" spc="-1" dirty="0">
                <a:latin typeface="Times New Roman"/>
              </a:rPr>
              <a:t> </a:t>
            </a:r>
            <a:r>
              <a:rPr lang="en-US" b="1" spc="-1" dirty="0" err="1">
                <a:latin typeface="Times New Roman"/>
              </a:rPr>
              <a:t>diều</a:t>
            </a:r>
            <a:r>
              <a:rPr lang="en-US" b="1" spc="-1" dirty="0">
                <a:latin typeface="Times New Roman"/>
              </a:rPr>
              <a:t> </a:t>
            </a:r>
            <a:r>
              <a:rPr lang="en-US" b="1" spc="-1" dirty="0" err="1">
                <a:latin typeface="Times New Roman"/>
              </a:rPr>
              <a:t>tập</a:t>
            </a:r>
            <a:r>
              <a:rPr lang="en-US" b="1" spc="-1" dirty="0">
                <a:latin typeface="Times New Roman"/>
              </a:rPr>
              <a:t> 1– tr42,43 </a:t>
            </a:r>
            <a:endParaRPr lang="en-US" spc="-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2" dur="1" fill="hold"/>
                                        <p:tgtEl>
                                          <p:spTgt spid="5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" name="TextShape 1"/>
          <p:cNvSpPr txBox="1"/>
          <p:nvPr/>
        </p:nvSpPr>
        <p:spPr>
          <a:xfrm>
            <a:off x="609480" y="27432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80" name="图片 3"/>
          <p:cNvPicPr/>
          <p:nvPr/>
        </p:nvPicPr>
        <p:blipFill>
          <a:blip r:embed="rId2"/>
          <a:stretch/>
        </p:blipFill>
        <p:spPr>
          <a:xfrm>
            <a:off x="3240" y="-291960"/>
            <a:ext cx="12188880" cy="6854760"/>
          </a:xfrm>
          <a:prstGeom prst="rect">
            <a:avLst/>
          </a:prstGeom>
          <a:ln>
            <a:noFill/>
          </a:ln>
        </p:spPr>
      </p:pic>
      <p:pic>
        <p:nvPicPr>
          <p:cNvPr id="5081" name="图片 33"/>
          <p:cNvPicPr/>
          <p:nvPr/>
        </p:nvPicPr>
        <p:blipFill>
          <a:blip r:embed="rId3"/>
          <a:stretch/>
        </p:blipFill>
        <p:spPr>
          <a:xfrm>
            <a:off x="39600" y="4600440"/>
            <a:ext cx="12192120" cy="2162160"/>
          </a:xfrm>
          <a:prstGeom prst="rect">
            <a:avLst/>
          </a:prstGeom>
          <a:ln>
            <a:noFill/>
          </a:ln>
        </p:spPr>
      </p:pic>
      <p:pic>
        <p:nvPicPr>
          <p:cNvPr id="5082" name="Picture 6" descr="1-52"/>
          <p:cNvPicPr/>
          <p:nvPr/>
        </p:nvPicPr>
        <p:blipFill>
          <a:blip r:embed="rId4"/>
          <a:stretch/>
        </p:blipFill>
        <p:spPr>
          <a:xfrm rot="515400">
            <a:off x="2099880" y="4757760"/>
            <a:ext cx="3724200" cy="2536920"/>
          </a:xfrm>
          <a:prstGeom prst="rect">
            <a:avLst/>
          </a:prstGeom>
          <a:ln>
            <a:noFill/>
          </a:ln>
        </p:spPr>
      </p:pic>
      <p:pic>
        <p:nvPicPr>
          <p:cNvPr id="5083" name="图片 17"/>
          <p:cNvPicPr/>
          <p:nvPr/>
        </p:nvPicPr>
        <p:blipFill>
          <a:blip r:embed="rId5"/>
          <a:srcRect l="78753" r="5939" b="77042"/>
          <a:stretch/>
        </p:blipFill>
        <p:spPr>
          <a:xfrm>
            <a:off x="9387000" y="252360"/>
            <a:ext cx="2108160" cy="1778040"/>
          </a:xfrm>
          <a:prstGeom prst="rect">
            <a:avLst/>
          </a:prstGeom>
          <a:ln>
            <a:noFill/>
          </a:ln>
        </p:spPr>
      </p:pic>
      <p:pic>
        <p:nvPicPr>
          <p:cNvPr id="5084" name="图片 29"/>
          <p:cNvPicPr/>
          <p:nvPr/>
        </p:nvPicPr>
        <p:blipFill>
          <a:blip r:embed="rId6"/>
          <a:srcRect r="49168" b="13700"/>
          <a:stretch/>
        </p:blipFill>
        <p:spPr>
          <a:xfrm>
            <a:off x="-162000" y="-206280"/>
            <a:ext cx="4994280" cy="6816600"/>
          </a:xfrm>
          <a:prstGeom prst="rect">
            <a:avLst/>
          </a:prstGeom>
          <a:ln>
            <a:noFill/>
          </a:ln>
        </p:spPr>
      </p:pic>
      <p:pic>
        <p:nvPicPr>
          <p:cNvPr id="5085" name="图片 23"/>
          <p:cNvPicPr/>
          <p:nvPr/>
        </p:nvPicPr>
        <p:blipFill>
          <a:blip r:embed="rId7"/>
          <a:srcRect l="73513" t="56668" r="3960" b="28"/>
          <a:stretch/>
        </p:blipFill>
        <p:spPr>
          <a:xfrm>
            <a:off x="9529920" y="4421160"/>
            <a:ext cx="2055600" cy="2222640"/>
          </a:xfrm>
          <a:prstGeom prst="rect">
            <a:avLst/>
          </a:prstGeom>
          <a:ln>
            <a:noFill/>
          </a:ln>
        </p:spPr>
      </p:pic>
      <p:pic>
        <p:nvPicPr>
          <p:cNvPr id="5086" name="Bản ghi Mới 14.m4a"/>
          <p:cNvPicPr/>
          <p:nvPr/>
        </p:nvPicPr>
        <p:blipFill>
          <a:blip r:embed="rId8"/>
          <a:stretch/>
        </p:blipFill>
        <p:spPr>
          <a:xfrm>
            <a:off x="104760" y="6356520"/>
            <a:ext cx="406440" cy="406080"/>
          </a:xfrm>
          <a:prstGeom prst="rect">
            <a:avLst/>
          </a:prstGeom>
          <a:ln>
            <a:noFill/>
          </a:ln>
        </p:spPr>
      </p:pic>
      <p:sp>
        <p:nvSpPr>
          <p:cNvPr id="5087" name="CustomShape 2"/>
          <p:cNvSpPr/>
          <p:nvPr/>
        </p:nvSpPr>
        <p:spPr>
          <a:xfrm flipH="1">
            <a:off x="3288600" y="1728720"/>
            <a:ext cx="7994520" cy="22320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FFA2A1"/>
              </a:gs>
              <a:gs pos="100000">
                <a:srgbClr val="FFE5E5">
                  <a:alpha val="0"/>
                </a:srgbClr>
              </a:gs>
            </a:gsLst>
            <a:lin ang="16200000"/>
          </a:gradFill>
          <a:ln w="9360" cap="sq">
            <a:solidFill>
              <a:srgbClr val="BE4B48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HOẠT ĐỘNG KHÁM PHÁ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Picture 9"/>
          <p:cNvPicPr/>
          <p:nvPr/>
        </p:nvPicPr>
        <p:blipFill>
          <a:blip r:embed="rId9"/>
          <a:srcRect b="45252"/>
          <a:stretch/>
        </p:blipFill>
        <p:spPr>
          <a:xfrm>
            <a:off x="1324707" y="3120336"/>
            <a:ext cx="2928442" cy="278092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1000" fill="hold"/>
                                        <p:tgtEl>
                                          <p:spTgt spid="5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92" name="Table 1"/>
          <p:cNvGraphicFramePr/>
          <p:nvPr/>
        </p:nvGraphicFramePr>
        <p:xfrm>
          <a:off x="1657440" y="3171960"/>
          <a:ext cx="8877240" cy="4099320"/>
        </p:xfrm>
        <a:graphic>
          <a:graphicData uri="http://schemas.openxmlformats.org/drawingml/2006/table">
            <a:tbl>
              <a:tblPr/>
              <a:tblGrid>
                <a:gridCol w="173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9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5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2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23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Số thập phân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en-US" sz="3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</a:t>
                      </a:r>
                      <a:endParaRPr lang="en-US" sz="3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endParaRPr lang="en-US" sz="3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,</a:t>
                      </a:r>
                      <a:endParaRPr lang="en-US" sz="3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en-US" sz="3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en-US" sz="3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</a:t>
                      </a:r>
                      <a:endParaRPr lang="en-US" sz="3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Hàng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08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Quan hệ giữa đơn vị đo của hai hàng liền nhau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99"/>
                    </a:solidFill>
                  </a:tcPr>
                </a:tc>
                <a:tc gridSpan="7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2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gridSpan="7"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093" name="CustomShape 2"/>
          <p:cNvSpPr/>
          <p:nvPr/>
        </p:nvSpPr>
        <p:spPr>
          <a:xfrm>
            <a:off x="2379600" y="969840"/>
            <a:ext cx="8288280" cy="82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Đọc số sau: 375,406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375,406: Ba trăm bảy mươi lăm phẩy bốn trăm linh sáu.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4" name="CustomShape 3"/>
          <p:cNvSpPr/>
          <p:nvPr/>
        </p:nvSpPr>
        <p:spPr>
          <a:xfrm>
            <a:off x="5435640" y="1965240"/>
            <a:ext cx="1903320" cy="45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375,406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5" name="Line 4"/>
          <p:cNvSpPr/>
          <p:nvPr/>
        </p:nvSpPr>
        <p:spPr>
          <a:xfrm flipV="1">
            <a:off x="5535720" y="2384280"/>
            <a:ext cx="399960" cy="7920"/>
          </a:xfrm>
          <a:prstGeom prst="line">
            <a:avLst/>
          </a:prstGeom>
          <a:ln w="38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96" name="Line 5"/>
          <p:cNvSpPr/>
          <p:nvPr/>
        </p:nvSpPr>
        <p:spPr>
          <a:xfrm flipV="1">
            <a:off x="6140520" y="2373120"/>
            <a:ext cx="399960" cy="4680"/>
          </a:xfrm>
          <a:prstGeom prst="line">
            <a:avLst/>
          </a:prstGeom>
          <a:ln w="38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5097" name="Line 6"/>
          <p:cNvCxnSpPr/>
          <p:nvPr/>
        </p:nvCxnSpPr>
        <p:spPr>
          <a:xfrm flipH="1">
            <a:off x="5082480" y="2473200"/>
            <a:ext cx="494280" cy="123120"/>
          </a:xfrm>
          <a:prstGeom prst="straightConnector1">
            <a:avLst/>
          </a:prstGeom>
          <a:ln w="9360" cap="sq">
            <a:solidFill>
              <a:srgbClr val="0000FF"/>
            </a:solidFill>
            <a:miter/>
            <a:tailEnd type="triangle" w="med" len="med"/>
          </a:ln>
        </p:spPr>
      </p:cxnSp>
      <p:sp>
        <p:nvSpPr>
          <p:cNvPr id="5098" name="CustomShape 7"/>
          <p:cNvSpPr/>
          <p:nvPr/>
        </p:nvSpPr>
        <p:spPr>
          <a:xfrm>
            <a:off x="4211640" y="2516040"/>
            <a:ext cx="213192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Phần nguyên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099" name="Line 8"/>
          <p:cNvCxnSpPr/>
          <p:nvPr/>
        </p:nvCxnSpPr>
        <p:spPr>
          <a:xfrm>
            <a:off x="6377040" y="2447640"/>
            <a:ext cx="465840" cy="138600"/>
          </a:xfrm>
          <a:prstGeom prst="straightConnector1">
            <a:avLst/>
          </a:prstGeom>
          <a:ln w="9360" cap="sq">
            <a:solidFill>
              <a:srgbClr val="0000FF"/>
            </a:solidFill>
            <a:miter/>
            <a:tailEnd type="triangle" w="med" len="med"/>
          </a:ln>
        </p:spPr>
      </p:cxnSp>
      <p:sp>
        <p:nvSpPr>
          <p:cNvPr id="5100" name="CustomShape 9"/>
          <p:cNvSpPr/>
          <p:nvPr/>
        </p:nvSpPr>
        <p:spPr>
          <a:xfrm>
            <a:off x="6540480" y="2514600"/>
            <a:ext cx="276696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Phần thập phân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1" name="CustomShape 10"/>
          <p:cNvSpPr/>
          <p:nvPr/>
        </p:nvSpPr>
        <p:spPr>
          <a:xfrm>
            <a:off x="3481560" y="4010040"/>
            <a:ext cx="938160" cy="734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Trăm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2" name="CustomShape 11"/>
          <p:cNvSpPr/>
          <p:nvPr/>
        </p:nvSpPr>
        <p:spPr>
          <a:xfrm>
            <a:off x="4406760" y="4054320"/>
            <a:ext cx="1209960" cy="414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1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Chục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3" name="CustomShape 12"/>
          <p:cNvSpPr/>
          <p:nvPr/>
        </p:nvSpPr>
        <p:spPr>
          <a:xfrm>
            <a:off x="5329080" y="3895560"/>
            <a:ext cx="1211400" cy="734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1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Đơn 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1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vị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4" name="CustomShape 13"/>
          <p:cNvSpPr/>
          <p:nvPr/>
        </p:nvSpPr>
        <p:spPr>
          <a:xfrm>
            <a:off x="7173720" y="3956040"/>
            <a:ext cx="81936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Phần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 mười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5" name="CustomShape 14"/>
          <p:cNvSpPr/>
          <p:nvPr/>
        </p:nvSpPr>
        <p:spPr>
          <a:xfrm>
            <a:off x="8274600" y="3938760"/>
            <a:ext cx="81180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Phần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trăm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6" name="CustomShape 15"/>
          <p:cNvSpPr/>
          <p:nvPr/>
        </p:nvSpPr>
        <p:spPr>
          <a:xfrm>
            <a:off x="9485640" y="3970440"/>
            <a:ext cx="81180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Phần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7030A0"/>
                </a:solidFill>
                <a:latin typeface="Times New Roman"/>
                <a:ea typeface="Times New Roman"/>
              </a:rPr>
              <a:t>nghìn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7" name="CustomShape 16"/>
          <p:cNvSpPr/>
          <p:nvPr/>
        </p:nvSpPr>
        <p:spPr>
          <a:xfrm>
            <a:off x="3718080" y="4932360"/>
            <a:ext cx="634680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6600"/>
                </a:solidFill>
                <a:latin typeface="Times New Roman"/>
                <a:ea typeface="Times New Roman"/>
              </a:rPr>
              <a:t>Mỗi đơn vị của một hàng bằng </a:t>
            </a:r>
            <a:r>
              <a:rPr lang="en-US" sz="2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10</a:t>
            </a:r>
            <a:r>
              <a:rPr lang="en-US" sz="2000" b="1" strike="noStrike" spc="-1">
                <a:solidFill>
                  <a:srgbClr val="006600"/>
                </a:solidFill>
                <a:latin typeface="Times New Roman"/>
                <a:ea typeface="Times New Roman"/>
              </a:rPr>
              <a:t> đơn vị của hàng thấp hơn liền sau.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8" name="Line 17"/>
          <p:cNvSpPr/>
          <p:nvPr/>
        </p:nvSpPr>
        <p:spPr>
          <a:xfrm>
            <a:off x="3524400" y="4800600"/>
            <a:ext cx="6744960" cy="0"/>
          </a:xfrm>
          <a:prstGeom prst="line">
            <a:avLst/>
          </a:prstGeom>
          <a:ln w="57240" cap="sq">
            <a:solidFill>
              <a:srgbClr val="0000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09" name="Line 18"/>
          <p:cNvSpPr/>
          <p:nvPr/>
        </p:nvSpPr>
        <p:spPr>
          <a:xfrm flipH="1">
            <a:off x="3555720" y="5867280"/>
            <a:ext cx="6800760" cy="0"/>
          </a:xfrm>
          <a:prstGeom prst="line">
            <a:avLst/>
          </a:prstGeom>
          <a:ln w="57240" cap="sq">
            <a:solidFill>
              <a:srgbClr val="FF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10" name="CustomShape 19"/>
          <p:cNvSpPr/>
          <p:nvPr/>
        </p:nvSpPr>
        <p:spPr>
          <a:xfrm>
            <a:off x="3438360" y="5867280"/>
            <a:ext cx="7715520" cy="862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247"/>
              </a:spcBef>
            </a:pPr>
            <a:r>
              <a:rPr lang="en-US" sz="2000" b="1" strike="noStrike" spc="-1">
                <a:solidFill>
                  <a:srgbClr val="000066"/>
                </a:solidFill>
                <a:latin typeface="Times New Roman"/>
                <a:ea typeface="Times New Roman"/>
              </a:rPr>
              <a:t>Mỗi đơn vị của một hàng bằng       ( hay 0,1) đơn vị của hàng cao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247"/>
              </a:spcBef>
            </a:pPr>
            <a:r>
              <a:rPr lang="en-US" sz="2000" b="1" strike="noStrike" spc="-1">
                <a:solidFill>
                  <a:srgbClr val="000066"/>
                </a:solidFill>
                <a:latin typeface="Times New Roman"/>
                <a:ea typeface="Times New Roman"/>
              </a:rPr>
              <a:t> hơn liền trước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11" name="Formula 20"/>
              <p:cNvSpPr txBox="1"/>
              <p:nvPr/>
            </p:nvSpPr>
            <p:spPr>
              <a:xfrm>
                <a:off x="6891480" y="5867280"/>
                <a:ext cx="326880" cy="9590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lit/>
                                  <m:nor/>
                                </m:rPr>
                                <a:rPr/>
                                <m:t>10</m:t>
                              </m:r>
                            </m:den>
                          </m:f>
                        </m:e>
                        <m:e/>
                      </m:eqAr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pic>
        <p:nvPicPr>
          <p:cNvPr id="5112" name="Bản ghi Mới 16.m4a"/>
          <p:cNvPicPr/>
          <p:nvPr/>
        </p:nvPicPr>
        <p:blipFill>
          <a:blip r:embed="rId4"/>
          <a:stretch/>
        </p:blipFill>
        <p:spPr>
          <a:xfrm>
            <a:off x="73080" y="6419880"/>
            <a:ext cx="406440" cy="40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62236" fill="hold"/>
                                        <p:tgtEl>
                                          <p:spTgt spid="5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1" dur="500"/>
                                        <p:tgtEl>
                                          <p:spTgt spid="5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Effect">
                      <p:stCondLst>
                        <p:cond delay="indefinite"/>
                      </p:stCondLst>
                      <p:childTnLst>
                        <p:par>
                          <p:cTn id="1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6" dur="500"/>
                                        <p:tgtEl>
                                          <p:spTgt spid="5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21" dur="500"/>
                                        <p:tgtEl>
                                          <p:spTgt spid="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25" dur="500"/>
                                        <p:tgtEl>
                                          <p:spTgt spid="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Effect">
                      <p:stCondLst>
                        <p:cond delay="indefinite"/>
                      </p:stCondLst>
                      <p:childTnLst>
                        <p:par>
                          <p:cTn id="2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30" dur="500"/>
                                        <p:tgtEl>
                                          <p:spTgt spid="5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34" dur="500"/>
                                        <p:tgtEl>
                                          <p:spTgt spid="5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38" dur="500"/>
                                        <p:tgtEl>
                                          <p:spTgt spid="5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Effect">
                      <p:stCondLst>
                        <p:cond delay="indefinite"/>
                      </p:stCondLst>
                      <p:childTnLst>
                        <p:par>
                          <p:cTn id="4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43" dur="500"/>
                                        <p:tgtEl>
                                          <p:spTgt spid="5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47" dur="500"/>
                                        <p:tgtEl>
                                          <p:spTgt spid="5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Effect">
                      <p:stCondLst>
                        <p:cond delay="indefinite"/>
                      </p:stCondLst>
                      <p:childTnLst>
                        <p:par>
                          <p:cTn id="4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52" dur="500"/>
                                        <p:tgtEl>
                                          <p:spTgt spid="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Effect">
                      <p:stCondLst>
                        <p:cond delay="indefinite"/>
                      </p:stCondLst>
                      <p:childTnLst>
                        <p:par>
                          <p:cTn id="5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57" dur="500"/>
                                        <p:tgtEl>
                                          <p:spTgt spid="5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Effect">
                      <p:stCondLst>
                        <p:cond delay="indefinite"/>
                      </p:stCondLst>
                      <p:childTnLst>
                        <p:par>
                          <p:cTn id="5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62" dur="500"/>
                                        <p:tgtEl>
                                          <p:spTgt spid="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Effect">
                      <p:stCondLst>
                        <p:cond delay="indefinite"/>
                      </p:stCondLst>
                      <p:childTnLst>
                        <p:par>
                          <p:cTn id="6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67" dur="500"/>
                                        <p:tgtEl>
                                          <p:spTgt spid="5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Effect">
                      <p:stCondLst>
                        <p:cond delay="indefinite"/>
                      </p:stCondLst>
                      <p:childTnLst>
                        <p:par>
                          <p:cTn id="6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2" dur="500"/>
                                        <p:tgtEl>
                                          <p:spTgt spid="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Effect">
                      <p:stCondLst>
                        <p:cond delay="indefinite"/>
                      </p:stCondLst>
                      <p:childTnLst>
                        <p:par>
                          <p:cTn id="7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7" dur="500"/>
                                        <p:tgtEl>
                                          <p:spTgt spid="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Effect">
                      <p:stCondLst>
                        <p:cond delay="indefinite"/>
                      </p:stCondLst>
                      <p:childTnLst>
                        <p:par>
                          <p:cTn id="7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82" dur="500"/>
                                        <p:tgtEl>
                                          <p:spTgt spid="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Effect">
                      <p:stCondLst>
                        <p:cond delay="indefinite"/>
                      </p:stCondLst>
                      <p:childTnLst>
                        <p:par>
                          <p:cTn id="8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Effect">
                      <p:stCondLst>
                        <p:cond delay="indefinite"/>
                      </p:stCondLst>
                      <p:childTnLst>
                        <p:par>
                          <p:cTn id="9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93" dur="500"/>
                                        <p:tgtEl>
                                          <p:spTgt spid="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Effect">
                      <p:stCondLst>
                        <p:cond delay="indefinite"/>
                      </p:stCondLst>
                      <p:childTnLst>
                        <p:par>
                          <p:cTn id="9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1" presetID="3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3" dur="800"/>
                                        <p:tgtEl>
                                          <p:spTgt spid="5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4" dur="800" fill="hold"/>
                                        <p:tgtEl>
                                          <p:spTgt spid="5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" dur="800" fill="hold"/>
                                        <p:tgtEl>
                                          <p:spTgt spid="5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" dur="800" fill="hold"/>
                                        <p:tgtEl>
                                          <p:spTgt spid="5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Effect">
                      <p:stCondLst>
                        <p:cond delay="indefinite"/>
                      </p:stCondLst>
                      <p:childTnLst>
                        <p:par>
                          <p:cTn id="1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13" dur="500"/>
                                        <p:tgtEl>
                                          <p:spTgt spid="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37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0&amp;quot; IsItalic=&amp;quot;0&amp;quot; IsUnderline=&amp;quot;0&amp;quot; FontSize=&amp;quot;33&amp;quot;/&amp;gt;&amp;lt;Answer FontName=&amp;quot;Arial&amp;quot; IsBold=&amp;quot;0&amp;quot; IsItalic=&amp;quot;0&amp;quot; IsUnderline=&amp;quot;0&amp;quot; FontSize=&amp;quot;24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UIDATA" val="&lt;database version=&quot;11.0&quot;&gt;&lt;object type=&quot;1&quot; unique_id=&quot;10001&quot;&gt;&lt;property id=&quot;20141&quot; value=&quot;KHOCHB~1&quot;/&gt;&lt;property id=&quot;20148&quot; value=&quot;5&quot;/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85&quot;/&gt;&lt;/object&gt;&lt;object type=&quot;3&quot; unique_id=&quot;10007&quot;&gt;&lt;property id=&quot;20148&quot; value=&quot;5&quot;/&gt;&lt;property id=&quot;20300&quot; value=&quot;Slide 5&quot;/&gt;&lt;property id=&quot;20307&quot; value=&quot;284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0&quot;/&gt;&lt;/object&gt;&lt;object type=&quot;3&quot; unique_id=&quot;10018&quot;&gt;&lt;property id=&quot;20148&quot; value=&quot;5&quot;/&gt;&lt;property id=&quot;20300&quot; value=&quot;Slide 16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6&quot;&gt;&lt;property id=&quot;20148&quot; value=&quot;5&quot;/&gt;&lt;property id=&quot;20300&quot; value=&quot;Slide 23&quot;/&gt;&lt;property id=&quot;20307&quot; value=&quot;279&quot;/&gt;&lt;/object&gt;&lt;object type=&quot;3&quot; unique_id=&quot;10027&quot;&gt;&lt;property id=&quot;20148&quot; value=&quot;5&quot;/&gt;&lt;property id=&quot;20300&quot; value=&quot;Slide 24&quot;/&gt;&lt;property id=&quot;20307&quot; value=&quot;286&quot;/&gt;&lt;/object&gt;&lt;object type=&quot;3&quot; unique_id=&quot;10028&quot;&gt;&lt;property id=&quot;20148&quot; value=&quot;5&quot;/&gt;&lt;property id=&quot;20300&quot; value=&quot;Slide 25&quot;/&gt;&lt;property id=&quot;20307&quot; value=&quot;281&quot;/&gt;&lt;/object&gt;&lt;object type=&quot;3&quot; unique_id=&quot;10029&quot;&gt;&lt;property id=&quot;20148&quot; value=&quot;5&quot;/&gt;&lt;property id=&quot;20300&quot; value=&quot;Slide 26&quot;/&gt;&lt;property id=&quot;20307&quot; value=&quot;282&quot;/&gt;&lt;/object&gt;&lt;object type=&quot;3&quot; unique_id=&quot;10030&quot;&gt;&lt;property id=&quot;20148&quot; value=&quot;5&quot;/&gt;&lt;property id=&quot;20300&quot; value=&quot;Slide 27&quot;/&gt;&lt;property id=&quot;20307&quot; value=&quot;283&quot;/&gt;&lt;/object&gt;&lt;object type=&quot;3&quot; unique_id=&quot;11178&quot;&gt;&lt;property id=&quot;20148&quot; value=&quot;5&quot;/&gt;&lt;property id=&quot;20300&quot; value=&quot;Slide 18&quot;/&gt;&lt;property id=&quot;20307&quot; value=&quot;296&quot;/&gt;&lt;/object&gt;&lt;object type=&quot;3&quot; unique_id=&quot;11179&quot;&gt;&lt;property id=&quot;20148&quot; value=&quot;5&quot;/&gt;&lt;property id=&quot;20300&quot; value=&quot;Slide 19&quot;/&gt;&lt;property id=&quot;20307&quot; value=&quot;293&quot;/&gt;&lt;/object&gt;&lt;object type=&quot;3&quot; unique_id=&quot;11336&quot;&gt;&lt;property id=&quot;20148&quot; value=&quot;5&quot;/&gt;&lt;property id=&quot;20300&quot; value=&quot;Slide 20&quot;/&gt;&lt;property id=&quot;20307&quot; value=&quot;297&quot;/&gt;&lt;/object&gt;&lt;object type=&quot;3&quot; unique_id=&quot;11474&quot;&gt;&lt;property id=&quot;20148&quot; value=&quot;5&quot;/&gt;&lt;property id=&quot;20300&quot; value=&quot;Slide 21&quot;/&gt;&lt;property id=&quot;20307&quot; value=&quot;298&quot;/&gt;&lt;/object&gt;&lt;object type=&quot;3&quot; unique_id=&quot;11475&quot;&gt;&lt;property id=&quot;20148&quot; value=&quot;5&quot;/&gt;&lt;property id=&quot;20300&quot; value=&quot;Slide 22&quot;/&gt;&lt;property id=&quot;20307&quot; value=&quot;299&quot;/&gt;&lt;/object&gt;&lt;/object&gt;&lt;object type=&quot;8&quot; unique_id=&quot;10060&quot;&gt;&lt;/object&gt;&lt;object type=&quot;10&quot; unique_id=&quot;10687&quot;&gt;&lt;object type=&quot;11&quot; unique_id=&quot;10688&quot;&gt;&lt;/object&gt;&lt;object type=&quot;12&quot; unique_id=&quot;10690&quot;&gt;&lt;/object&gt;&lt;/object&gt;&lt;object type=&quot;4&quot; unique_id=&quot;10689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5542</TotalTime>
  <Words>665</Words>
  <Application>Microsoft Office PowerPoint</Application>
  <PresentationFormat>Custom</PresentationFormat>
  <Paragraphs>141</Paragraphs>
  <Slides>20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115</vt:i4>
      </vt:variant>
      <vt:variant>
        <vt:lpstr>Slide Titles</vt:lpstr>
      </vt:variant>
      <vt:variant>
        <vt:i4>20</vt:i4>
      </vt:variant>
    </vt:vector>
  </HeadingPairs>
  <TitlesOfParts>
    <vt:vector size="144" baseType="lpstr">
      <vt:lpstr>微软雅黑</vt:lpstr>
      <vt:lpstr>Arial</vt:lpstr>
      <vt:lpstr>Calibri</vt:lpstr>
      <vt:lpstr>Calibri Light</vt:lpstr>
      <vt:lpstr>Cambria Math</vt:lpstr>
      <vt:lpstr>DejaVu Sans</vt:lpstr>
      <vt:lpstr>等线</vt:lpstr>
      <vt:lpstr>Tahoma</vt:lpstr>
      <vt:lpstr>Times New Roman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Hàng của số thập phân. Đọc, viết số thập phân</dc:title>
  <dc:creator>TRO GIANG</dc:creator>
  <cp:lastModifiedBy>NGOC HA</cp:lastModifiedBy>
  <cp:revision>438</cp:revision>
  <dcterms:created xsi:type="dcterms:W3CDTF">2018-10-29T12:59:25Z</dcterms:created>
  <dcterms:modified xsi:type="dcterms:W3CDTF">2026-02-26T07:31:29Z</dcterms:modified>
  <dc:language>en-US</dc:language>
</cp:coreProperties>
</file>