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692" r:id="rId4"/>
  </p:sldMasterIdLst>
  <p:notesMasterIdLst>
    <p:notesMasterId r:id="rId20"/>
  </p:notesMasterIdLst>
  <p:sldIdLst>
    <p:sldId id="258" r:id="rId5"/>
    <p:sldId id="256" r:id="rId6"/>
    <p:sldId id="292" r:id="rId7"/>
    <p:sldId id="4411" r:id="rId8"/>
    <p:sldId id="293" r:id="rId9"/>
    <p:sldId id="294" r:id="rId10"/>
    <p:sldId id="257" r:id="rId11"/>
    <p:sldId id="269" r:id="rId12"/>
    <p:sldId id="279" r:id="rId13"/>
    <p:sldId id="290" r:id="rId14"/>
    <p:sldId id="4412" r:id="rId15"/>
    <p:sldId id="291" r:id="rId16"/>
    <p:sldId id="4413" r:id="rId17"/>
    <p:sldId id="344" r:id="rId18"/>
    <p:sldId id="281"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20" d="100"/>
          <a:sy n="20" d="100"/>
        </p:scale>
        <p:origin x="1988" y="712"/>
      </p:cViewPr>
      <p:guideLst>
        <p:guide orient="horz" pos="2160"/>
        <p:guide pos="2880"/>
      </p:guideLst>
    </p:cSldViewPr>
  </p:slideViewPr>
  <p:outlineViewPr>
    <p:cViewPr>
      <p:scale>
        <a:sx n="33" d="100"/>
        <a:sy n="33" d="100"/>
      </p:scale>
      <p:origin x="0" y="0"/>
    </p:cViewPr>
  </p:outlin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A0B71-433B-4066-AD2B-C7624F753FEF}" type="datetimeFigureOut">
              <a:rPr lang="en-SG" smtClean="0"/>
              <a:t>3/2/2025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CA098-8AE2-4D53-86C8-AA02B66BEE42}" type="slidenum">
              <a:rPr lang="en-SG" smtClean="0"/>
              <a:t>‹#›</a:t>
            </a:fld>
            <a:endParaRPr lang="en-SG"/>
          </a:p>
        </p:txBody>
      </p:sp>
    </p:spTree>
    <p:extLst>
      <p:ext uri="{BB962C8B-B14F-4D97-AF65-F5344CB8AC3E}">
        <p14:creationId xmlns:p14="http://schemas.microsoft.com/office/powerpoint/2010/main" val="224343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biểu tượng, tương ứng với câu hỏi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67AD3-8E4F-4AE0-86C1-BE8421D226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61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EE0CA098-8AE2-4D53-86C8-AA02B66BEE42}" type="slidenum">
              <a:rPr lang="en-SG" smtClean="0"/>
              <a:t>9</a:t>
            </a:fld>
            <a:endParaRPr lang="en-SG"/>
          </a:p>
        </p:txBody>
      </p:sp>
    </p:spTree>
    <p:extLst>
      <p:ext uri="{BB962C8B-B14F-4D97-AF65-F5344CB8AC3E}">
        <p14:creationId xmlns:p14="http://schemas.microsoft.com/office/powerpoint/2010/main" val="119913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A098-8AE2-4D53-86C8-AA02B66BEE42}"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587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A098-8AE2-4D53-86C8-AA02B66BEE42}"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4111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CA098-8AE2-4D53-86C8-AA02B66BEE42}"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694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a:prstGeom prst="rect">
            <a:avLst/>
          </a:prstGeom>
        </p:spPr>
        <p:txBody>
          <a:bodyPr/>
          <a:lstStyle>
            <a:lvl1pPr marL="0" indent="0" algn="ctr">
              <a:buNone/>
              <a:defRPr>
                <a:solidFill>
                  <a:schemeClr val="tx1">
                    <a:tint val="75000"/>
                  </a:schemeClr>
                </a:solidFill>
              </a:defRPr>
            </a:lvl1pPr>
            <a:lvl2pPr marL="914378" indent="0" algn="ctr">
              <a:buNone/>
              <a:defRPr>
                <a:solidFill>
                  <a:schemeClr val="tx1">
                    <a:tint val="75000"/>
                  </a:schemeClr>
                </a:solidFill>
              </a:defRPr>
            </a:lvl2pPr>
            <a:lvl3pPr marL="1828755" indent="0" algn="ctr">
              <a:buNone/>
              <a:defRPr>
                <a:solidFill>
                  <a:schemeClr val="tx1">
                    <a:tint val="75000"/>
                  </a:schemeClr>
                </a:solidFill>
              </a:defRPr>
            </a:lvl3pPr>
            <a:lvl4pPr marL="2743131" indent="0" algn="ctr">
              <a:buNone/>
              <a:defRPr>
                <a:solidFill>
                  <a:schemeClr val="tx1">
                    <a:tint val="75000"/>
                  </a:schemeClr>
                </a:solidFill>
              </a:defRPr>
            </a:lvl4pPr>
            <a:lvl5pPr marL="3657509" indent="0" algn="ctr">
              <a:buNone/>
              <a:defRPr>
                <a:solidFill>
                  <a:schemeClr val="tx1">
                    <a:tint val="75000"/>
                  </a:schemeClr>
                </a:solidFill>
              </a:defRPr>
            </a:lvl5pPr>
            <a:lvl6pPr marL="4571886" indent="0" algn="ctr">
              <a:buNone/>
              <a:defRPr>
                <a:solidFill>
                  <a:schemeClr val="tx1">
                    <a:tint val="75000"/>
                  </a:schemeClr>
                </a:solidFill>
              </a:defRPr>
            </a:lvl6pPr>
            <a:lvl7pPr marL="5486264" indent="0" algn="ctr">
              <a:buNone/>
              <a:defRPr>
                <a:solidFill>
                  <a:schemeClr val="tx1">
                    <a:tint val="75000"/>
                  </a:schemeClr>
                </a:solidFill>
              </a:defRPr>
            </a:lvl7pPr>
            <a:lvl8pPr marL="6400640" indent="0" algn="ctr">
              <a:buNone/>
              <a:defRPr>
                <a:solidFill>
                  <a:schemeClr val="tx1">
                    <a:tint val="75000"/>
                  </a:schemeClr>
                </a:solidFill>
              </a:defRPr>
            </a:lvl8pPr>
            <a:lvl9pPr marL="73150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914400" y="9534527"/>
            <a:ext cx="4267200" cy="547688"/>
          </a:xfrm>
          <a:prstGeom prst="rect">
            <a:avLst/>
          </a:prstGeom>
        </p:spPr>
        <p:txBody>
          <a:bodyPr/>
          <a:lstStyle/>
          <a:p>
            <a:fld id="{43DBF0A9-7F35-4CEE-ADC9-0AB1F253009D}" type="datetimeFigureOut">
              <a:rPr lang="en-US" smtClean="0"/>
              <a:t>2/3/2025</a:t>
            </a:fld>
            <a:endParaRPr lang="en-US"/>
          </a:p>
        </p:txBody>
      </p:sp>
      <p:sp>
        <p:nvSpPr>
          <p:cNvPr id="5" name="Footer Placeholder 4"/>
          <p:cNvSpPr>
            <a:spLocks noGrp="1"/>
          </p:cNvSpPr>
          <p:nvPr>
            <p:ph type="ftr" sz="quarter" idx="11"/>
          </p:nvPr>
        </p:nvSpPr>
        <p:spPr>
          <a:xfrm>
            <a:off x="6248400" y="9534527"/>
            <a:ext cx="5791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3106400" y="9534527"/>
            <a:ext cx="4267200" cy="547688"/>
          </a:xfrm>
          <a:prstGeom prst="rect">
            <a:avLst/>
          </a:prstGeom>
        </p:spPr>
        <p:txBody>
          <a:bodyPr/>
          <a:lstStyle/>
          <a:p>
            <a:fld id="{10BC047A-790E-48CF-9776-E8605134FE6B}" type="slidenum">
              <a:rPr lang="en-US" smtClean="0"/>
              <a:t>‹#›</a:t>
            </a:fld>
            <a:endParaRPr lang="en-US"/>
          </a:p>
        </p:txBody>
      </p:sp>
    </p:spTree>
    <p:extLst>
      <p:ext uri="{BB962C8B-B14F-4D97-AF65-F5344CB8AC3E}">
        <p14:creationId xmlns:p14="http://schemas.microsoft.com/office/powerpoint/2010/main" val="3799865813"/>
      </p:ext>
    </p:extLst>
  </p:cSld>
  <p:clrMapOvr>
    <a:masterClrMapping/>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6"/>
            <a:ext cx="16459200" cy="17145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2400302"/>
            <a:ext cx="16459200" cy="67889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9534527"/>
            <a:ext cx="4267200" cy="547688"/>
          </a:xfrm>
          <a:prstGeom prst="rect">
            <a:avLst/>
          </a:prstGeom>
        </p:spPr>
        <p:txBody>
          <a:bodyPr/>
          <a:lstStyle/>
          <a:p>
            <a:fld id="{43DBF0A9-7F35-4CEE-ADC9-0AB1F253009D}" type="datetimeFigureOut">
              <a:rPr lang="en-US" smtClean="0"/>
              <a:t>2/3/2025</a:t>
            </a:fld>
            <a:endParaRPr lang="en-US"/>
          </a:p>
        </p:txBody>
      </p:sp>
      <p:sp>
        <p:nvSpPr>
          <p:cNvPr id="5" name="Footer Placeholder 4"/>
          <p:cNvSpPr>
            <a:spLocks noGrp="1"/>
          </p:cNvSpPr>
          <p:nvPr>
            <p:ph type="ftr" sz="quarter" idx="11"/>
          </p:nvPr>
        </p:nvSpPr>
        <p:spPr>
          <a:xfrm>
            <a:off x="6248400" y="9534527"/>
            <a:ext cx="5791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3106400" y="9534527"/>
            <a:ext cx="4267200" cy="547688"/>
          </a:xfrm>
          <a:prstGeom prst="rect">
            <a:avLst/>
          </a:prstGeom>
        </p:spPr>
        <p:txBody>
          <a:bodyPr/>
          <a:lstStyle/>
          <a:p>
            <a:fld id="{10BC047A-790E-48CF-9776-E8605134FE6B}" type="slidenum">
              <a:rPr lang="en-US" smtClean="0"/>
              <a:t>‹#›</a:t>
            </a:fld>
            <a:endParaRPr lang="en-US"/>
          </a:p>
        </p:txBody>
      </p:sp>
    </p:spTree>
    <p:extLst>
      <p:ext uri="{BB962C8B-B14F-4D97-AF65-F5344CB8AC3E}">
        <p14:creationId xmlns:p14="http://schemas.microsoft.com/office/powerpoint/2010/main" val="365362692"/>
      </p:ext>
    </p:extLst>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a:prstGeom prst="rect">
            <a:avLst/>
          </a:prstGeo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a:prstGeom prst="rect">
            <a:avLst/>
          </a:prstGeom>
        </p:spPr>
        <p:txBody>
          <a:bodyPr anchor="b"/>
          <a:lstStyle>
            <a:lvl1pPr marL="0" indent="0">
              <a:buNone/>
              <a:defRPr sz="4001">
                <a:solidFill>
                  <a:schemeClr val="tx1">
                    <a:tint val="75000"/>
                  </a:schemeClr>
                </a:solidFill>
              </a:defRPr>
            </a:lvl1pPr>
            <a:lvl2pPr marL="914378" indent="0">
              <a:buNone/>
              <a:defRPr sz="3600">
                <a:solidFill>
                  <a:schemeClr val="tx1">
                    <a:tint val="75000"/>
                  </a:schemeClr>
                </a:solidFill>
              </a:defRPr>
            </a:lvl2pPr>
            <a:lvl3pPr marL="1828755" indent="0">
              <a:buNone/>
              <a:defRPr sz="3200">
                <a:solidFill>
                  <a:schemeClr val="tx1">
                    <a:tint val="75000"/>
                  </a:schemeClr>
                </a:solidFill>
              </a:defRPr>
            </a:lvl3pPr>
            <a:lvl4pPr marL="2743131" indent="0">
              <a:buNone/>
              <a:defRPr sz="2801">
                <a:solidFill>
                  <a:schemeClr val="tx1">
                    <a:tint val="75000"/>
                  </a:schemeClr>
                </a:solidFill>
              </a:defRPr>
            </a:lvl4pPr>
            <a:lvl5pPr marL="3657509" indent="0">
              <a:buNone/>
              <a:defRPr sz="2801">
                <a:solidFill>
                  <a:schemeClr val="tx1">
                    <a:tint val="75000"/>
                  </a:schemeClr>
                </a:solidFill>
              </a:defRPr>
            </a:lvl5pPr>
            <a:lvl6pPr marL="4571886" indent="0">
              <a:buNone/>
              <a:defRPr sz="2801">
                <a:solidFill>
                  <a:schemeClr val="tx1">
                    <a:tint val="75000"/>
                  </a:schemeClr>
                </a:solidFill>
              </a:defRPr>
            </a:lvl6pPr>
            <a:lvl7pPr marL="5486264" indent="0">
              <a:buNone/>
              <a:defRPr sz="2801">
                <a:solidFill>
                  <a:schemeClr val="tx1">
                    <a:tint val="75000"/>
                  </a:schemeClr>
                </a:solidFill>
              </a:defRPr>
            </a:lvl7pPr>
            <a:lvl8pPr marL="6400640" indent="0">
              <a:buNone/>
              <a:defRPr sz="2801">
                <a:solidFill>
                  <a:schemeClr val="tx1">
                    <a:tint val="75000"/>
                  </a:schemeClr>
                </a:solidFill>
              </a:defRPr>
            </a:lvl8pPr>
            <a:lvl9pPr marL="7315017" indent="0">
              <a:buNone/>
              <a:defRPr sz="28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14400" y="9534527"/>
            <a:ext cx="4267200" cy="547688"/>
          </a:xfrm>
          <a:prstGeom prst="rect">
            <a:avLst/>
          </a:prstGeom>
        </p:spPr>
        <p:txBody>
          <a:bodyPr/>
          <a:lstStyle/>
          <a:p>
            <a:fld id="{43DBF0A9-7F35-4CEE-ADC9-0AB1F253009D}" type="datetimeFigureOut">
              <a:rPr lang="en-US" smtClean="0"/>
              <a:t>2/3/2025</a:t>
            </a:fld>
            <a:endParaRPr lang="en-US"/>
          </a:p>
        </p:txBody>
      </p:sp>
      <p:sp>
        <p:nvSpPr>
          <p:cNvPr id="5" name="Footer Placeholder 4"/>
          <p:cNvSpPr>
            <a:spLocks noGrp="1"/>
          </p:cNvSpPr>
          <p:nvPr>
            <p:ph type="ftr" sz="quarter" idx="11"/>
          </p:nvPr>
        </p:nvSpPr>
        <p:spPr>
          <a:xfrm>
            <a:off x="6248400" y="9534527"/>
            <a:ext cx="5791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3106400" y="9534527"/>
            <a:ext cx="4267200" cy="547688"/>
          </a:xfrm>
          <a:prstGeom prst="rect">
            <a:avLst/>
          </a:prstGeom>
        </p:spPr>
        <p:txBody>
          <a:bodyPr/>
          <a:lstStyle/>
          <a:p>
            <a:fld id="{10BC047A-790E-48CF-9776-E8605134FE6B}" type="slidenum">
              <a:rPr lang="en-US" smtClean="0"/>
              <a:t>‹#›</a:t>
            </a:fld>
            <a:endParaRPr lang="en-US"/>
          </a:p>
        </p:txBody>
      </p:sp>
    </p:spTree>
    <p:extLst>
      <p:ext uri="{BB962C8B-B14F-4D97-AF65-F5344CB8AC3E}">
        <p14:creationId xmlns:p14="http://schemas.microsoft.com/office/powerpoint/2010/main" val="1902510640"/>
      </p:ext>
    </p:extLst>
  </p:cSld>
  <p:clrMapOvr>
    <a:masterClrMapping/>
  </p:clrMapOvr>
  <p:transition>
    <p:rand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6"/>
            <a:ext cx="16459200" cy="17145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5"/>
          </a:xfrm>
          <a:prstGeom prst="rect">
            <a:avLst/>
          </a:prstGeom>
        </p:spPr>
        <p:txBody>
          <a:bodyPr/>
          <a:lstStyle>
            <a:lvl1pPr>
              <a:defRPr sz="5600"/>
            </a:lvl1pPr>
            <a:lvl2pPr>
              <a:defRPr sz="4800"/>
            </a:lvl2pPr>
            <a:lvl3pPr>
              <a:defRPr sz="4001"/>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5"/>
          </a:xfrm>
          <a:prstGeom prst="rect">
            <a:avLst/>
          </a:prstGeom>
        </p:spPr>
        <p:txBody>
          <a:bodyPr/>
          <a:lstStyle>
            <a:lvl1pPr>
              <a:defRPr sz="5600"/>
            </a:lvl1pPr>
            <a:lvl2pPr>
              <a:defRPr sz="4800"/>
            </a:lvl2pPr>
            <a:lvl3pPr>
              <a:defRPr sz="4001"/>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9534527"/>
            <a:ext cx="4267200" cy="547688"/>
          </a:xfrm>
          <a:prstGeom prst="rect">
            <a:avLst/>
          </a:prstGeom>
        </p:spPr>
        <p:txBody>
          <a:bodyPr/>
          <a:lstStyle/>
          <a:p>
            <a:fld id="{43DBF0A9-7F35-4CEE-ADC9-0AB1F253009D}" type="datetimeFigureOut">
              <a:rPr lang="en-US" smtClean="0"/>
              <a:t>2/3/2025</a:t>
            </a:fld>
            <a:endParaRPr lang="en-US"/>
          </a:p>
        </p:txBody>
      </p:sp>
      <p:sp>
        <p:nvSpPr>
          <p:cNvPr id="6" name="Footer Placeholder 5"/>
          <p:cNvSpPr>
            <a:spLocks noGrp="1"/>
          </p:cNvSpPr>
          <p:nvPr>
            <p:ph type="ftr" sz="quarter" idx="11"/>
          </p:nvPr>
        </p:nvSpPr>
        <p:spPr>
          <a:xfrm>
            <a:off x="6248400" y="9534527"/>
            <a:ext cx="5791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3106400" y="9534527"/>
            <a:ext cx="4267200" cy="547688"/>
          </a:xfrm>
          <a:prstGeom prst="rect">
            <a:avLst/>
          </a:prstGeom>
        </p:spPr>
        <p:txBody>
          <a:bodyPr/>
          <a:lstStyle/>
          <a:p>
            <a:fld id="{10BC047A-790E-48CF-9776-E8605134FE6B}" type="slidenum">
              <a:rPr lang="en-US" smtClean="0"/>
              <a:t>‹#›</a:t>
            </a:fld>
            <a:endParaRPr lang="en-US"/>
          </a:p>
        </p:txBody>
      </p:sp>
    </p:spTree>
    <p:extLst>
      <p:ext uri="{BB962C8B-B14F-4D97-AF65-F5344CB8AC3E}">
        <p14:creationId xmlns:p14="http://schemas.microsoft.com/office/powerpoint/2010/main" val="1882811760"/>
      </p:ext>
    </p:extLst>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6"/>
            <a:ext cx="16459200" cy="17145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6" cy="959645"/>
          </a:xfrm>
          <a:prstGeom prst="rect">
            <a:avLst/>
          </a:prstGeom>
        </p:spPr>
        <p:txBody>
          <a:bodyPr anchor="b"/>
          <a:lstStyle>
            <a:lvl1pPr marL="0" indent="0">
              <a:buNone/>
              <a:defRPr sz="4800" b="1"/>
            </a:lvl1pPr>
            <a:lvl2pPr marL="914378" indent="0">
              <a:buNone/>
              <a:defRPr sz="4001" b="1"/>
            </a:lvl2pPr>
            <a:lvl3pPr marL="1828755" indent="0">
              <a:buNone/>
              <a:defRPr sz="3600" b="1"/>
            </a:lvl3pPr>
            <a:lvl4pPr marL="2743131" indent="0">
              <a:buNone/>
              <a:defRPr sz="3200" b="1"/>
            </a:lvl4pPr>
            <a:lvl5pPr marL="3657509" indent="0">
              <a:buNone/>
              <a:defRPr sz="3200" b="1"/>
            </a:lvl5pPr>
            <a:lvl6pPr marL="4571886" indent="0">
              <a:buNone/>
              <a:defRPr sz="3200" b="1"/>
            </a:lvl6pPr>
            <a:lvl7pPr marL="5486264" indent="0">
              <a:buNone/>
              <a:defRPr sz="3200" b="1"/>
            </a:lvl7pPr>
            <a:lvl8pPr marL="6400640" indent="0">
              <a:buNone/>
              <a:defRPr sz="3200" b="1"/>
            </a:lvl8pPr>
            <a:lvl9pPr marL="7315017"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a:prstGeom prst="rect">
            <a:avLst/>
          </a:prstGeom>
        </p:spPr>
        <p:txBody>
          <a:bodyPr/>
          <a:lstStyle>
            <a:lvl1pPr>
              <a:defRPr sz="4800"/>
            </a:lvl1pPr>
            <a:lvl2pPr>
              <a:defRPr sz="4001"/>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4" y="2302670"/>
            <a:ext cx="8083550" cy="959645"/>
          </a:xfrm>
          <a:prstGeom prst="rect">
            <a:avLst/>
          </a:prstGeom>
        </p:spPr>
        <p:txBody>
          <a:bodyPr anchor="b"/>
          <a:lstStyle>
            <a:lvl1pPr marL="0" indent="0">
              <a:buNone/>
              <a:defRPr sz="4800" b="1"/>
            </a:lvl1pPr>
            <a:lvl2pPr marL="914378" indent="0">
              <a:buNone/>
              <a:defRPr sz="4001" b="1"/>
            </a:lvl2pPr>
            <a:lvl3pPr marL="1828755" indent="0">
              <a:buNone/>
              <a:defRPr sz="3600" b="1"/>
            </a:lvl3pPr>
            <a:lvl4pPr marL="2743131" indent="0">
              <a:buNone/>
              <a:defRPr sz="3200" b="1"/>
            </a:lvl4pPr>
            <a:lvl5pPr marL="3657509" indent="0">
              <a:buNone/>
              <a:defRPr sz="3200" b="1"/>
            </a:lvl5pPr>
            <a:lvl6pPr marL="4571886" indent="0">
              <a:buNone/>
              <a:defRPr sz="3200" b="1"/>
            </a:lvl6pPr>
            <a:lvl7pPr marL="5486264" indent="0">
              <a:buNone/>
              <a:defRPr sz="3200" b="1"/>
            </a:lvl7pPr>
            <a:lvl8pPr marL="6400640" indent="0">
              <a:buNone/>
              <a:defRPr sz="3200" b="1"/>
            </a:lvl8pPr>
            <a:lvl9pPr marL="731501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4" y="3262313"/>
            <a:ext cx="8083550" cy="5926932"/>
          </a:xfrm>
          <a:prstGeom prst="rect">
            <a:avLst/>
          </a:prstGeom>
        </p:spPr>
        <p:txBody>
          <a:bodyPr/>
          <a:lstStyle>
            <a:lvl1pPr>
              <a:defRPr sz="4800"/>
            </a:lvl1pPr>
            <a:lvl2pPr>
              <a:defRPr sz="4001"/>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9534527"/>
            <a:ext cx="4267200" cy="547688"/>
          </a:xfrm>
          <a:prstGeom prst="rect">
            <a:avLst/>
          </a:prstGeom>
        </p:spPr>
        <p:txBody>
          <a:bodyPr/>
          <a:lstStyle/>
          <a:p>
            <a:fld id="{43DBF0A9-7F35-4CEE-ADC9-0AB1F253009D}" type="datetimeFigureOut">
              <a:rPr lang="en-US" smtClean="0"/>
              <a:t>2/3/2025</a:t>
            </a:fld>
            <a:endParaRPr lang="en-US"/>
          </a:p>
        </p:txBody>
      </p:sp>
      <p:sp>
        <p:nvSpPr>
          <p:cNvPr id="8" name="Footer Placeholder 7"/>
          <p:cNvSpPr>
            <a:spLocks noGrp="1"/>
          </p:cNvSpPr>
          <p:nvPr>
            <p:ph type="ftr" sz="quarter" idx="11"/>
          </p:nvPr>
        </p:nvSpPr>
        <p:spPr>
          <a:xfrm>
            <a:off x="6248400" y="9534527"/>
            <a:ext cx="5791200" cy="547688"/>
          </a:xfrm>
          <a:prstGeom prst="rect">
            <a:avLst/>
          </a:prstGeom>
        </p:spPr>
        <p:txBody>
          <a:bodyPr/>
          <a:lstStyle/>
          <a:p>
            <a:endParaRPr lang="en-US"/>
          </a:p>
        </p:txBody>
      </p:sp>
      <p:sp>
        <p:nvSpPr>
          <p:cNvPr id="9" name="Slide Number Placeholder 8"/>
          <p:cNvSpPr>
            <a:spLocks noGrp="1"/>
          </p:cNvSpPr>
          <p:nvPr>
            <p:ph type="sldNum" sz="quarter" idx="12"/>
          </p:nvPr>
        </p:nvSpPr>
        <p:spPr>
          <a:xfrm>
            <a:off x="13106400" y="9534527"/>
            <a:ext cx="4267200" cy="547688"/>
          </a:xfrm>
          <a:prstGeom prst="rect">
            <a:avLst/>
          </a:prstGeom>
        </p:spPr>
        <p:txBody>
          <a:bodyPr/>
          <a:lstStyle/>
          <a:p>
            <a:fld id="{10BC047A-790E-48CF-9776-E8605134FE6B}" type="slidenum">
              <a:rPr lang="en-US" smtClean="0"/>
              <a:t>‹#›</a:t>
            </a:fld>
            <a:endParaRPr lang="en-US"/>
          </a:p>
        </p:txBody>
      </p:sp>
    </p:spTree>
    <p:extLst>
      <p:ext uri="{BB962C8B-B14F-4D97-AF65-F5344CB8AC3E}">
        <p14:creationId xmlns:p14="http://schemas.microsoft.com/office/powerpoint/2010/main" val="2477811664"/>
      </p:ext>
    </p:extLst>
  </p:cSld>
  <p:clrMapOvr>
    <a:masterClrMapping/>
  </p:clrMapOvr>
  <p:transition>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6"/>
            <a:ext cx="16459200" cy="17145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914400" y="9534527"/>
            <a:ext cx="4267200" cy="547688"/>
          </a:xfrm>
          <a:prstGeom prst="rect">
            <a:avLst/>
          </a:prstGeom>
        </p:spPr>
        <p:txBody>
          <a:bodyPr/>
          <a:lstStyle/>
          <a:p>
            <a:fld id="{43DBF0A9-7F35-4CEE-ADC9-0AB1F253009D}" type="datetimeFigureOut">
              <a:rPr lang="en-US" smtClean="0"/>
              <a:t>2/3/2025</a:t>
            </a:fld>
            <a:endParaRPr lang="en-US"/>
          </a:p>
        </p:txBody>
      </p:sp>
      <p:sp>
        <p:nvSpPr>
          <p:cNvPr id="4" name="Footer Placeholder 3"/>
          <p:cNvSpPr>
            <a:spLocks noGrp="1"/>
          </p:cNvSpPr>
          <p:nvPr>
            <p:ph type="ftr" sz="quarter" idx="11"/>
          </p:nvPr>
        </p:nvSpPr>
        <p:spPr>
          <a:xfrm>
            <a:off x="6248400" y="9534527"/>
            <a:ext cx="5791200" cy="547688"/>
          </a:xfrm>
          <a:prstGeom prst="rect">
            <a:avLst/>
          </a:prstGeom>
        </p:spPr>
        <p:txBody>
          <a:bodyPr/>
          <a:lstStyle/>
          <a:p>
            <a:endParaRPr lang="en-US"/>
          </a:p>
        </p:txBody>
      </p:sp>
      <p:sp>
        <p:nvSpPr>
          <p:cNvPr id="5" name="Slide Number Placeholder 4"/>
          <p:cNvSpPr>
            <a:spLocks noGrp="1"/>
          </p:cNvSpPr>
          <p:nvPr>
            <p:ph type="sldNum" sz="quarter" idx="12"/>
          </p:nvPr>
        </p:nvSpPr>
        <p:spPr>
          <a:xfrm>
            <a:off x="13106400" y="9534527"/>
            <a:ext cx="4267200" cy="547688"/>
          </a:xfrm>
          <a:prstGeom prst="rect">
            <a:avLst/>
          </a:prstGeom>
        </p:spPr>
        <p:txBody>
          <a:bodyPr/>
          <a:lstStyle/>
          <a:p>
            <a:fld id="{10BC047A-790E-48CF-9776-E8605134FE6B}" type="slidenum">
              <a:rPr lang="en-US" smtClean="0"/>
              <a:t>‹#›</a:t>
            </a:fld>
            <a:endParaRPr lang="en-US"/>
          </a:p>
        </p:txBody>
      </p:sp>
    </p:spTree>
    <p:extLst>
      <p:ext uri="{BB962C8B-B14F-4D97-AF65-F5344CB8AC3E}">
        <p14:creationId xmlns:p14="http://schemas.microsoft.com/office/powerpoint/2010/main" val="3101707869"/>
      </p:ext>
    </p:extLst>
  </p:cSld>
  <p:clrMapOvr>
    <a:masterClrMapping/>
  </p:clrMapOvr>
  <p:transition>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9534527"/>
            <a:ext cx="4267200" cy="547688"/>
          </a:xfrm>
          <a:prstGeom prst="rect">
            <a:avLst/>
          </a:prstGeom>
        </p:spPr>
        <p:txBody>
          <a:bodyPr/>
          <a:lstStyle/>
          <a:p>
            <a:fld id="{43DBF0A9-7F35-4CEE-ADC9-0AB1F253009D}" type="datetimeFigureOut">
              <a:rPr lang="en-US" smtClean="0"/>
              <a:t>2/3/2025</a:t>
            </a:fld>
            <a:endParaRPr lang="en-US"/>
          </a:p>
        </p:txBody>
      </p:sp>
      <p:sp>
        <p:nvSpPr>
          <p:cNvPr id="3" name="Footer Placeholder 2"/>
          <p:cNvSpPr>
            <a:spLocks noGrp="1"/>
          </p:cNvSpPr>
          <p:nvPr>
            <p:ph type="ftr" sz="quarter" idx="11"/>
          </p:nvPr>
        </p:nvSpPr>
        <p:spPr>
          <a:xfrm>
            <a:off x="6248400" y="9534527"/>
            <a:ext cx="5791200" cy="547688"/>
          </a:xfrm>
          <a:prstGeom prst="rect">
            <a:avLst/>
          </a:prstGeom>
        </p:spPr>
        <p:txBody>
          <a:bodyPr/>
          <a:lstStyle/>
          <a:p>
            <a:endParaRPr lang="en-US"/>
          </a:p>
        </p:txBody>
      </p:sp>
      <p:sp>
        <p:nvSpPr>
          <p:cNvPr id="4" name="Slide Number Placeholder 3"/>
          <p:cNvSpPr>
            <a:spLocks noGrp="1"/>
          </p:cNvSpPr>
          <p:nvPr>
            <p:ph type="sldNum" sz="quarter" idx="12"/>
          </p:nvPr>
        </p:nvSpPr>
        <p:spPr>
          <a:xfrm>
            <a:off x="13106400" y="9534527"/>
            <a:ext cx="4267200" cy="547688"/>
          </a:xfrm>
          <a:prstGeom prst="rect">
            <a:avLst/>
          </a:prstGeom>
        </p:spPr>
        <p:txBody>
          <a:bodyPr/>
          <a:lstStyle/>
          <a:p>
            <a:fld id="{10BC047A-790E-48CF-9776-E8605134FE6B}" type="slidenum">
              <a:rPr lang="en-US" smtClean="0"/>
              <a:t>‹#›</a:t>
            </a:fld>
            <a:endParaRPr lang="en-US"/>
          </a:p>
        </p:txBody>
      </p:sp>
    </p:spTree>
    <p:extLst>
      <p:ext uri="{BB962C8B-B14F-4D97-AF65-F5344CB8AC3E}">
        <p14:creationId xmlns:p14="http://schemas.microsoft.com/office/powerpoint/2010/main" val="1483823481"/>
      </p:ext>
    </p:extLst>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7"/>
          </a:xfrm>
          <a:prstGeom prst="rect">
            <a:avLst/>
          </a:prstGeom>
        </p:spPr>
        <p:txBody>
          <a:bodyPr anchor="b"/>
          <a:lstStyle>
            <a:lvl1pPr algn="l">
              <a:defRPr sz="4001" b="1"/>
            </a:lvl1pPr>
          </a:lstStyle>
          <a:p>
            <a:r>
              <a:rPr lang="en-US"/>
              <a:t>Click to edit Master title style</a:t>
            </a:r>
          </a:p>
        </p:txBody>
      </p:sp>
      <p:sp>
        <p:nvSpPr>
          <p:cNvPr id="3" name="Content Placeholder 2"/>
          <p:cNvSpPr>
            <a:spLocks noGrp="1"/>
          </p:cNvSpPr>
          <p:nvPr>
            <p:ph idx="1"/>
          </p:nvPr>
        </p:nvSpPr>
        <p:spPr>
          <a:xfrm>
            <a:off x="7150100" y="409579"/>
            <a:ext cx="10223501" cy="8779670"/>
          </a:xfrm>
          <a:prstGeom prst="rect">
            <a:avLst/>
          </a:prstGeom>
        </p:spPr>
        <p:txBody>
          <a:bodyPr/>
          <a:lstStyle>
            <a:lvl1pPr>
              <a:defRPr sz="6401"/>
            </a:lvl1pPr>
            <a:lvl2pPr>
              <a:defRPr sz="5600"/>
            </a:lvl2pPr>
            <a:lvl3pPr>
              <a:defRPr sz="4800"/>
            </a:lvl3pPr>
            <a:lvl4pPr>
              <a:defRPr sz="4001"/>
            </a:lvl4pPr>
            <a:lvl5pPr>
              <a:defRPr sz="4001"/>
            </a:lvl5pPr>
            <a:lvl6pPr>
              <a:defRPr sz="4001"/>
            </a:lvl6pPr>
            <a:lvl7pPr>
              <a:defRPr sz="4001"/>
            </a:lvl7pPr>
            <a:lvl8pPr>
              <a:defRPr sz="4001"/>
            </a:lvl8pPr>
            <a:lvl9pPr>
              <a:defRPr sz="4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4"/>
            <a:ext cx="6016626" cy="7036595"/>
          </a:xfrm>
          <a:prstGeom prst="rect">
            <a:avLst/>
          </a:prstGeom>
        </p:spPr>
        <p:txBody>
          <a:bodyPr/>
          <a:lstStyle>
            <a:lvl1pPr marL="0" indent="0">
              <a:buNone/>
              <a:defRPr sz="2801"/>
            </a:lvl1pPr>
            <a:lvl2pPr marL="914378" indent="0">
              <a:buNone/>
              <a:defRPr sz="2400"/>
            </a:lvl2pPr>
            <a:lvl3pPr marL="1828755" indent="0">
              <a:buNone/>
              <a:defRPr sz="2000"/>
            </a:lvl3pPr>
            <a:lvl4pPr marL="2743131" indent="0">
              <a:buNone/>
              <a:defRPr sz="1800"/>
            </a:lvl4pPr>
            <a:lvl5pPr marL="3657509" indent="0">
              <a:buNone/>
              <a:defRPr sz="1800"/>
            </a:lvl5pPr>
            <a:lvl6pPr marL="4571886" indent="0">
              <a:buNone/>
              <a:defRPr sz="1800"/>
            </a:lvl6pPr>
            <a:lvl7pPr marL="5486264" indent="0">
              <a:buNone/>
              <a:defRPr sz="1800"/>
            </a:lvl7pPr>
            <a:lvl8pPr marL="6400640" indent="0">
              <a:buNone/>
              <a:defRPr sz="1800"/>
            </a:lvl8pPr>
            <a:lvl9pPr marL="7315017" indent="0">
              <a:buNone/>
              <a:defRPr sz="1800"/>
            </a:lvl9pPr>
          </a:lstStyle>
          <a:p>
            <a:pPr lvl="0"/>
            <a:r>
              <a:rPr lang="en-US"/>
              <a:t>Click to edit Master text styles</a:t>
            </a:r>
          </a:p>
        </p:txBody>
      </p:sp>
      <p:sp>
        <p:nvSpPr>
          <p:cNvPr id="5" name="Date Placeholder 4"/>
          <p:cNvSpPr>
            <a:spLocks noGrp="1"/>
          </p:cNvSpPr>
          <p:nvPr>
            <p:ph type="dt" sz="half" idx="10"/>
          </p:nvPr>
        </p:nvSpPr>
        <p:spPr>
          <a:xfrm>
            <a:off x="914400" y="9534527"/>
            <a:ext cx="4267200" cy="547688"/>
          </a:xfrm>
          <a:prstGeom prst="rect">
            <a:avLst/>
          </a:prstGeom>
        </p:spPr>
        <p:txBody>
          <a:bodyPr/>
          <a:lstStyle/>
          <a:p>
            <a:fld id="{43DBF0A9-7F35-4CEE-ADC9-0AB1F253009D}" type="datetimeFigureOut">
              <a:rPr lang="en-US" smtClean="0"/>
              <a:t>2/3/2025</a:t>
            </a:fld>
            <a:endParaRPr lang="en-US"/>
          </a:p>
        </p:txBody>
      </p:sp>
      <p:sp>
        <p:nvSpPr>
          <p:cNvPr id="6" name="Footer Placeholder 5"/>
          <p:cNvSpPr>
            <a:spLocks noGrp="1"/>
          </p:cNvSpPr>
          <p:nvPr>
            <p:ph type="ftr" sz="quarter" idx="11"/>
          </p:nvPr>
        </p:nvSpPr>
        <p:spPr>
          <a:xfrm>
            <a:off x="6248400" y="9534527"/>
            <a:ext cx="5791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3106400" y="9534527"/>
            <a:ext cx="4267200" cy="547688"/>
          </a:xfrm>
          <a:prstGeom prst="rect">
            <a:avLst/>
          </a:prstGeom>
        </p:spPr>
        <p:txBody>
          <a:bodyPr/>
          <a:lstStyle/>
          <a:p>
            <a:fld id="{10BC047A-790E-48CF-9776-E8605134FE6B}" type="slidenum">
              <a:rPr lang="en-US" smtClean="0"/>
              <a:t>‹#›</a:t>
            </a:fld>
            <a:endParaRPr lang="en-US"/>
          </a:p>
        </p:txBody>
      </p:sp>
    </p:spTree>
    <p:extLst>
      <p:ext uri="{BB962C8B-B14F-4D97-AF65-F5344CB8AC3E}">
        <p14:creationId xmlns:p14="http://schemas.microsoft.com/office/powerpoint/2010/main" val="3980007350"/>
      </p:ext>
    </p:extLst>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1"/>
            <a:ext cx="10972800" cy="850109"/>
          </a:xfrm>
          <a:prstGeom prst="rect">
            <a:avLst/>
          </a:prstGeom>
        </p:spPr>
        <p:txBody>
          <a:bodyPr anchor="b"/>
          <a:lstStyle>
            <a:lvl1pPr algn="l">
              <a:defRPr sz="4001"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a:prstGeom prst="rect">
            <a:avLst/>
          </a:prstGeom>
        </p:spPr>
        <p:txBody>
          <a:bodyPr/>
          <a:lstStyle>
            <a:lvl1pPr marL="0" indent="0">
              <a:buNone/>
              <a:defRPr sz="6401"/>
            </a:lvl1pPr>
            <a:lvl2pPr marL="914378" indent="0">
              <a:buNone/>
              <a:defRPr sz="5600"/>
            </a:lvl2pPr>
            <a:lvl3pPr marL="1828755" indent="0">
              <a:buNone/>
              <a:defRPr sz="4800"/>
            </a:lvl3pPr>
            <a:lvl4pPr marL="2743131" indent="0">
              <a:buNone/>
              <a:defRPr sz="4001"/>
            </a:lvl4pPr>
            <a:lvl5pPr marL="3657509" indent="0">
              <a:buNone/>
              <a:defRPr sz="4001"/>
            </a:lvl5pPr>
            <a:lvl6pPr marL="4571886" indent="0">
              <a:buNone/>
              <a:defRPr sz="4001"/>
            </a:lvl6pPr>
            <a:lvl7pPr marL="5486264" indent="0">
              <a:buNone/>
              <a:defRPr sz="4001"/>
            </a:lvl7pPr>
            <a:lvl8pPr marL="6400640" indent="0">
              <a:buNone/>
              <a:defRPr sz="4001"/>
            </a:lvl8pPr>
            <a:lvl9pPr marL="7315017" indent="0">
              <a:buNone/>
              <a:defRPr sz="4001"/>
            </a:lvl9pPr>
          </a:lstStyle>
          <a:p>
            <a:endParaRPr lang="en-US"/>
          </a:p>
        </p:txBody>
      </p:sp>
      <p:sp>
        <p:nvSpPr>
          <p:cNvPr id="4" name="Text Placeholder 3"/>
          <p:cNvSpPr>
            <a:spLocks noGrp="1"/>
          </p:cNvSpPr>
          <p:nvPr>
            <p:ph type="body" sz="half" idx="2"/>
          </p:nvPr>
        </p:nvSpPr>
        <p:spPr>
          <a:xfrm>
            <a:off x="3584576" y="8051008"/>
            <a:ext cx="10972800" cy="1207295"/>
          </a:xfrm>
          <a:prstGeom prst="rect">
            <a:avLst/>
          </a:prstGeom>
        </p:spPr>
        <p:txBody>
          <a:bodyPr/>
          <a:lstStyle>
            <a:lvl1pPr marL="0" indent="0">
              <a:buNone/>
              <a:defRPr sz="2801"/>
            </a:lvl1pPr>
            <a:lvl2pPr marL="914378" indent="0">
              <a:buNone/>
              <a:defRPr sz="2400"/>
            </a:lvl2pPr>
            <a:lvl3pPr marL="1828755" indent="0">
              <a:buNone/>
              <a:defRPr sz="2000"/>
            </a:lvl3pPr>
            <a:lvl4pPr marL="2743131" indent="0">
              <a:buNone/>
              <a:defRPr sz="1800"/>
            </a:lvl4pPr>
            <a:lvl5pPr marL="3657509" indent="0">
              <a:buNone/>
              <a:defRPr sz="1800"/>
            </a:lvl5pPr>
            <a:lvl6pPr marL="4571886" indent="0">
              <a:buNone/>
              <a:defRPr sz="1800"/>
            </a:lvl6pPr>
            <a:lvl7pPr marL="5486264" indent="0">
              <a:buNone/>
              <a:defRPr sz="1800"/>
            </a:lvl7pPr>
            <a:lvl8pPr marL="6400640" indent="0">
              <a:buNone/>
              <a:defRPr sz="1800"/>
            </a:lvl8pPr>
            <a:lvl9pPr marL="7315017" indent="0">
              <a:buNone/>
              <a:defRPr sz="1800"/>
            </a:lvl9pPr>
          </a:lstStyle>
          <a:p>
            <a:pPr lvl="0"/>
            <a:r>
              <a:rPr lang="en-US"/>
              <a:t>Click to edit Master text styles</a:t>
            </a:r>
          </a:p>
        </p:txBody>
      </p:sp>
      <p:sp>
        <p:nvSpPr>
          <p:cNvPr id="5" name="Date Placeholder 4"/>
          <p:cNvSpPr>
            <a:spLocks noGrp="1"/>
          </p:cNvSpPr>
          <p:nvPr>
            <p:ph type="dt" sz="half" idx="10"/>
          </p:nvPr>
        </p:nvSpPr>
        <p:spPr>
          <a:xfrm>
            <a:off x="914400" y="9534527"/>
            <a:ext cx="4267200" cy="547688"/>
          </a:xfrm>
          <a:prstGeom prst="rect">
            <a:avLst/>
          </a:prstGeom>
        </p:spPr>
        <p:txBody>
          <a:bodyPr/>
          <a:lstStyle/>
          <a:p>
            <a:fld id="{43DBF0A9-7F35-4CEE-ADC9-0AB1F253009D}" type="datetimeFigureOut">
              <a:rPr lang="en-US" smtClean="0"/>
              <a:t>2/3/2025</a:t>
            </a:fld>
            <a:endParaRPr lang="en-US"/>
          </a:p>
        </p:txBody>
      </p:sp>
      <p:sp>
        <p:nvSpPr>
          <p:cNvPr id="6" name="Footer Placeholder 5"/>
          <p:cNvSpPr>
            <a:spLocks noGrp="1"/>
          </p:cNvSpPr>
          <p:nvPr>
            <p:ph type="ftr" sz="quarter" idx="11"/>
          </p:nvPr>
        </p:nvSpPr>
        <p:spPr>
          <a:xfrm>
            <a:off x="6248400" y="9534527"/>
            <a:ext cx="5791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3106400" y="9534527"/>
            <a:ext cx="4267200" cy="547688"/>
          </a:xfrm>
          <a:prstGeom prst="rect">
            <a:avLst/>
          </a:prstGeom>
        </p:spPr>
        <p:txBody>
          <a:bodyPr/>
          <a:lstStyle/>
          <a:p>
            <a:fld id="{10BC047A-790E-48CF-9776-E8605134FE6B}" type="slidenum">
              <a:rPr lang="en-US" smtClean="0"/>
              <a:t>‹#›</a:t>
            </a:fld>
            <a:endParaRPr lang="en-US"/>
          </a:p>
        </p:txBody>
      </p:sp>
    </p:spTree>
    <p:extLst>
      <p:ext uri="{BB962C8B-B14F-4D97-AF65-F5344CB8AC3E}">
        <p14:creationId xmlns:p14="http://schemas.microsoft.com/office/powerpoint/2010/main" val="1807726430"/>
      </p:ext>
    </p:extLst>
  </p:cSld>
  <p:clrMapOvr>
    <a:masterClrMapping/>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6"/>
            <a:ext cx="16459200" cy="17145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914400" y="2400302"/>
            <a:ext cx="16459200" cy="678894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9534527"/>
            <a:ext cx="4267200" cy="547688"/>
          </a:xfrm>
          <a:prstGeom prst="rect">
            <a:avLst/>
          </a:prstGeom>
        </p:spPr>
        <p:txBody>
          <a:bodyPr/>
          <a:lstStyle/>
          <a:p>
            <a:fld id="{43DBF0A9-7F35-4CEE-ADC9-0AB1F253009D}" type="datetimeFigureOut">
              <a:rPr lang="en-US" smtClean="0"/>
              <a:t>2/3/2025</a:t>
            </a:fld>
            <a:endParaRPr lang="en-US"/>
          </a:p>
        </p:txBody>
      </p:sp>
      <p:sp>
        <p:nvSpPr>
          <p:cNvPr id="5" name="Footer Placeholder 4"/>
          <p:cNvSpPr>
            <a:spLocks noGrp="1"/>
          </p:cNvSpPr>
          <p:nvPr>
            <p:ph type="ftr" sz="quarter" idx="11"/>
          </p:nvPr>
        </p:nvSpPr>
        <p:spPr>
          <a:xfrm>
            <a:off x="6248400" y="9534527"/>
            <a:ext cx="5791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3106400" y="9534527"/>
            <a:ext cx="4267200" cy="547688"/>
          </a:xfrm>
          <a:prstGeom prst="rect">
            <a:avLst/>
          </a:prstGeom>
        </p:spPr>
        <p:txBody>
          <a:bodyPr/>
          <a:lstStyle/>
          <a:p>
            <a:fld id="{10BC047A-790E-48CF-9776-E8605134FE6B}" type="slidenum">
              <a:rPr lang="en-US" smtClean="0"/>
              <a:t>‹#›</a:t>
            </a:fld>
            <a:endParaRPr lang="en-US"/>
          </a:p>
        </p:txBody>
      </p:sp>
    </p:spTree>
    <p:extLst>
      <p:ext uri="{BB962C8B-B14F-4D97-AF65-F5344CB8AC3E}">
        <p14:creationId xmlns:p14="http://schemas.microsoft.com/office/powerpoint/2010/main" val="124501574"/>
      </p:ext>
    </p:extLst>
  </p:cSld>
  <p:clrMapOvr>
    <a:masterClrMapping/>
  </p:clrMapOvr>
  <p:transition>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9"/>
            <a:ext cx="12039600" cy="87772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9534527"/>
            <a:ext cx="4267200" cy="547688"/>
          </a:xfrm>
          <a:prstGeom prst="rect">
            <a:avLst/>
          </a:prstGeom>
        </p:spPr>
        <p:txBody>
          <a:bodyPr/>
          <a:lstStyle/>
          <a:p>
            <a:fld id="{43DBF0A9-7F35-4CEE-ADC9-0AB1F253009D}" type="datetimeFigureOut">
              <a:rPr lang="en-US" smtClean="0"/>
              <a:t>2/3/2025</a:t>
            </a:fld>
            <a:endParaRPr lang="en-US"/>
          </a:p>
        </p:txBody>
      </p:sp>
      <p:sp>
        <p:nvSpPr>
          <p:cNvPr id="5" name="Footer Placeholder 4"/>
          <p:cNvSpPr>
            <a:spLocks noGrp="1"/>
          </p:cNvSpPr>
          <p:nvPr>
            <p:ph type="ftr" sz="quarter" idx="11"/>
          </p:nvPr>
        </p:nvSpPr>
        <p:spPr>
          <a:xfrm>
            <a:off x="6248400" y="9534527"/>
            <a:ext cx="5791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3106400" y="9534527"/>
            <a:ext cx="4267200" cy="547688"/>
          </a:xfrm>
          <a:prstGeom prst="rect">
            <a:avLst/>
          </a:prstGeom>
        </p:spPr>
        <p:txBody>
          <a:bodyPr/>
          <a:lstStyle/>
          <a:p>
            <a:fld id="{10BC047A-790E-48CF-9776-E8605134FE6B}" type="slidenum">
              <a:rPr lang="en-US" smtClean="0"/>
              <a:t>‹#›</a:t>
            </a:fld>
            <a:endParaRPr lang="en-US"/>
          </a:p>
        </p:txBody>
      </p:sp>
    </p:spTree>
    <p:extLst>
      <p:ext uri="{BB962C8B-B14F-4D97-AF65-F5344CB8AC3E}">
        <p14:creationId xmlns:p14="http://schemas.microsoft.com/office/powerpoint/2010/main" val="1585969809"/>
      </p:ext>
    </p:extLst>
  </p:cSld>
  <p:clrMapOvr>
    <a:masterClrMapping/>
  </p:clrMapOvr>
  <p:transition>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663910"/>
      </p:ext>
    </p:extLst>
  </p:cSld>
  <p:clrMapOvr>
    <a:masterClrMapping/>
  </p:clrMapOvr>
  <p:transition>
    <p:rand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2/3/2025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6858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2/3/2025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4308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2/3/2025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2596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2/3/2025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8803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2/3/2025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04732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p:txBody>
          <a:bodyPr/>
          <a:lstStyle/>
          <a:p>
            <a:fld id="{E69B9EE9-F3BF-4B40-83E7-C9BC68FDDB0E}" type="datetimeFigureOut">
              <a:rPr lang="en-US" smtClean="0"/>
              <a:t>2/3/2025</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54144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B9261CCE-4718-42DF-9909-7036B1822BCC}" type="datetimeFigureOut">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275425770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61CCE-4718-42DF-9909-7036B1822BCC}" type="datetimeFigureOut">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175732392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261CCE-4718-42DF-9909-7036B1822BCC}" type="datetimeFigureOut">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240769379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61CCE-4718-42DF-9909-7036B1822BCC}" type="datetimeFigureOut">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185038045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61CCE-4718-42DF-9909-7036B1822BCC}" type="datetimeFigureOut">
              <a:rPr lang="en-US" smtClean="0"/>
              <a:t>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154935227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61CCE-4718-42DF-9909-7036B1822BCC}" type="datetimeFigureOut">
              <a:rPr lang="en-US" smtClean="0"/>
              <a:t>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411465272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61CCE-4718-42DF-9909-7036B1822BCC}" type="datetimeFigureOut">
              <a:rPr lang="en-US" smtClean="0"/>
              <a:t>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14629237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B9261CCE-4718-42DF-9909-7036B1822BCC}" type="datetimeFigureOut">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421429789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B9261CCE-4718-42DF-9909-7036B1822BCC}" type="datetimeFigureOut">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11327863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61CCE-4718-42DF-9909-7036B1822BCC}" type="datetimeFigureOut">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16805391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61CCE-4718-42DF-9909-7036B1822BCC}" type="datetimeFigureOut">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56153818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493243" y="4445501"/>
            <a:ext cx="18330044" cy="2518838"/>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987" name="Google Shape;987;p33"/>
          <p:cNvSpPr/>
          <p:nvPr/>
        </p:nvSpPr>
        <p:spPr>
          <a:xfrm>
            <a:off x="1174" y="5238458"/>
            <a:ext cx="7563854" cy="1630097"/>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988" name="Google Shape;988;p33"/>
          <p:cNvSpPr/>
          <p:nvPr/>
        </p:nvSpPr>
        <p:spPr>
          <a:xfrm>
            <a:off x="5840" y="5473804"/>
            <a:ext cx="8619822" cy="1656530"/>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989" name="Google Shape;989;p33"/>
          <p:cNvSpPr/>
          <p:nvPr/>
        </p:nvSpPr>
        <p:spPr>
          <a:xfrm>
            <a:off x="10078927" y="6819325"/>
            <a:ext cx="8252261" cy="30104"/>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990" name="Google Shape;990;p33"/>
          <p:cNvSpPr/>
          <p:nvPr/>
        </p:nvSpPr>
        <p:spPr>
          <a:xfrm>
            <a:off x="10170812" y="5575931"/>
            <a:ext cx="8160407" cy="1554404"/>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991" name="Google Shape;991;p33"/>
          <p:cNvSpPr/>
          <p:nvPr/>
        </p:nvSpPr>
        <p:spPr>
          <a:xfrm>
            <a:off x="-658187" y="2214260"/>
            <a:ext cx="7651098" cy="1378566"/>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992" name="Google Shape;992;p33"/>
          <p:cNvSpPr/>
          <p:nvPr/>
        </p:nvSpPr>
        <p:spPr>
          <a:xfrm>
            <a:off x="1172" y="6354827"/>
            <a:ext cx="11352600" cy="638646"/>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993" name="Google Shape;993;p33"/>
          <p:cNvSpPr/>
          <p:nvPr/>
        </p:nvSpPr>
        <p:spPr>
          <a:xfrm>
            <a:off x="7889158" y="6354827"/>
            <a:ext cx="10509500" cy="638646"/>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994" name="Google Shape;994;p33"/>
          <p:cNvSpPr/>
          <p:nvPr/>
        </p:nvSpPr>
        <p:spPr>
          <a:xfrm>
            <a:off x="1571088" y="6655022"/>
            <a:ext cx="16793808" cy="1037591"/>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995" name="Google Shape;995;p33"/>
          <p:cNvSpPr/>
          <p:nvPr/>
        </p:nvSpPr>
        <p:spPr>
          <a:xfrm>
            <a:off x="1571088" y="6728169"/>
            <a:ext cx="16793808" cy="979914"/>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996" name="Google Shape;996;p33"/>
          <p:cNvSpPr/>
          <p:nvPr/>
        </p:nvSpPr>
        <p:spPr>
          <a:xfrm>
            <a:off x="1172" y="6689063"/>
            <a:ext cx="16343724" cy="2488472"/>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997" name="Google Shape;997;p33"/>
          <p:cNvSpPr/>
          <p:nvPr/>
        </p:nvSpPr>
        <p:spPr>
          <a:xfrm>
            <a:off x="1174" y="6689625"/>
            <a:ext cx="3512378" cy="1018458"/>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998" name="Google Shape;998;p33"/>
          <p:cNvSpPr/>
          <p:nvPr/>
        </p:nvSpPr>
        <p:spPr>
          <a:xfrm>
            <a:off x="2282828" y="6696941"/>
            <a:ext cx="3314615" cy="1011144"/>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999" name="Google Shape;999;p33"/>
          <p:cNvSpPr/>
          <p:nvPr/>
        </p:nvSpPr>
        <p:spPr>
          <a:xfrm>
            <a:off x="4657441" y="6819325"/>
            <a:ext cx="2916932" cy="888761"/>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00" name="Google Shape;1000;p33"/>
          <p:cNvSpPr/>
          <p:nvPr/>
        </p:nvSpPr>
        <p:spPr>
          <a:xfrm>
            <a:off x="7346111" y="7015984"/>
            <a:ext cx="2312154" cy="692102"/>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01" name="Google Shape;1001;p33"/>
          <p:cNvSpPr/>
          <p:nvPr/>
        </p:nvSpPr>
        <p:spPr>
          <a:xfrm>
            <a:off x="1172" y="6685967"/>
            <a:ext cx="11129352" cy="615576"/>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02" name="Google Shape;1002;p33"/>
          <p:cNvSpPr/>
          <p:nvPr/>
        </p:nvSpPr>
        <p:spPr>
          <a:xfrm>
            <a:off x="1172" y="7318989"/>
            <a:ext cx="16343724" cy="1095546"/>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03" name="Google Shape;1003;p33"/>
          <p:cNvSpPr/>
          <p:nvPr/>
        </p:nvSpPr>
        <p:spPr>
          <a:xfrm>
            <a:off x="8392721" y="6728169"/>
            <a:ext cx="9972198" cy="1010018"/>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04" name="Google Shape;1004;p33"/>
          <p:cNvSpPr/>
          <p:nvPr/>
        </p:nvSpPr>
        <p:spPr>
          <a:xfrm>
            <a:off x="8392721" y="6993194"/>
            <a:ext cx="9972198" cy="1011144"/>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05" name="Google Shape;1005;p33"/>
          <p:cNvSpPr/>
          <p:nvPr/>
        </p:nvSpPr>
        <p:spPr>
          <a:xfrm>
            <a:off x="1172" y="7653788"/>
            <a:ext cx="18363720" cy="2633082"/>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06" name="Google Shape;1006;p33"/>
          <p:cNvSpPr/>
          <p:nvPr/>
        </p:nvSpPr>
        <p:spPr>
          <a:xfrm>
            <a:off x="1172" y="7795022"/>
            <a:ext cx="18363720" cy="842903"/>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07" name="Google Shape;1007;p33"/>
          <p:cNvSpPr/>
          <p:nvPr/>
        </p:nvSpPr>
        <p:spPr>
          <a:xfrm>
            <a:off x="1172" y="7927532"/>
            <a:ext cx="18363720" cy="2359337"/>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08" name="Google Shape;1008;p33"/>
          <p:cNvSpPr/>
          <p:nvPr/>
        </p:nvSpPr>
        <p:spPr>
          <a:xfrm>
            <a:off x="15845693" y="7519869"/>
            <a:ext cx="988823" cy="211007"/>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09" name="Google Shape;1009;p33"/>
          <p:cNvSpPr/>
          <p:nvPr/>
        </p:nvSpPr>
        <p:spPr>
          <a:xfrm>
            <a:off x="16620242" y="7440250"/>
            <a:ext cx="1313285" cy="290627"/>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10" name="Google Shape;1010;p33"/>
          <p:cNvSpPr/>
          <p:nvPr/>
        </p:nvSpPr>
        <p:spPr>
          <a:xfrm>
            <a:off x="16731868" y="7524370"/>
            <a:ext cx="1076039" cy="206507"/>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11" name="Google Shape;1011;p33"/>
          <p:cNvSpPr/>
          <p:nvPr/>
        </p:nvSpPr>
        <p:spPr>
          <a:xfrm>
            <a:off x="9323042" y="7499050"/>
            <a:ext cx="1289954" cy="231827"/>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12" name="Google Shape;1012;p33"/>
          <p:cNvSpPr/>
          <p:nvPr/>
        </p:nvSpPr>
        <p:spPr>
          <a:xfrm>
            <a:off x="10398725" y="7422522"/>
            <a:ext cx="1415576" cy="308352"/>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13" name="Google Shape;1013;p33"/>
          <p:cNvSpPr/>
          <p:nvPr/>
        </p:nvSpPr>
        <p:spPr>
          <a:xfrm>
            <a:off x="14696791" y="7814435"/>
            <a:ext cx="1313285" cy="185405"/>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14" name="Google Shape;1014;p33"/>
          <p:cNvSpPr/>
          <p:nvPr/>
        </p:nvSpPr>
        <p:spPr>
          <a:xfrm>
            <a:off x="10655711" y="7556724"/>
            <a:ext cx="1076039" cy="158676"/>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15" name="Google Shape;1015;p33"/>
          <p:cNvSpPr/>
          <p:nvPr/>
        </p:nvSpPr>
        <p:spPr>
          <a:xfrm>
            <a:off x="9716058" y="7583452"/>
            <a:ext cx="760908" cy="131951"/>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16" name="Google Shape;1016;p33"/>
          <p:cNvSpPr/>
          <p:nvPr/>
        </p:nvSpPr>
        <p:spPr>
          <a:xfrm>
            <a:off x="11315047" y="7549127"/>
            <a:ext cx="1313285" cy="185405"/>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17" name="Google Shape;1017;p33"/>
          <p:cNvSpPr/>
          <p:nvPr/>
        </p:nvSpPr>
        <p:spPr>
          <a:xfrm>
            <a:off x="11663916" y="8159078"/>
            <a:ext cx="4612464" cy="130374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18" name="Google Shape;1018;p33"/>
          <p:cNvSpPr/>
          <p:nvPr/>
        </p:nvSpPr>
        <p:spPr>
          <a:xfrm>
            <a:off x="8804402" y="8318602"/>
            <a:ext cx="4768236" cy="1239032"/>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19" name="Google Shape;1019;p33"/>
          <p:cNvSpPr/>
          <p:nvPr/>
        </p:nvSpPr>
        <p:spPr>
          <a:xfrm>
            <a:off x="14614238" y="8015032"/>
            <a:ext cx="3750701" cy="1474235"/>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20" name="Google Shape;1020;p33"/>
          <p:cNvSpPr/>
          <p:nvPr/>
        </p:nvSpPr>
        <p:spPr>
          <a:xfrm>
            <a:off x="8077589" y="7927534"/>
            <a:ext cx="10287330" cy="57815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21" name="Google Shape;1021;p33"/>
          <p:cNvSpPr/>
          <p:nvPr/>
        </p:nvSpPr>
        <p:spPr>
          <a:xfrm>
            <a:off x="1172" y="8161328"/>
            <a:ext cx="18363720" cy="2125541"/>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22" name="Google Shape;1022;p33"/>
          <p:cNvSpPr/>
          <p:nvPr/>
        </p:nvSpPr>
        <p:spPr>
          <a:xfrm>
            <a:off x="1172" y="8118286"/>
            <a:ext cx="18363720" cy="1176854"/>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23" name="Google Shape;1023;p33"/>
          <p:cNvSpPr/>
          <p:nvPr/>
        </p:nvSpPr>
        <p:spPr>
          <a:xfrm>
            <a:off x="1174" y="8178211"/>
            <a:ext cx="6991739" cy="2108660"/>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24" name="Google Shape;1024;p33"/>
          <p:cNvSpPr/>
          <p:nvPr/>
        </p:nvSpPr>
        <p:spPr>
          <a:xfrm>
            <a:off x="6643706" y="8642145"/>
            <a:ext cx="5626410" cy="1644726"/>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25" name="Google Shape;1025;p33"/>
          <p:cNvSpPr/>
          <p:nvPr/>
        </p:nvSpPr>
        <p:spPr>
          <a:xfrm>
            <a:off x="12768673" y="9124367"/>
            <a:ext cx="5164841" cy="1162506"/>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000000"/>
              </a:solidFill>
              <a:effectLst/>
              <a:uLnTx/>
              <a:uFillTx/>
              <a:latin typeface="Arial"/>
              <a:cs typeface="Arial"/>
              <a:sym typeface="Arial"/>
            </a:endParaRPr>
          </a:p>
        </p:txBody>
      </p:sp>
      <p:sp>
        <p:nvSpPr>
          <p:cNvPr id="1026" name="Google Shape;1026;p33"/>
          <p:cNvSpPr/>
          <p:nvPr/>
        </p:nvSpPr>
        <p:spPr>
          <a:xfrm>
            <a:off x="12270116" y="2566328"/>
            <a:ext cx="6624228" cy="1124234"/>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82850" tIns="182850" rIns="182850" bIns="182850" anchor="ctr" anchorCtr="0">
            <a:noAutofit/>
          </a:bodyPr>
          <a:lstStyle/>
          <a:p>
            <a:pPr marL="0" marR="0" lvl="0" indent="0" algn="l" defTabSz="1828755" rtl="0" eaLnBrk="1" fontAlgn="auto" latinLnBrk="0" hangingPunct="1">
              <a:lnSpc>
                <a:spcPct val="100000"/>
              </a:lnSpc>
              <a:spcBef>
                <a:spcPts val="0"/>
              </a:spcBef>
              <a:spcAft>
                <a:spcPts val="0"/>
              </a:spcAft>
              <a:buClr>
                <a:srgbClr val="000000"/>
              </a:buClr>
              <a:buSzTx/>
              <a:buFont typeface="Arial"/>
              <a:buNone/>
              <a:tabLst/>
              <a:defRPr/>
            </a:pPr>
            <a:endParaRPr kumimoji="0" sz="2801" b="0" i="0" u="none" strike="noStrike" kern="0" cap="none" spc="0" normalizeH="0" baseline="0" noProof="0" dirty="0">
              <a:ln>
                <a:noFill/>
              </a:ln>
              <a:solidFill>
                <a:srgbClr val="FF0000"/>
              </a:solidFill>
              <a:effectLst/>
              <a:uLnTx/>
              <a:uFillTx/>
              <a:latin typeface="Arial"/>
              <a:cs typeface="Arial"/>
              <a:sym typeface="Arial"/>
            </a:endParaRPr>
          </a:p>
        </p:txBody>
      </p:sp>
      <p:sp>
        <p:nvSpPr>
          <p:cNvPr id="1027" name="Google Shape;1027;p33"/>
          <p:cNvSpPr txBox="1">
            <a:spLocks noGrp="1"/>
          </p:cNvSpPr>
          <p:nvPr>
            <p:ph type="title"/>
          </p:nvPr>
        </p:nvSpPr>
        <p:spPr>
          <a:xfrm>
            <a:off x="5098800" y="1480550"/>
            <a:ext cx="8090400" cy="26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9200"/>
            </a:lvl1pPr>
            <a:lvl2pPr lvl="1" algn="ctr" rtl="0">
              <a:spcBef>
                <a:spcPts val="0"/>
              </a:spcBef>
              <a:spcAft>
                <a:spcPts val="0"/>
              </a:spcAft>
              <a:buSzPts val="4200"/>
              <a:buNone/>
              <a:defRPr sz="8400"/>
            </a:lvl2pPr>
            <a:lvl3pPr lvl="2" algn="ctr" rtl="0">
              <a:spcBef>
                <a:spcPts val="0"/>
              </a:spcBef>
              <a:spcAft>
                <a:spcPts val="0"/>
              </a:spcAft>
              <a:buSzPts val="4200"/>
              <a:buNone/>
              <a:defRPr sz="8400"/>
            </a:lvl3pPr>
            <a:lvl4pPr lvl="3" algn="ctr" rtl="0">
              <a:spcBef>
                <a:spcPts val="0"/>
              </a:spcBef>
              <a:spcAft>
                <a:spcPts val="0"/>
              </a:spcAft>
              <a:buSzPts val="4200"/>
              <a:buNone/>
              <a:defRPr sz="8400"/>
            </a:lvl4pPr>
            <a:lvl5pPr lvl="4" algn="ctr" rtl="0">
              <a:spcBef>
                <a:spcPts val="0"/>
              </a:spcBef>
              <a:spcAft>
                <a:spcPts val="0"/>
              </a:spcAft>
              <a:buSzPts val="4200"/>
              <a:buNone/>
              <a:defRPr sz="8400"/>
            </a:lvl5pPr>
            <a:lvl6pPr lvl="5" algn="ctr" rtl="0">
              <a:spcBef>
                <a:spcPts val="0"/>
              </a:spcBef>
              <a:spcAft>
                <a:spcPts val="0"/>
              </a:spcAft>
              <a:buSzPts val="4200"/>
              <a:buNone/>
              <a:defRPr sz="8400"/>
            </a:lvl6pPr>
            <a:lvl7pPr lvl="6" algn="ctr" rtl="0">
              <a:spcBef>
                <a:spcPts val="0"/>
              </a:spcBef>
              <a:spcAft>
                <a:spcPts val="0"/>
              </a:spcAft>
              <a:buSzPts val="4200"/>
              <a:buNone/>
              <a:defRPr sz="8400"/>
            </a:lvl7pPr>
            <a:lvl8pPr lvl="7" algn="ctr" rtl="0">
              <a:spcBef>
                <a:spcPts val="0"/>
              </a:spcBef>
              <a:spcAft>
                <a:spcPts val="0"/>
              </a:spcAft>
              <a:buSzPts val="4200"/>
              <a:buNone/>
              <a:defRPr sz="8400"/>
            </a:lvl8pPr>
            <a:lvl9pPr lvl="8" algn="ctr" rtl="0">
              <a:spcBef>
                <a:spcPts val="0"/>
              </a:spcBef>
              <a:spcAft>
                <a:spcPts val="0"/>
              </a:spcAft>
              <a:buSzPts val="4200"/>
              <a:buNone/>
              <a:defRPr sz="8400"/>
            </a:lvl9pPr>
          </a:lstStyle>
          <a:p>
            <a:endParaRPr/>
          </a:p>
        </p:txBody>
      </p:sp>
      <p:sp>
        <p:nvSpPr>
          <p:cNvPr id="1028" name="Google Shape;1028;p33"/>
          <p:cNvSpPr txBox="1">
            <a:spLocks noGrp="1"/>
          </p:cNvSpPr>
          <p:nvPr>
            <p:ph type="subTitle" idx="1"/>
          </p:nvPr>
        </p:nvSpPr>
        <p:spPr>
          <a:xfrm>
            <a:off x="5098800" y="4158350"/>
            <a:ext cx="8090400" cy="19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endParaRPr/>
          </a:p>
        </p:txBody>
      </p:sp>
    </p:spTree>
    <p:extLst>
      <p:ext uri="{BB962C8B-B14F-4D97-AF65-F5344CB8AC3E}">
        <p14:creationId xmlns:p14="http://schemas.microsoft.com/office/powerpoint/2010/main" val="129171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2/3/2025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2/3/2025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2/3/2025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id="{E75D865D-A2F0-97FF-AEF3-061701A4E570}"/>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5555"/>
          <a:stretch/>
        </p:blipFill>
        <p:spPr>
          <a:xfrm>
            <a:off x="-1" y="0"/>
            <a:ext cx="18288002" cy="10287000"/>
          </a:xfrm>
          <a:prstGeom prst="rect">
            <a:avLst/>
          </a:prstGeom>
        </p:spPr>
      </p:pic>
      <p:sp>
        <p:nvSpPr>
          <p:cNvPr id="8" name="圆角矩形 2">
            <a:extLst>
              <a:ext uri="{FF2B5EF4-FFF2-40B4-BE49-F238E27FC236}">
                <a16:creationId xmlns:a16="http://schemas.microsoft.com/office/drawing/2014/main" id="{DE31CA19-0774-DCED-4028-88741AF3EEF6}"/>
              </a:ext>
            </a:extLst>
          </p:cNvPr>
          <p:cNvSpPr/>
          <p:nvPr userDrawn="1"/>
        </p:nvSpPr>
        <p:spPr>
          <a:xfrm>
            <a:off x="592930" y="514350"/>
            <a:ext cx="17102138" cy="9258300"/>
          </a:xfrm>
          <a:prstGeom prst="roundRect">
            <a:avLst>
              <a:gd name="adj" fmla="val 4630"/>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700"/>
          </a:p>
        </p:txBody>
      </p:sp>
    </p:spTree>
    <p:extLst>
      <p:ext uri="{BB962C8B-B14F-4D97-AF65-F5344CB8AC3E}">
        <p14:creationId xmlns:p14="http://schemas.microsoft.com/office/powerpoint/2010/main" val="3485661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
  </p:transition>
  <p:timing>
    <p:tnLst>
      <p:par>
        <p:cTn id="1" dur="indefinite" restart="never" nodeType="tmRoot"/>
      </p:par>
    </p:tnLst>
  </p:timing>
  <p:txStyles>
    <p:titleStyle>
      <a:lvl1pPr algn="ctr" defTabSz="1828755" rtl="0" eaLnBrk="1" latinLnBrk="0" hangingPunct="1">
        <a:spcBef>
          <a:spcPct val="0"/>
        </a:spcBef>
        <a:buNone/>
        <a:defRPr sz="8801" kern="1200">
          <a:solidFill>
            <a:schemeClr val="tx1"/>
          </a:solidFill>
          <a:latin typeface="+mj-lt"/>
          <a:ea typeface="+mj-ea"/>
          <a:cs typeface="+mj-cs"/>
        </a:defRPr>
      </a:lvl1pPr>
    </p:titleStyle>
    <p:bodyStyle>
      <a:lvl1pPr marL="685784" indent="-685784" algn="l" defTabSz="1828755" rtl="0" eaLnBrk="1" latinLnBrk="0" hangingPunct="1">
        <a:spcBef>
          <a:spcPct val="20000"/>
        </a:spcBef>
        <a:buFont typeface="Arial" pitchFamily="34" charset="0"/>
        <a:buChar char="•"/>
        <a:defRPr sz="6401" kern="1200">
          <a:solidFill>
            <a:schemeClr val="tx1"/>
          </a:solidFill>
          <a:latin typeface="+mn-lt"/>
          <a:ea typeface="+mn-ea"/>
          <a:cs typeface="+mn-cs"/>
        </a:defRPr>
      </a:lvl1pPr>
      <a:lvl2pPr marL="1485863" indent="-571485" algn="l" defTabSz="1828755"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5943" indent="-457188" algn="l" defTabSz="1828755"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0321" indent="-457188" algn="l" defTabSz="1828755" rtl="0" eaLnBrk="1" latinLnBrk="0" hangingPunct="1">
        <a:spcBef>
          <a:spcPct val="20000"/>
        </a:spcBef>
        <a:buFont typeface="Arial" pitchFamily="34" charset="0"/>
        <a:buChar char="–"/>
        <a:defRPr sz="4001" kern="1200">
          <a:solidFill>
            <a:schemeClr val="tx1"/>
          </a:solidFill>
          <a:latin typeface="+mn-lt"/>
          <a:ea typeface="+mn-ea"/>
          <a:cs typeface="+mn-cs"/>
        </a:defRPr>
      </a:lvl4pPr>
      <a:lvl5pPr marL="4114697" indent="-457188" algn="l" defTabSz="1828755" rtl="0" eaLnBrk="1" latinLnBrk="0" hangingPunct="1">
        <a:spcBef>
          <a:spcPct val="20000"/>
        </a:spcBef>
        <a:buFont typeface="Arial" pitchFamily="34" charset="0"/>
        <a:buChar char="»"/>
        <a:defRPr sz="4001" kern="1200">
          <a:solidFill>
            <a:schemeClr val="tx1"/>
          </a:solidFill>
          <a:latin typeface="+mn-lt"/>
          <a:ea typeface="+mn-ea"/>
          <a:cs typeface="+mn-cs"/>
        </a:defRPr>
      </a:lvl5pPr>
      <a:lvl6pPr marL="5029074" indent="-457188" algn="l" defTabSz="1828755" rtl="0" eaLnBrk="1" latinLnBrk="0" hangingPunct="1">
        <a:spcBef>
          <a:spcPct val="20000"/>
        </a:spcBef>
        <a:buFont typeface="Arial" pitchFamily="34" charset="0"/>
        <a:buChar char="•"/>
        <a:defRPr sz="4001" kern="1200">
          <a:solidFill>
            <a:schemeClr val="tx1"/>
          </a:solidFill>
          <a:latin typeface="+mn-lt"/>
          <a:ea typeface="+mn-ea"/>
          <a:cs typeface="+mn-cs"/>
        </a:defRPr>
      </a:lvl6pPr>
      <a:lvl7pPr marL="5943452" indent="-457188" algn="l" defTabSz="1828755" rtl="0" eaLnBrk="1" latinLnBrk="0" hangingPunct="1">
        <a:spcBef>
          <a:spcPct val="20000"/>
        </a:spcBef>
        <a:buFont typeface="Arial" pitchFamily="34" charset="0"/>
        <a:buChar char="•"/>
        <a:defRPr sz="4001" kern="1200">
          <a:solidFill>
            <a:schemeClr val="tx1"/>
          </a:solidFill>
          <a:latin typeface="+mn-lt"/>
          <a:ea typeface="+mn-ea"/>
          <a:cs typeface="+mn-cs"/>
        </a:defRPr>
      </a:lvl7pPr>
      <a:lvl8pPr marL="6857829" indent="-457188" algn="l" defTabSz="1828755" rtl="0" eaLnBrk="1" latinLnBrk="0" hangingPunct="1">
        <a:spcBef>
          <a:spcPct val="20000"/>
        </a:spcBef>
        <a:buFont typeface="Arial" pitchFamily="34" charset="0"/>
        <a:buChar char="•"/>
        <a:defRPr sz="4001" kern="1200">
          <a:solidFill>
            <a:schemeClr val="tx1"/>
          </a:solidFill>
          <a:latin typeface="+mn-lt"/>
          <a:ea typeface="+mn-ea"/>
          <a:cs typeface="+mn-cs"/>
        </a:defRPr>
      </a:lvl8pPr>
      <a:lvl9pPr marL="7772205" indent="-457188" algn="l" defTabSz="1828755" rtl="0" eaLnBrk="1" latinLnBrk="0" hangingPunct="1">
        <a:spcBef>
          <a:spcPct val="20000"/>
        </a:spcBef>
        <a:buFont typeface="Arial" pitchFamily="34" charset="0"/>
        <a:buChar char="•"/>
        <a:defRPr sz="4001" kern="1200">
          <a:solidFill>
            <a:schemeClr val="tx1"/>
          </a:solidFill>
          <a:latin typeface="+mn-lt"/>
          <a:ea typeface="+mn-ea"/>
          <a:cs typeface="+mn-cs"/>
        </a:defRPr>
      </a:lvl9pPr>
    </p:bodyStyle>
    <p:otherStyle>
      <a:defPPr>
        <a:defRPr lang="en-US"/>
      </a:defPPr>
      <a:lvl1pPr marL="0" algn="l" defTabSz="1828755" rtl="0" eaLnBrk="1" latinLnBrk="0" hangingPunct="1">
        <a:defRPr sz="3600" kern="1200">
          <a:solidFill>
            <a:schemeClr val="tx1"/>
          </a:solidFill>
          <a:latin typeface="+mn-lt"/>
          <a:ea typeface="+mn-ea"/>
          <a:cs typeface="+mn-cs"/>
        </a:defRPr>
      </a:lvl1pPr>
      <a:lvl2pPr marL="914378" algn="l" defTabSz="1828755" rtl="0" eaLnBrk="1" latinLnBrk="0" hangingPunct="1">
        <a:defRPr sz="3600" kern="1200">
          <a:solidFill>
            <a:schemeClr val="tx1"/>
          </a:solidFill>
          <a:latin typeface="+mn-lt"/>
          <a:ea typeface="+mn-ea"/>
          <a:cs typeface="+mn-cs"/>
        </a:defRPr>
      </a:lvl2pPr>
      <a:lvl3pPr marL="1828755" algn="l" defTabSz="1828755" rtl="0" eaLnBrk="1" latinLnBrk="0" hangingPunct="1">
        <a:defRPr sz="3600" kern="1200">
          <a:solidFill>
            <a:schemeClr val="tx1"/>
          </a:solidFill>
          <a:latin typeface="+mn-lt"/>
          <a:ea typeface="+mn-ea"/>
          <a:cs typeface="+mn-cs"/>
        </a:defRPr>
      </a:lvl3pPr>
      <a:lvl4pPr marL="2743131" algn="l" defTabSz="1828755" rtl="0" eaLnBrk="1" latinLnBrk="0" hangingPunct="1">
        <a:defRPr sz="3600" kern="1200">
          <a:solidFill>
            <a:schemeClr val="tx1"/>
          </a:solidFill>
          <a:latin typeface="+mn-lt"/>
          <a:ea typeface="+mn-ea"/>
          <a:cs typeface="+mn-cs"/>
        </a:defRPr>
      </a:lvl4pPr>
      <a:lvl5pPr marL="3657509" algn="l" defTabSz="1828755" rtl="0" eaLnBrk="1" latinLnBrk="0" hangingPunct="1">
        <a:defRPr sz="3600" kern="1200">
          <a:solidFill>
            <a:schemeClr val="tx1"/>
          </a:solidFill>
          <a:latin typeface="+mn-lt"/>
          <a:ea typeface="+mn-ea"/>
          <a:cs typeface="+mn-cs"/>
        </a:defRPr>
      </a:lvl5pPr>
      <a:lvl6pPr marL="4571886" algn="l" defTabSz="1828755" rtl="0" eaLnBrk="1" latinLnBrk="0" hangingPunct="1">
        <a:defRPr sz="3600" kern="1200">
          <a:solidFill>
            <a:schemeClr val="tx1"/>
          </a:solidFill>
          <a:latin typeface="+mn-lt"/>
          <a:ea typeface="+mn-ea"/>
          <a:cs typeface="+mn-cs"/>
        </a:defRPr>
      </a:lvl6pPr>
      <a:lvl7pPr marL="5486264" algn="l" defTabSz="1828755" rtl="0" eaLnBrk="1" latinLnBrk="0" hangingPunct="1">
        <a:defRPr sz="3600" kern="1200">
          <a:solidFill>
            <a:schemeClr val="tx1"/>
          </a:solidFill>
          <a:latin typeface="+mn-lt"/>
          <a:ea typeface="+mn-ea"/>
          <a:cs typeface="+mn-cs"/>
        </a:defRPr>
      </a:lvl7pPr>
      <a:lvl8pPr marL="6400640" algn="l" defTabSz="1828755" rtl="0" eaLnBrk="1" latinLnBrk="0" hangingPunct="1">
        <a:defRPr sz="3600" kern="1200">
          <a:solidFill>
            <a:schemeClr val="tx1"/>
          </a:solidFill>
          <a:latin typeface="+mn-lt"/>
          <a:ea typeface="+mn-ea"/>
          <a:cs typeface="+mn-cs"/>
        </a:defRPr>
      </a:lvl8pPr>
      <a:lvl9pPr marL="7315017" algn="l" defTabSz="1828755"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9Slide.vn - 2019">
            <a:extLst>
              <a:ext uri="{FF2B5EF4-FFF2-40B4-BE49-F238E27FC236}">
                <a16:creationId xmlns:a16="http://schemas.microsoft.com/office/drawing/2014/main" id="{4874D623-DFF9-4A79-9F7A-C9F9E2862734}"/>
              </a:ext>
            </a:extLst>
          </p:cNvPr>
          <p:cNvSpPr txBox="1"/>
          <p:nvPr userDrawn="1"/>
        </p:nvSpPr>
        <p:spPr>
          <a:xfrm>
            <a:off x="7779075" y="-2268498"/>
            <a:ext cx="2729850" cy="553998"/>
          </a:xfrm>
          <a:prstGeom prst="rect">
            <a:avLst/>
          </a:prstGeom>
          <a:noFill/>
        </p:spPr>
        <p:txBody>
          <a:bodyPr vert="horz" wrap="none" lIns="0" tIns="0" rIns="0" bIns="0" rtlCol="0">
            <a:spAutoFit/>
          </a:bodyPr>
          <a:lstStyle/>
          <a:p>
            <a:pPr algn="ctr"/>
            <a:r>
              <a:rPr lang="en-US" sz="36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69B9EE9-F3BF-4B40-83E7-C9BC68FDDB0E}" type="datetimeFigureOut">
              <a:rPr lang="en-US" smtClean="0"/>
              <a:t>2/3/2025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F55963-6440-4C45-BA09-4E6A99D1BBE0}" type="slidenum">
              <a:rPr lang="en-US" smtClean="0"/>
              <a:t>‹#›</a:t>
            </a:fld>
            <a:endParaRPr lang="en-US"/>
          </a:p>
        </p:txBody>
      </p:sp>
      <p:sp>
        <p:nvSpPr>
          <p:cNvPr id="7" name="Oval 6">
            <a:extLst>
              <a:ext uri="{FF2B5EF4-FFF2-40B4-BE49-F238E27FC236}">
                <a16:creationId xmlns:a16="http://schemas.microsoft.com/office/drawing/2014/main" id="{38D51644-545E-44E3-BC6E-2AD8AC8B2625}"/>
              </a:ext>
            </a:extLst>
          </p:cNvPr>
          <p:cNvSpPr/>
          <p:nvPr userDrawn="1"/>
        </p:nvSpPr>
        <p:spPr>
          <a:xfrm>
            <a:off x="-34747200" y="-19545300"/>
            <a:ext cx="592532" cy="592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Oval 7">
            <a:extLst>
              <a:ext uri="{FF2B5EF4-FFF2-40B4-BE49-F238E27FC236}">
                <a16:creationId xmlns:a16="http://schemas.microsoft.com/office/drawing/2014/main" id="{C1B1CA3B-4E43-438A-9AA3-C4D817313CF4}"/>
              </a:ext>
            </a:extLst>
          </p:cNvPr>
          <p:cNvSpPr/>
          <p:nvPr userDrawn="1"/>
        </p:nvSpPr>
        <p:spPr>
          <a:xfrm>
            <a:off x="52442669" y="-19545300"/>
            <a:ext cx="592532" cy="592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23004496-AE44-4F53-BEA8-30179F68F210}"/>
              </a:ext>
            </a:extLst>
          </p:cNvPr>
          <p:cNvSpPr/>
          <p:nvPr userDrawn="1"/>
        </p:nvSpPr>
        <p:spPr>
          <a:xfrm>
            <a:off x="52442669" y="29239769"/>
            <a:ext cx="592532" cy="592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B4C10C7B-BAE9-4433-8761-500EAC3C28A0}"/>
              </a:ext>
            </a:extLst>
          </p:cNvPr>
          <p:cNvSpPr/>
          <p:nvPr userDrawn="1"/>
        </p:nvSpPr>
        <p:spPr>
          <a:xfrm>
            <a:off x="-34747200" y="29239769"/>
            <a:ext cx="592532" cy="592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3303150" y="-3336334"/>
            <a:ext cx="24894300" cy="16926485"/>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405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Tree>
    <p:extLst>
      <p:ext uri="{BB962C8B-B14F-4D97-AF65-F5344CB8AC3E}">
        <p14:creationId xmlns:p14="http://schemas.microsoft.com/office/powerpoint/2010/main" val="72126743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9Slide.vn - 2019">
            <a:extLst>
              <a:ext uri="{FF2B5EF4-FFF2-40B4-BE49-F238E27FC236}">
                <a16:creationId xmlns:a16="http://schemas.microsoft.com/office/drawing/2014/main" id="{3CF7147B-F8D1-4666-85E8-087CE2E93429}"/>
              </a:ext>
            </a:extLst>
          </p:cNvPr>
          <p:cNvSpPr txBox="1"/>
          <p:nvPr userDrawn="1"/>
        </p:nvSpPr>
        <p:spPr>
          <a:xfrm>
            <a:off x="0" y="-2406997"/>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B9261CCE-4718-42DF-9909-7036B1822BCC}" type="datetimeFigureOut">
              <a:rPr lang="en-US" smtClean="0"/>
              <a:t>2/3/2025</a:t>
            </a:fld>
            <a:endParaRPr lang="en-US" dirty="0"/>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EE52475F-E67A-448D-9E90-61265F2F21E0}" type="slidenum">
              <a:rPr lang="en-US" smtClean="0"/>
              <a:t>‹#›</a:t>
            </a:fld>
            <a:endParaRPr lang="en-US" dirty="0"/>
          </a:p>
        </p:txBody>
      </p:sp>
    </p:spTree>
    <p:extLst>
      <p:ext uri="{BB962C8B-B14F-4D97-AF65-F5344CB8AC3E}">
        <p14:creationId xmlns:p14="http://schemas.microsoft.com/office/powerpoint/2010/main" val="282311999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35.png"/><Relationship Id="rId4" Type="http://schemas.openxmlformats.org/officeDocument/2006/relationships/image" Target="../media/image4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0.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35.png"/><Relationship Id="rId4" Type="http://schemas.openxmlformats.org/officeDocument/2006/relationships/image" Target="../media/image45.sv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8.svg"/><Relationship Id="rId7" Type="http://schemas.openxmlformats.org/officeDocument/2006/relationships/image" Target="../media/image40.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5.svg"/><Relationship Id="rId4" Type="http://schemas.openxmlformats.org/officeDocument/2006/relationships/image" Target="../media/image32.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24.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2.wdp"/><Relationship Id="rId4" Type="http://schemas.openxmlformats.org/officeDocument/2006/relationships/image" Target="../media/image7.jp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image" Target="../media/image12.jpg"/><Relationship Id="rId21" Type="http://schemas.openxmlformats.org/officeDocument/2006/relationships/slide" Target="slide7.xml"/><Relationship Id="rId7" Type="http://schemas.openxmlformats.org/officeDocument/2006/relationships/slide" Target="slide5.xml"/><Relationship Id="rId12" Type="http://schemas.microsoft.com/office/2007/relationships/hdphoto" Target="../media/hdphoto5.wdp"/><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slide" Target="slide10.xml"/><Relationship Id="rId1" Type="http://schemas.openxmlformats.org/officeDocument/2006/relationships/slideLayout" Target="../slideLayouts/slideLayout24.xml"/><Relationship Id="rId6" Type="http://schemas.microsoft.com/office/2007/relationships/hdphoto" Target="../media/hdphoto3.wdp"/><Relationship Id="rId11" Type="http://schemas.openxmlformats.org/officeDocument/2006/relationships/image" Target="../media/image15.png"/><Relationship Id="rId5" Type="http://schemas.openxmlformats.org/officeDocument/2006/relationships/image" Target="../media/image13.png"/><Relationship Id="rId15" Type="http://schemas.openxmlformats.org/officeDocument/2006/relationships/image" Target="../media/image17.png"/><Relationship Id="rId10" Type="http://schemas.openxmlformats.org/officeDocument/2006/relationships/slide" Target="slide6.xml"/><Relationship Id="rId19" Type="http://schemas.openxmlformats.org/officeDocument/2006/relationships/image" Target="../media/image21.gif"/><Relationship Id="rId4" Type="http://schemas.openxmlformats.org/officeDocument/2006/relationships/slide" Target="slide4.xml"/><Relationship Id="rId9" Type="http://schemas.microsoft.com/office/2007/relationships/hdphoto" Target="../media/hdphoto4.wdp"/><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5.svg"/><Relationship Id="rId3" Type="http://schemas.microsoft.com/office/2007/relationships/media" Target="../media/media3.wav"/><Relationship Id="rId7" Type="http://schemas.openxmlformats.org/officeDocument/2006/relationships/image" Target="../media/image23.png"/><Relationship Id="rId12" Type="http://schemas.openxmlformats.org/officeDocument/2006/relationships/image" Target="../media/image2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png"/><Relationship Id="rId11" Type="http://schemas.openxmlformats.org/officeDocument/2006/relationships/slide" Target="slide3.xml"/><Relationship Id="rId5" Type="http://schemas.openxmlformats.org/officeDocument/2006/relationships/slideLayout" Target="../slideLayouts/slideLayout36.xml"/><Relationship Id="rId15" Type="http://schemas.openxmlformats.org/officeDocument/2006/relationships/image" Target="../media/image11.png"/><Relationship Id="rId10" Type="http://schemas.openxmlformats.org/officeDocument/2006/relationships/image" Target="../media/image33.svg"/><Relationship Id="rId4" Type="http://schemas.openxmlformats.org/officeDocument/2006/relationships/audio" Target="../media/media3.wav"/><Relationship Id="rId9" Type="http://schemas.openxmlformats.org/officeDocument/2006/relationships/image" Target="../media/image24.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5.svg"/><Relationship Id="rId3" Type="http://schemas.microsoft.com/office/2007/relationships/media" Target="../media/media3.wav"/><Relationship Id="rId7" Type="http://schemas.openxmlformats.org/officeDocument/2006/relationships/image" Target="../media/image23.png"/><Relationship Id="rId12" Type="http://schemas.openxmlformats.org/officeDocument/2006/relationships/image" Target="../media/image2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png"/><Relationship Id="rId11" Type="http://schemas.openxmlformats.org/officeDocument/2006/relationships/slide" Target="slide3.xml"/><Relationship Id="rId5" Type="http://schemas.openxmlformats.org/officeDocument/2006/relationships/slideLayout" Target="../slideLayouts/slideLayout36.xml"/><Relationship Id="rId15" Type="http://schemas.openxmlformats.org/officeDocument/2006/relationships/image" Target="../media/image11.png"/><Relationship Id="rId10" Type="http://schemas.openxmlformats.org/officeDocument/2006/relationships/image" Target="../media/image33.svg"/><Relationship Id="rId4" Type="http://schemas.openxmlformats.org/officeDocument/2006/relationships/audio" Target="../media/media3.wav"/><Relationship Id="rId9" Type="http://schemas.openxmlformats.org/officeDocument/2006/relationships/image" Target="../media/image24.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5.svg"/><Relationship Id="rId3" Type="http://schemas.microsoft.com/office/2007/relationships/media" Target="../media/media3.wav"/><Relationship Id="rId7" Type="http://schemas.openxmlformats.org/officeDocument/2006/relationships/image" Target="../media/image23.png"/><Relationship Id="rId12" Type="http://schemas.openxmlformats.org/officeDocument/2006/relationships/image" Target="../media/image2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png"/><Relationship Id="rId11" Type="http://schemas.openxmlformats.org/officeDocument/2006/relationships/slide" Target="slide3.xml"/><Relationship Id="rId5" Type="http://schemas.openxmlformats.org/officeDocument/2006/relationships/slideLayout" Target="../slideLayouts/slideLayout36.xml"/><Relationship Id="rId15" Type="http://schemas.openxmlformats.org/officeDocument/2006/relationships/image" Target="../media/image11.png"/><Relationship Id="rId10" Type="http://schemas.openxmlformats.org/officeDocument/2006/relationships/image" Target="../media/image33.svg"/><Relationship Id="rId4" Type="http://schemas.openxmlformats.org/officeDocument/2006/relationships/audio" Target="../media/media3.wav"/><Relationship Id="rId9" Type="http://schemas.openxmlformats.org/officeDocument/2006/relationships/image" Target="../media/image24.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8.sv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0.svg"/><Relationship Id="rId4" Type="http://schemas.openxmlformats.org/officeDocument/2006/relationships/image" Target="../media/image28.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40.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1C3F8"/>
        </a:solidFill>
        <a:effectLst/>
      </p:bgPr>
    </p:bg>
    <p:spTree>
      <p:nvGrpSpPr>
        <p:cNvPr id="1" name=""/>
        <p:cNvGrpSpPr/>
        <p:nvPr/>
      </p:nvGrpSpPr>
      <p:grpSpPr>
        <a:xfrm>
          <a:off x="0" y="0"/>
          <a:ext cx="0" cy="0"/>
          <a:chOff x="0" y="0"/>
          <a:chExt cx="0" cy="0"/>
        </a:xfrm>
      </p:grpSpPr>
      <p:sp>
        <p:nvSpPr>
          <p:cNvPr id="5" name="Freeform 5"/>
          <p:cNvSpPr/>
          <p:nvPr/>
        </p:nvSpPr>
        <p:spPr>
          <a:xfrm>
            <a:off x="-6556123" y="8245433"/>
            <a:ext cx="30579547" cy="15289774"/>
          </a:xfrm>
          <a:custGeom>
            <a:avLst/>
            <a:gdLst/>
            <a:ahLst/>
            <a:cxnLst/>
            <a:rect l="l" t="t" r="r" b="b"/>
            <a:pathLst>
              <a:path w="30579547" h="15289774">
                <a:moveTo>
                  <a:pt x="0" y="0"/>
                </a:moveTo>
                <a:lnTo>
                  <a:pt x="30579548" y="0"/>
                </a:lnTo>
                <a:lnTo>
                  <a:pt x="30579548" y="15289773"/>
                </a:lnTo>
                <a:lnTo>
                  <a:pt x="0" y="1528977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SG"/>
          </a:p>
        </p:txBody>
      </p:sp>
      <p:sp>
        <p:nvSpPr>
          <p:cNvPr id="7" name="Freeform 7"/>
          <p:cNvSpPr/>
          <p:nvPr/>
        </p:nvSpPr>
        <p:spPr>
          <a:xfrm>
            <a:off x="10108083" y="6731245"/>
            <a:ext cx="1811131" cy="2527055"/>
          </a:xfrm>
          <a:custGeom>
            <a:avLst/>
            <a:gdLst/>
            <a:ahLst/>
            <a:cxnLst/>
            <a:rect l="l" t="t" r="r" b="b"/>
            <a:pathLst>
              <a:path w="1811131" h="2527055">
                <a:moveTo>
                  <a:pt x="0" y="0"/>
                </a:moveTo>
                <a:lnTo>
                  <a:pt x="1811131" y="0"/>
                </a:lnTo>
                <a:lnTo>
                  <a:pt x="1811131" y="2527055"/>
                </a:lnTo>
                <a:lnTo>
                  <a:pt x="0" y="2527055"/>
                </a:lnTo>
                <a:lnTo>
                  <a:pt x="0" y="0"/>
                </a:lnTo>
                <a:close/>
              </a:path>
            </a:pathLst>
          </a:custGeom>
          <a:blipFill>
            <a:blip r:embed="rId4">
              <a:extLst>
                <a:ext uri="{96DAC541-7B7A-43D3-8B79-37D633B846F1}">
                  <asvg:svgBlip xmlns="" xmlns:asvg="http://schemas.microsoft.com/office/drawing/2016/SVG/main" r:embed="rId5"/>
                </a:ext>
              </a:extLst>
            </a:blip>
            <a:stretch>
              <a:fillRect t="-105360" r="-290088"/>
            </a:stretch>
          </a:blipFill>
        </p:spPr>
        <p:txBody>
          <a:bodyPr/>
          <a:lstStyle/>
          <a:p>
            <a:endParaRPr lang="en-SG"/>
          </a:p>
        </p:txBody>
      </p:sp>
      <p:sp>
        <p:nvSpPr>
          <p:cNvPr id="8" name="Freeform 8"/>
          <p:cNvSpPr/>
          <p:nvPr/>
        </p:nvSpPr>
        <p:spPr>
          <a:xfrm rot="3492821">
            <a:off x="16249478" y="2546074"/>
            <a:ext cx="951870" cy="666309"/>
          </a:xfrm>
          <a:custGeom>
            <a:avLst/>
            <a:gdLst/>
            <a:ahLst/>
            <a:cxnLst/>
            <a:rect l="l" t="t" r="r" b="b"/>
            <a:pathLst>
              <a:path w="951870" h="666309">
                <a:moveTo>
                  <a:pt x="0" y="0"/>
                </a:moveTo>
                <a:lnTo>
                  <a:pt x="951869" y="0"/>
                </a:lnTo>
                <a:lnTo>
                  <a:pt x="951869" y="666309"/>
                </a:lnTo>
                <a:lnTo>
                  <a:pt x="0" y="66630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SG"/>
          </a:p>
        </p:txBody>
      </p:sp>
      <p:sp>
        <p:nvSpPr>
          <p:cNvPr id="9" name="Freeform 9"/>
          <p:cNvSpPr/>
          <p:nvPr/>
        </p:nvSpPr>
        <p:spPr>
          <a:xfrm rot="-7693098">
            <a:off x="11685252" y="5240913"/>
            <a:ext cx="951870" cy="666309"/>
          </a:xfrm>
          <a:custGeom>
            <a:avLst/>
            <a:gdLst/>
            <a:ahLst/>
            <a:cxnLst/>
            <a:rect l="l" t="t" r="r" b="b"/>
            <a:pathLst>
              <a:path w="951870" h="666309">
                <a:moveTo>
                  <a:pt x="0" y="0"/>
                </a:moveTo>
                <a:lnTo>
                  <a:pt x="951870" y="0"/>
                </a:lnTo>
                <a:lnTo>
                  <a:pt x="951870" y="666309"/>
                </a:lnTo>
                <a:lnTo>
                  <a:pt x="0" y="66630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SG"/>
          </a:p>
        </p:txBody>
      </p:sp>
      <p:pic>
        <p:nvPicPr>
          <p:cNvPr id="14" name="Picture 13">
            <a:extLst>
              <a:ext uri="{FF2B5EF4-FFF2-40B4-BE49-F238E27FC236}">
                <a16:creationId xmlns:a16="http://schemas.microsoft.com/office/drawing/2014/main" id="{C0CB4096-181F-CB6B-9219-A8BACEE49CAC}"/>
              </a:ext>
            </a:extLst>
          </p:cNvPr>
          <p:cNvPicPr>
            <a:picLocks noChangeAspect="1"/>
          </p:cNvPicPr>
          <p:nvPr/>
        </p:nvPicPr>
        <p:blipFill>
          <a:blip r:embed="rId8"/>
          <a:stretch>
            <a:fillRect/>
          </a:stretch>
        </p:blipFill>
        <p:spPr>
          <a:xfrm>
            <a:off x="-1353476" y="404805"/>
            <a:ext cx="14472445" cy="7322308"/>
          </a:xfrm>
          <a:prstGeom prst="rect">
            <a:avLst/>
          </a:prstGeom>
        </p:spPr>
      </p:pic>
      <p:pic>
        <p:nvPicPr>
          <p:cNvPr id="15" name="Picture 14" descr="A cartoon of a child sitting on a cube with different shapes&#10;&#10;Description automatically generated">
            <a:extLst>
              <a:ext uri="{FF2B5EF4-FFF2-40B4-BE49-F238E27FC236}">
                <a16:creationId xmlns:a16="http://schemas.microsoft.com/office/drawing/2014/main" id="{9428B152-4251-304F-C7CC-09AC765145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67386" y="2437087"/>
            <a:ext cx="8244933" cy="68451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1C3F8"/>
        </a:solidFill>
        <a:effectLst/>
      </p:bgPr>
    </p:bg>
    <p:spTree>
      <p:nvGrpSpPr>
        <p:cNvPr id="1" name="">
          <a:extLst>
            <a:ext uri="{FF2B5EF4-FFF2-40B4-BE49-F238E27FC236}">
              <a16:creationId xmlns:a16="http://schemas.microsoft.com/office/drawing/2014/main" id="{916FC6AB-84C2-A6E2-FA95-B8912F5E3222}"/>
            </a:ext>
          </a:extLst>
        </p:cNvPr>
        <p:cNvGrpSpPr/>
        <p:nvPr/>
      </p:nvGrpSpPr>
      <p:grpSpPr>
        <a:xfrm>
          <a:off x="0" y="0"/>
          <a:ext cx="0" cy="0"/>
          <a:chOff x="0" y="0"/>
          <a:chExt cx="0" cy="0"/>
        </a:xfrm>
      </p:grpSpPr>
      <p:sp>
        <p:nvSpPr>
          <p:cNvPr id="9" name="Freeform 6">
            <a:extLst>
              <a:ext uri="{FF2B5EF4-FFF2-40B4-BE49-F238E27FC236}">
                <a16:creationId xmlns:a16="http://schemas.microsoft.com/office/drawing/2014/main" id="{F3D37B42-E8A0-1C14-0E60-82A78AE89E2A}"/>
              </a:ext>
            </a:extLst>
          </p:cNvPr>
          <p:cNvSpPr/>
          <p:nvPr/>
        </p:nvSpPr>
        <p:spPr>
          <a:xfrm>
            <a:off x="10778327" y="5981700"/>
            <a:ext cx="10323007" cy="9939320"/>
          </a:xfrm>
          <a:custGeom>
            <a:avLst/>
            <a:gdLst/>
            <a:ahLst/>
            <a:cxnLst/>
            <a:rect l="l" t="t" r="r" b="b"/>
            <a:pathLst>
              <a:path w="10323007" h="9939320">
                <a:moveTo>
                  <a:pt x="0" y="0"/>
                </a:moveTo>
                <a:lnTo>
                  <a:pt x="10323007" y="0"/>
                </a:lnTo>
                <a:lnTo>
                  <a:pt x="10323007" y="9939320"/>
                </a:lnTo>
                <a:lnTo>
                  <a:pt x="0" y="993932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3">
            <a:extLst>
              <a:ext uri="{FF2B5EF4-FFF2-40B4-BE49-F238E27FC236}">
                <a16:creationId xmlns:a16="http://schemas.microsoft.com/office/drawing/2014/main" id="{E393C19B-EF57-12D0-D4CA-18D91DDBC35F}"/>
              </a:ext>
            </a:extLst>
          </p:cNvPr>
          <p:cNvSpPr/>
          <p:nvPr/>
        </p:nvSpPr>
        <p:spPr>
          <a:xfrm>
            <a:off x="381000" y="665188"/>
            <a:ext cx="17449800" cy="8956624"/>
          </a:xfrm>
          <a:custGeom>
            <a:avLst/>
            <a:gdLst/>
            <a:ahLst/>
            <a:cxnLst/>
            <a:rect l="l" t="t" r="r" b="b"/>
            <a:pathLst>
              <a:path w="10997332" h="6418443">
                <a:moveTo>
                  <a:pt x="0" y="0"/>
                </a:moveTo>
                <a:lnTo>
                  <a:pt x="10997332" y="0"/>
                </a:lnTo>
                <a:lnTo>
                  <a:pt x="10997332" y="6418443"/>
                </a:lnTo>
                <a:lnTo>
                  <a:pt x="0" y="64184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65750A8C-1F2D-0E9A-31A3-7AF51189A965}"/>
              </a:ext>
            </a:extLst>
          </p:cNvPr>
          <p:cNvSpPr/>
          <p:nvPr/>
        </p:nvSpPr>
        <p:spPr>
          <a:xfrm>
            <a:off x="881782" y="648555"/>
            <a:ext cx="16796618" cy="8788881"/>
          </a:xfrm>
          <a:prstGeom prst="roundRect">
            <a:avLst>
              <a:gd name="adj" fmla="val 14468"/>
            </a:avLst>
          </a:prstGeom>
          <a:solidFill>
            <a:schemeClr val="bg1">
              <a:alpha val="94000"/>
            </a:schemeClr>
          </a:solidFill>
          <a:ln w="19050">
            <a:solidFill>
              <a:srgbClr val="BD1D1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Oval 47">
            <a:extLst>
              <a:ext uri="{FF2B5EF4-FFF2-40B4-BE49-F238E27FC236}">
                <a16:creationId xmlns:a16="http://schemas.microsoft.com/office/drawing/2014/main" id="{858A9174-5B6F-8026-7804-DB391085B453}"/>
              </a:ext>
            </a:extLst>
          </p:cNvPr>
          <p:cNvSpPr/>
          <p:nvPr/>
        </p:nvSpPr>
        <p:spPr>
          <a:xfrm>
            <a:off x="1190771" y="648556"/>
            <a:ext cx="1158690" cy="1018346"/>
          </a:xfrm>
          <a:prstGeom prst="ellipse">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4</a:t>
            </a:r>
          </a:p>
        </p:txBody>
      </p:sp>
      <p:grpSp>
        <p:nvGrpSpPr>
          <p:cNvPr id="49" name="Group 48">
            <a:extLst>
              <a:ext uri="{FF2B5EF4-FFF2-40B4-BE49-F238E27FC236}">
                <a16:creationId xmlns:a16="http://schemas.microsoft.com/office/drawing/2014/main" id="{5B982F36-6680-8D1A-33D4-AEBA7C3B2F2A}"/>
              </a:ext>
            </a:extLst>
          </p:cNvPr>
          <p:cNvGrpSpPr/>
          <p:nvPr/>
        </p:nvGrpSpPr>
        <p:grpSpPr>
          <a:xfrm>
            <a:off x="2491755" y="110028"/>
            <a:ext cx="15339045" cy="3509472"/>
            <a:chOff x="2742889" y="711043"/>
            <a:chExt cx="12124871" cy="1756872"/>
          </a:xfrm>
        </p:grpSpPr>
        <p:sp>
          <p:nvSpPr>
            <p:cNvPr id="50" name="Rectangle: Rounded Corners 49">
              <a:extLst>
                <a:ext uri="{FF2B5EF4-FFF2-40B4-BE49-F238E27FC236}">
                  <a16:creationId xmlns:a16="http://schemas.microsoft.com/office/drawing/2014/main" id="{557D7677-C1A1-70F2-4C58-35EC0D715EFA}"/>
                </a:ext>
              </a:extLst>
            </p:cNvPr>
            <p:cNvSpPr/>
            <p:nvPr/>
          </p:nvSpPr>
          <p:spPr>
            <a:xfrm>
              <a:off x="2742889" y="711043"/>
              <a:ext cx="12124871" cy="1756872"/>
            </a:xfrm>
            <a:prstGeom prst="roundRect">
              <a:avLst/>
            </a:prstGeom>
            <a:solidFill>
              <a:srgbClr val="FFE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C920F650-4240-7D16-9409-F26532CB3E03}"/>
                </a:ext>
              </a:extLst>
            </p:cNvPr>
            <p:cNvSpPr txBox="1"/>
            <p:nvPr/>
          </p:nvSpPr>
          <p:spPr>
            <a:xfrm>
              <a:off x="2760947" y="827621"/>
              <a:ext cx="11875745" cy="1586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Một tòa nhà có chiều dài 80,5 m, chiều rộng 22 m gồm hai khối: khối nhà có dạng hình lập phương cao 22 m và khối nhà có dạng hình hộp chữ nhật cao 15 m. Người ta gắn dây đèn trang trí vào toàn nhà như hình vẽ. Hỏi tổng độ dài của dây đèn sáng màu em nhìn thấy ở hình dưới đây là bao nhiêu mét?</a:t>
              </a:r>
              <a:endParaRPr kumimoji="0" lang="en-SG"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629F3916-466D-1EED-CA29-DFAD2CAFD6BE}"/>
              </a:ext>
            </a:extLst>
          </p:cNvPr>
          <p:cNvPicPr>
            <a:picLocks noChangeAspect="1"/>
          </p:cNvPicPr>
          <p:nvPr/>
        </p:nvPicPr>
        <p:blipFill>
          <a:blip r:embed="rId7"/>
          <a:stretch>
            <a:fillRect/>
          </a:stretch>
        </p:blipFill>
        <p:spPr>
          <a:xfrm>
            <a:off x="3505200" y="4229100"/>
            <a:ext cx="12732860" cy="4495800"/>
          </a:xfrm>
          <a:prstGeom prst="rect">
            <a:avLst/>
          </a:prstGeom>
        </p:spPr>
      </p:pic>
      <p:sp>
        <p:nvSpPr>
          <p:cNvPr id="7" name="TextBox 6">
            <a:extLst>
              <a:ext uri="{FF2B5EF4-FFF2-40B4-BE49-F238E27FC236}">
                <a16:creationId xmlns:a16="http://schemas.microsoft.com/office/drawing/2014/main" id="{3DF3DB9F-579C-D017-20F1-0FF62AF8840A}"/>
              </a:ext>
            </a:extLst>
          </p:cNvPr>
          <p:cNvSpPr txBox="1"/>
          <p:nvPr/>
        </p:nvSpPr>
        <p:spPr>
          <a:xfrm>
            <a:off x="3581400" y="6286500"/>
            <a:ext cx="1143000" cy="584775"/>
          </a:xfrm>
          <a:prstGeom prst="rect">
            <a:avLst/>
          </a:prstGeom>
          <a:noFill/>
        </p:spPr>
        <p:txBody>
          <a:bodyPr wrap="square" rtlCol="0">
            <a:spAutoFit/>
          </a:bodyPr>
          <a:lstStyle/>
          <a:p>
            <a:r>
              <a:rPr lang="en-US" sz="3200" b="1" dirty="0">
                <a:solidFill>
                  <a:srgbClr val="FF0000"/>
                </a:solidFill>
              </a:rPr>
              <a:t>22 m</a:t>
            </a:r>
          </a:p>
        </p:txBody>
      </p:sp>
      <p:sp>
        <p:nvSpPr>
          <p:cNvPr id="8" name="TextBox 7">
            <a:extLst>
              <a:ext uri="{FF2B5EF4-FFF2-40B4-BE49-F238E27FC236}">
                <a16:creationId xmlns:a16="http://schemas.microsoft.com/office/drawing/2014/main" id="{F4C34AD0-AAB1-C182-D50A-E100D6653307}"/>
              </a:ext>
            </a:extLst>
          </p:cNvPr>
          <p:cNvSpPr txBox="1"/>
          <p:nvPr/>
        </p:nvSpPr>
        <p:spPr>
          <a:xfrm>
            <a:off x="14097000" y="6743700"/>
            <a:ext cx="1143000" cy="584775"/>
          </a:xfrm>
          <a:prstGeom prst="rect">
            <a:avLst/>
          </a:prstGeom>
          <a:noFill/>
        </p:spPr>
        <p:txBody>
          <a:bodyPr wrap="square" rtlCol="0">
            <a:spAutoFit/>
          </a:bodyPr>
          <a:lstStyle/>
          <a:p>
            <a:r>
              <a:rPr lang="en-US" sz="3200" b="1" dirty="0">
                <a:solidFill>
                  <a:srgbClr val="FF0000"/>
                </a:solidFill>
              </a:rPr>
              <a:t>15 m</a:t>
            </a:r>
          </a:p>
        </p:txBody>
      </p:sp>
      <p:sp>
        <p:nvSpPr>
          <p:cNvPr id="10" name="TextBox 9">
            <a:extLst>
              <a:ext uri="{FF2B5EF4-FFF2-40B4-BE49-F238E27FC236}">
                <a16:creationId xmlns:a16="http://schemas.microsoft.com/office/drawing/2014/main" id="{1DA73BC1-CE54-CF70-FB55-6FC4131AAA1D}"/>
              </a:ext>
            </a:extLst>
          </p:cNvPr>
          <p:cNvSpPr txBox="1"/>
          <p:nvPr/>
        </p:nvSpPr>
        <p:spPr>
          <a:xfrm>
            <a:off x="9144000" y="8039100"/>
            <a:ext cx="1371600" cy="584775"/>
          </a:xfrm>
          <a:prstGeom prst="rect">
            <a:avLst/>
          </a:prstGeom>
          <a:noFill/>
        </p:spPr>
        <p:txBody>
          <a:bodyPr wrap="square" rtlCol="0">
            <a:spAutoFit/>
          </a:bodyPr>
          <a:lstStyle/>
          <a:p>
            <a:r>
              <a:rPr lang="en-US" sz="3200" b="1" dirty="0">
                <a:solidFill>
                  <a:srgbClr val="FF0000"/>
                </a:solidFill>
              </a:rPr>
              <a:t>80,5 m</a:t>
            </a:r>
          </a:p>
        </p:txBody>
      </p:sp>
    </p:spTree>
    <p:extLst>
      <p:ext uri="{BB962C8B-B14F-4D97-AF65-F5344CB8AC3E}">
        <p14:creationId xmlns:p14="http://schemas.microsoft.com/office/powerpoint/2010/main" val="2132366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1C3F8"/>
        </a:solidFill>
        <a:effectLst/>
      </p:bgPr>
    </p:bg>
    <p:spTree>
      <p:nvGrpSpPr>
        <p:cNvPr id="1" name="">
          <a:extLst>
            <a:ext uri="{FF2B5EF4-FFF2-40B4-BE49-F238E27FC236}">
              <a16:creationId xmlns:a16="http://schemas.microsoft.com/office/drawing/2014/main" id="{916FC6AB-84C2-A6E2-FA95-B8912F5E3222}"/>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750A8C-1F2D-0E9A-31A3-7AF51189A965}"/>
              </a:ext>
            </a:extLst>
          </p:cNvPr>
          <p:cNvSpPr/>
          <p:nvPr/>
        </p:nvSpPr>
        <p:spPr>
          <a:xfrm>
            <a:off x="609600" y="495300"/>
            <a:ext cx="17297400" cy="9372600"/>
          </a:xfrm>
          <a:prstGeom prst="roundRect">
            <a:avLst>
              <a:gd name="adj" fmla="val 14468"/>
            </a:avLst>
          </a:prstGeom>
          <a:solidFill>
            <a:schemeClr val="bg1">
              <a:alpha val="94000"/>
            </a:schemeClr>
          </a:solidFill>
          <a:ln w="19050">
            <a:solidFill>
              <a:srgbClr val="BD1D1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EA2565DE-3842-ECC6-6950-932AA10F26E9}"/>
              </a:ext>
            </a:extLst>
          </p:cNvPr>
          <p:cNvSpPr txBox="1"/>
          <p:nvPr/>
        </p:nvSpPr>
        <p:spPr>
          <a:xfrm>
            <a:off x="1905000" y="800100"/>
            <a:ext cx="15011400" cy="9017853"/>
          </a:xfrm>
          <a:prstGeom prst="rect">
            <a:avLst/>
          </a:prstGeom>
          <a:noFill/>
        </p:spPr>
        <p:txBody>
          <a:bodyPr wrap="square" rtlCol="0">
            <a:spAutoFit/>
          </a:bodyPr>
          <a:lstStyle/>
          <a:p>
            <a:pPr marL="0" marR="0" indent="0" algn="ctr">
              <a:lnSpc>
                <a:spcPct val="150000"/>
              </a:lnSpc>
              <a:spcBef>
                <a:spcPts val="0"/>
              </a:spcBef>
              <a:spcAft>
                <a:spcPts val="0"/>
              </a:spcAft>
            </a:pPr>
            <a:r>
              <a:rPr lang="en-US" sz="4000" b="1"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4000" b="1"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b="1"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endParaRPr lang="en-US" sz="4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indent="0" algn="ctr">
              <a:lnSpc>
                <a:spcPct val="150000"/>
              </a:lnSpc>
              <a:spcBef>
                <a:spcPts val="0"/>
              </a:spcBef>
              <a:spcAft>
                <a:spcPts val="0"/>
              </a:spcAft>
            </a:pP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Độ</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dây</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đèn</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sáng</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màu</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nhìn</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khối</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có</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dạng</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lập</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phương</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indent="0" algn="ctr">
              <a:lnSpc>
                <a:spcPct val="150000"/>
              </a:lnSpc>
              <a:spcBef>
                <a:spcPts val="0"/>
              </a:spcBef>
              <a:spcAft>
                <a:spcPts val="0"/>
              </a:spcAft>
            </a:pP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22 x 6 + (22 – 15) = 139 (m)</a:t>
            </a:r>
          </a:p>
          <a:p>
            <a:pPr marL="0" marR="0" indent="0" algn="ctr">
              <a:lnSpc>
                <a:spcPct val="150000"/>
              </a:lnSpc>
              <a:spcBef>
                <a:spcPts val="0"/>
              </a:spcBef>
              <a:spcAft>
                <a:spcPts val="0"/>
              </a:spcAft>
            </a:pP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Độ</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dây</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đèn</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sáng</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màu</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nhìn</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khối</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có</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dạng</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hộp</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chữ</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nhật</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indent="0" algn="ctr">
              <a:lnSpc>
                <a:spcPct val="150000"/>
              </a:lnSpc>
              <a:spcBef>
                <a:spcPts val="0"/>
              </a:spcBef>
              <a:spcAft>
                <a:spcPts val="0"/>
              </a:spcAft>
            </a:pP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(80,5 - 22) x 2 + 15 x 2 + 22 = 169 (m)</a:t>
            </a:r>
          </a:p>
          <a:p>
            <a:pPr marL="0" marR="0" indent="0" algn="ctr">
              <a:lnSpc>
                <a:spcPct val="150000"/>
              </a:lnSpc>
              <a:spcBef>
                <a:spcPts val="0"/>
              </a:spcBef>
              <a:spcAft>
                <a:spcPts val="0"/>
              </a:spcAft>
            </a:pP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Tồng</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độ</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dây</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đèn</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sáng</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màu</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nhìn</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vẽ</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indent="0" algn="ctr">
              <a:lnSpc>
                <a:spcPct val="150000"/>
              </a:lnSpc>
              <a:spcBef>
                <a:spcPts val="0"/>
              </a:spcBef>
              <a:spcAft>
                <a:spcPts val="0"/>
              </a:spcAft>
            </a:pPr>
            <a:r>
              <a:rPr lang="en-US" sz="40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139 + 169 = 308 (m)</a:t>
            </a:r>
          </a:p>
          <a:p>
            <a:pPr algn="ctr"/>
            <a:r>
              <a:rPr lang="en-US" sz="4000" kern="0" dirty="0">
                <a:solidFill>
                  <a:srgbClr val="FF0000"/>
                </a:solidFill>
                <a:effectLst/>
                <a:latin typeface="Cambria" panose="02040503050406030204" pitchFamily="18" charset="0"/>
                <a:ea typeface="Cambria" panose="02040503050406030204" pitchFamily="18" charset="0"/>
              </a:rPr>
              <a:t>                       </a:t>
            </a:r>
            <a:r>
              <a:rPr lang="en-US" sz="4000" kern="0" dirty="0" err="1">
                <a:solidFill>
                  <a:srgbClr val="FF0000"/>
                </a:solidFill>
                <a:effectLst/>
                <a:latin typeface="Cambria" panose="02040503050406030204" pitchFamily="18" charset="0"/>
                <a:ea typeface="Cambria" panose="02040503050406030204" pitchFamily="18" charset="0"/>
              </a:rPr>
              <a:t>Đáp</a:t>
            </a:r>
            <a:r>
              <a:rPr lang="en-US" sz="4000" kern="0" dirty="0">
                <a:solidFill>
                  <a:srgbClr val="FF0000"/>
                </a:solidFill>
                <a:effectLst/>
                <a:latin typeface="Cambria" panose="02040503050406030204" pitchFamily="18" charset="0"/>
                <a:ea typeface="Cambria" panose="02040503050406030204" pitchFamily="18" charset="0"/>
              </a:rPr>
              <a:t> </a:t>
            </a:r>
            <a:r>
              <a:rPr lang="en-US" sz="4000" kern="0" dirty="0" err="1">
                <a:solidFill>
                  <a:srgbClr val="FF0000"/>
                </a:solidFill>
                <a:effectLst/>
                <a:latin typeface="Cambria" panose="02040503050406030204" pitchFamily="18" charset="0"/>
                <a:ea typeface="Cambria" panose="02040503050406030204" pitchFamily="18" charset="0"/>
              </a:rPr>
              <a:t>số</a:t>
            </a:r>
            <a:r>
              <a:rPr lang="en-US" sz="4000" kern="0" dirty="0">
                <a:solidFill>
                  <a:srgbClr val="FF0000"/>
                </a:solidFill>
                <a:effectLst/>
                <a:latin typeface="Cambria" panose="02040503050406030204" pitchFamily="18" charset="0"/>
                <a:ea typeface="Cambria" panose="02040503050406030204" pitchFamily="18" charset="0"/>
              </a:rPr>
              <a:t>: 308 m.</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6387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6" name="Freeform 6"/>
          <p:cNvSpPr/>
          <p:nvPr/>
        </p:nvSpPr>
        <p:spPr>
          <a:xfrm>
            <a:off x="11125200" y="5851326"/>
            <a:ext cx="10323007" cy="9939320"/>
          </a:xfrm>
          <a:custGeom>
            <a:avLst/>
            <a:gdLst/>
            <a:ahLst/>
            <a:cxnLst/>
            <a:rect l="l" t="t" r="r" b="b"/>
            <a:pathLst>
              <a:path w="10323007" h="9939320">
                <a:moveTo>
                  <a:pt x="0" y="0"/>
                </a:moveTo>
                <a:lnTo>
                  <a:pt x="10323007" y="0"/>
                </a:lnTo>
                <a:lnTo>
                  <a:pt x="10323007" y="9939320"/>
                </a:lnTo>
                <a:lnTo>
                  <a:pt x="0" y="993932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421217" flipH="1">
            <a:off x="16492560" y="2263592"/>
            <a:ext cx="949890" cy="1135738"/>
          </a:xfrm>
          <a:custGeom>
            <a:avLst/>
            <a:gdLst/>
            <a:ahLst/>
            <a:cxnLst/>
            <a:rect l="l" t="t" r="r" b="b"/>
            <a:pathLst>
              <a:path w="949890" h="1135738">
                <a:moveTo>
                  <a:pt x="949890" y="0"/>
                </a:moveTo>
                <a:lnTo>
                  <a:pt x="0" y="0"/>
                </a:lnTo>
                <a:lnTo>
                  <a:pt x="0" y="1135738"/>
                </a:lnTo>
                <a:lnTo>
                  <a:pt x="949890" y="1135738"/>
                </a:lnTo>
                <a:lnTo>
                  <a:pt x="94989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rot="-421217">
            <a:off x="12166286" y="4275777"/>
            <a:ext cx="833933" cy="997094"/>
          </a:xfrm>
          <a:custGeom>
            <a:avLst/>
            <a:gdLst/>
            <a:ahLst/>
            <a:cxnLst/>
            <a:rect l="l" t="t" r="r" b="b"/>
            <a:pathLst>
              <a:path w="833933" h="997094">
                <a:moveTo>
                  <a:pt x="0" y="0"/>
                </a:moveTo>
                <a:lnTo>
                  <a:pt x="833933" y="0"/>
                </a:lnTo>
                <a:lnTo>
                  <a:pt x="833933" y="997094"/>
                </a:lnTo>
                <a:lnTo>
                  <a:pt x="0" y="99709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13" descr="A cartoon of a child sitting on a cube with different shapes&#10;&#10;Description automatically generated">
            <a:extLst>
              <a:ext uri="{FF2B5EF4-FFF2-40B4-BE49-F238E27FC236}">
                <a16:creationId xmlns:a16="http://schemas.microsoft.com/office/drawing/2014/main" id="{ABB6721F-3543-DF39-A977-4028A3E9A9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3067" y="3365930"/>
            <a:ext cx="8244933" cy="6845125"/>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313AFADA-F493-C64A-E67B-9805132078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600" y="1562100"/>
            <a:ext cx="10032732" cy="8077200"/>
          </a:xfrm>
          <a:prstGeom prst="rect">
            <a:avLst/>
          </a:prstGeom>
        </p:spPr>
      </p:pic>
    </p:spTree>
    <p:extLst>
      <p:ext uri="{BB962C8B-B14F-4D97-AF65-F5344CB8AC3E}">
        <p14:creationId xmlns:p14="http://schemas.microsoft.com/office/powerpoint/2010/main" val="3760692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1C3F8"/>
        </a:solidFill>
        <a:effectLst/>
      </p:bgPr>
    </p:bg>
    <p:spTree>
      <p:nvGrpSpPr>
        <p:cNvPr id="1" name="">
          <a:extLst>
            <a:ext uri="{FF2B5EF4-FFF2-40B4-BE49-F238E27FC236}">
              <a16:creationId xmlns:a16="http://schemas.microsoft.com/office/drawing/2014/main" id="{916FC6AB-84C2-A6E2-FA95-B8912F5E3222}"/>
            </a:ext>
          </a:extLst>
        </p:cNvPr>
        <p:cNvGrpSpPr/>
        <p:nvPr/>
      </p:nvGrpSpPr>
      <p:grpSpPr>
        <a:xfrm>
          <a:off x="0" y="0"/>
          <a:ext cx="0" cy="0"/>
          <a:chOff x="0" y="0"/>
          <a:chExt cx="0" cy="0"/>
        </a:xfrm>
      </p:grpSpPr>
      <p:sp>
        <p:nvSpPr>
          <p:cNvPr id="9" name="Freeform 6">
            <a:extLst>
              <a:ext uri="{FF2B5EF4-FFF2-40B4-BE49-F238E27FC236}">
                <a16:creationId xmlns:a16="http://schemas.microsoft.com/office/drawing/2014/main" id="{F3D37B42-E8A0-1C14-0E60-82A78AE89E2A}"/>
              </a:ext>
            </a:extLst>
          </p:cNvPr>
          <p:cNvSpPr/>
          <p:nvPr/>
        </p:nvSpPr>
        <p:spPr>
          <a:xfrm>
            <a:off x="10778327" y="5981700"/>
            <a:ext cx="10323007" cy="9939320"/>
          </a:xfrm>
          <a:custGeom>
            <a:avLst/>
            <a:gdLst/>
            <a:ahLst/>
            <a:cxnLst/>
            <a:rect l="l" t="t" r="r" b="b"/>
            <a:pathLst>
              <a:path w="10323007" h="9939320">
                <a:moveTo>
                  <a:pt x="0" y="0"/>
                </a:moveTo>
                <a:lnTo>
                  <a:pt x="10323007" y="0"/>
                </a:lnTo>
                <a:lnTo>
                  <a:pt x="10323007" y="9939320"/>
                </a:lnTo>
                <a:lnTo>
                  <a:pt x="0" y="993932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3">
            <a:extLst>
              <a:ext uri="{FF2B5EF4-FFF2-40B4-BE49-F238E27FC236}">
                <a16:creationId xmlns:a16="http://schemas.microsoft.com/office/drawing/2014/main" id="{E393C19B-EF57-12D0-D4CA-18D91DDBC35F}"/>
              </a:ext>
            </a:extLst>
          </p:cNvPr>
          <p:cNvSpPr/>
          <p:nvPr/>
        </p:nvSpPr>
        <p:spPr>
          <a:xfrm>
            <a:off x="381000" y="665188"/>
            <a:ext cx="17449800" cy="8956624"/>
          </a:xfrm>
          <a:custGeom>
            <a:avLst/>
            <a:gdLst/>
            <a:ahLst/>
            <a:cxnLst/>
            <a:rect l="l" t="t" r="r" b="b"/>
            <a:pathLst>
              <a:path w="10997332" h="6418443">
                <a:moveTo>
                  <a:pt x="0" y="0"/>
                </a:moveTo>
                <a:lnTo>
                  <a:pt x="10997332" y="0"/>
                </a:lnTo>
                <a:lnTo>
                  <a:pt x="10997332" y="6418443"/>
                </a:lnTo>
                <a:lnTo>
                  <a:pt x="0" y="64184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65750A8C-1F2D-0E9A-31A3-7AF51189A965}"/>
              </a:ext>
            </a:extLst>
          </p:cNvPr>
          <p:cNvSpPr/>
          <p:nvPr/>
        </p:nvSpPr>
        <p:spPr>
          <a:xfrm>
            <a:off x="881782" y="648555"/>
            <a:ext cx="16796618" cy="8788881"/>
          </a:xfrm>
          <a:prstGeom prst="roundRect">
            <a:avLst>
              <a:gd name="adj" fmla="val 14468"/>
            </a:avLst>
          </a:prstGeom>
          <a:solidFill>
            <a:schemeClr val="bg1">
              <a:alpha val="94000"/>
            </a:schemeClr>
          </a:solidFill>
          <a:ln w="19050">
            <a:solidFill>
              <a:srgbClr val="BD1D1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Oval 47">
            <a:extLst>
              <a:ext uri="{FF2B5EF4-FFF2-40B4-BE49-F238E27FC236}">
                <a16:creationId xmlns:a16="http://schemas.microsoft.com/office/drawing/2014/main" id="{858A9174-5B6F-8026-7804-DB391085B453}"/>
              </a:ext>
            </a:extLst>
          </p:cNvPr>
          <p:cNvSpPr/>
          <p:nvPr/>
        </p:nvSpPr>
        <p:spPr>
          <a:xfrm>
            <a:off x="1190771" y="648556"/>
            <a:ext cx="1158690" cy="1018346"/>
          </a:xfrm>
          <a:prstGeom prst="ellipse">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5</a:t>
            </a:r>
          </a:p>
        </p:txBody>
      </p:sp>
      <p:grpSp>
        <p:nvGrpSpPr>
          <p:cNvPr id="49" name="Group 48">
            <a:extLst>
              <a:ext uri="{FF2B5EF4-FFF2-40B4-BE49-F238E27FC236}">
                <a16:creationId xmlns:a16="http://schemas.microsoft.com/office/drawing/2014/main" id="{5B982F36-6680-8D1A-33D4-AEBA7C3B2F2A}"/>
              </a:ext>
            </a:extLst>
          </p:cNvPr>
          <p:cNvGrpSpPr/>
          <p:nvPr/>
        </p:nvGrpSpPr>
        <p:grpSpPr>
          <a:xfrm>
            <a:off x="2491755" y="110028"/>
            <a:ext cx="15796245" cy="3710747"/>
            <a:chOff x="2742889" y="711043"/>
            <a:chExt cx="12124871" cy="1857632"/>
          </a:xfrm>
        </p:grpSpPr>
        <p:sp>
          <p:nvSpPr>
            <p:cNvPr id="50" name="Rectangle: Rounded Corners 49">
              <a:extLst>
                <a:ext uri="{FF2B5EF4-FFF2-40B4-BE49-F238E27FC236}">
                  <a16:creationId xmlns:a16="http://schemas.microsoft.com/office/drawing/2014/main" id="{557D7677-C1A1-70F2-4C58-35EC0D715EFA}"/>
                </a:ext>
              </a:extLst>
            </p:cNvPr>
            <p:cNvSpPr/>
            <p:nvPr/>
          </p:nvSpPr>
          <p:spPr>
            <a:xfrm>
              <a:off x="2742889" y="711043"/>
              <a:ext cx="12124871" cy="1756872"/>
            </a:xfrm>
            <a:prstGeom prst="roundRect">
              <a:avLst/>
            </a:prstGeom>
            <a:solidFill>
              <a:srgbClr val="FFE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C920F650-4240-7D16-9409-F26532CB3E03}"/>
                </a:ext>
              </a:extLst>
            </p:cNvPr>
            <p:cNvSpPr txBox="1"/>
            <p:nvPr/>
          </p:nvSpPr>
          <p:spPr>
            <a:xfrm>
              <a:off x="2760947" y="827621"/>
              <a:ext cx="11875745" cy="17410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Vào thời cổ đại, khi chưa có máy móc người ta dùng sức người để vận chuyển những tảng đá có khối lượng lớn. Như hình vẽ,  nói cho bạn nghe về hình dạng và cách hoạt động của những công cụ được sử dụng để vạn chuyển tảng đá.</a:t>
              </a:r>
              <a:endParaRPr kumimoji="0" lang="en-SG"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68CA1B28-B39E-7514-23B8-E13D9F6FE9B0}"/>
              </a:ext>
            </a:extLst>
          </p:cNvPr>
          <p:cNvPicPr>
            <a:picLocks noChangeAspect="1"/>
          </p:cNvPicPr>
          <p:nvPr/>
        </p:nvPicPr>
        <p:blipFill>
          <a:blip r:embed="rId7"/>
          <a:stretch>
            <a:fillRect/>
          </a:stretch>
        </p:blipFill>
        <p:spPr>
          <a:xfrm>
            <a:off x="6400800" y="4076700"/>
            <a:ext cx="6000750" cy="5000625"/>
          </a:xfrm>
          <a:prstGeom prst="rect">
            <a:avLst/>
          </a:prstGeom>
        </p:spPr>
      </p:pic>
    </p:spTree>
    <p:extLst>
      <p:ext uri="{BB962C8B-B14F-4D97-AF65-F5344CB8AC3E}">
        <p14:creationId xmlns:p14="http://schemas.microsoft.com/office/powerpoint/2010/main" val="3032049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7"/>
          <p:cNvSpPr txBox="1">
            <a:spLocks noChangeArrowheads="1"/>
          </p:cNvSpPr>
          <p:nvPr/>
        </p:nvSpPr>
        <p:spPr bwMode="auto">
          <a:xfrm>
            <a:off x="3810000" y="2324100"/>
            <a:ext cx="13639800" cy="3785652"/>
          </a:xfrm>
          <a:prstGeom prst="rect">
            <a:avLst/>
          </a:prstGeom>
          <a:noFill/>
          <a:ln w="28575">
            <a:solidFill>
              <a:srgbClr val="33CCCC"/>
            </a:solidFill>
            <a:miter lim="800000"/>
            <a:headEnd/>
            <a:tailEnd/>
          </a:ln>
        </p:spPr>
        <p:txBody>
          <a:bodyPr wrap="square">
            <a:spAutoFit/>
          </a:bodyPr>
          <a:lstStyle/>
          <a:p>
            <a:pPr algn="just" defTabSz="1828755"/>
            <a:r>
              <a:rPr lang="vi-VN" altLang="vi-VN" sz="6000" b="1" dirty="0">
                <a:solidFill>
                  <a:srgbClr val="FF0000"/>
                </a:solidFill>
                <a:latin typeface="Cambria" panose="02040503050406030204" pitchFamily="18" charset="0"/>
                <a:ea typeface="Cambria" panose="02040503050406030204" pitchFamily="18" charset="0"/>
              </a:rPr>
              <a:t>Tảng đá được đặt trên những con lăn là những khối gỗ hình trụ. Khi có người kéo, các con lăn dịch chuyển kéo theo các tảng đá cùng dịch chuyển.</a:t>
            </a:r>
            <a:endParaRPr lang="en-US" altLang="vi-VN" sz="6000" b="1" dirty="0">
              <a:solidFill>
                <a:srgbClr val="FF0000"/>
              </a:solidFill>
              <a:latin typeface="Cambria" panose="02040503050406030204" pitchFamily="18" charset="0"/>
              <a:ea typeface="Cambria" panose="02040503050406030204" pitchFamily="18" charset="0"/>
            </a:endParaRPr>
          </a:p>
        </p:txBody>
      </p:sp>
      <p:pic>
        <p:nvPicPr>
          <p:cNvPr id="4" name="Picture 3" descr="A cartoon of a child holding books&#10;&#10;Description automatically generated">
            <a:extLst>
              <a:ext uri="{FF2B5EF4-FFF2-40B4-BE49-F238E27FC236}">
                <a16:creationId xmlns:a16="http://schemas.microsoft.com/office/drawing/2014/main" id="{6B74F483-1497-94AE-838F-6743082A3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55" y="4197569"/>
            <a:ext cx="4455665" cy="5677649"/>
          </a:xfrm>
          <a:prstGeom prst="rect">
            <a:avLst/>
          </a:prstGeom>
        </p:spPr>
      </p:pic>
    </p:spTree>
    <p:extLst>
      <p:ext uri="{BB962C8B-B14F-4D97-AF65-F5344CB8AC3E}">
        <p14:creationId xmlns:p14="http://schemas.microsoft.com/office/powerpoint/2010/main" val="161305476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a:extLst>
            <a:ext uri="{FF2B5EF4-FFF2-40B4-BE49-F238E27FC236}">
              <a16:creationId xmlns:a16="http://schemas.microsoft.com/office/drawing/2014/main" id="{EE43B5ED-B04B-B6DA-8726-886CB320AF7E}"/>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B87CE562-8C41-A103-DA1D-0C27F59A7504}"/>
              </a:ext>
            </a:extLst>
          </p:cNvPr>
          <p:cNvSpPr/>
          <p:nvPr/>
        </p:nvSpPr>
        <p:spPr>
          <a:xfrm>
            <a:off x="440543" y="700718"/>
            <a:ext cx="13643116" cy="8042895"/>
          </a:xfrm>
          <a:custGeom>
            <a:avLst/>
            <a:gdLst/>
            <a:ahLst/>
            <a:cxnLst/>
            <a:rect l="l" t="t" r="r" b="b"/>
            <a:pathLst>
              <a:path w="15678716" h="9150669">
                <a:moveTo>
                  <a:pt x="0" y="0"/>
                </a:moveTo>
                <a:lnTo>
                  <a:pt x="15678716" y="0"/>
                </a:lnTo>
                <a:lnTo>
                  <a:pt x="15678716" y="9150669"/>
                </a:lnTo>
                <a:lnTo>
                  <a:pt x="0" y="915066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SG"/>
          </a:p>
        </p:txBody>
      </p:sp>
      <p:sp>
        <p:nvSpPr>
          <p:cNvPr id="6" name="Freeform 6">
            <a:extLst>
              <a:ext uri="{FF2B5EF4-FFF2-40B4-BE49-F238E27FC236}">
                <a16:creationId xmlns:a16="http://schemas.microsoft.com/office/drawing/2014/main" id="{A9C371C0-4CBF-D5E2-9BD1-E88686626BBC}"/>
              </a:ext>
            </a:extLst>
          </p:cNvPr>
          <p:cNvSpPr/>
          <p:nvPr/>
        </p:nvSpPr>
        <p:spPr>
          <a:xfrm>
            <a:off x="11125200" y="5851326"/>
            <a:ext cx="10323007" cy="9939320"/>
          </a:xfrm>
          <a:custGeom>
            <a:avLst/>
            <a:gdLst/>
            <a:ahLst/>
            <a:cxnLst/>
            <a:rect l="l" t="t" r="r" b="b"/>
            <a:pathLst>
              <a:path w="10323007" h="9939320">
                <a:moveTo>
                  <a:pt x="0" y="0"/>
                </a:moveTo>
                <a:lnTo>
                  <a:pt x="10323007" y="0"/>
                </a:lnTo>
                <a:lnTo>
                  <a:pt x="10323007" y="9939320"/>
                </a:lnTo>
                <a:lnTo>
                  <a:pt x="0" y="993932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F4BEC619-397E-2380-F872-EBC0328315D8}"/>
              </a:ext>
            </a:extLst>
          </p:cNvPr>
          <p:cNvSpPr/>
          <p:nvPr/>
        </p:nvSpPr>
        <p:spPr>
          <a:xfrm rot="-421217" flipH="1">
            <a:off x="16492560" y="2263592"/>
            <a:ext cx="949890" cy="1135738"/>
          </a:xfrm>
          <a:custGeom>
            <a:avLst/>
            <a:gdLst/>
            <a:ahLst/>
            <a:cxnLst/>
            <a:rect l="l" t="t" r="r" b="b"/>
            <a:pathLst>
              <a:path w="949890" h="1135738">
                <a:moveTo>
                  <a:pt x="949890" y="0"/>
                </a:moveTo>
                <a:lnTo>
                  <a:pt x="0" y="0"/>
                </a:lnTo>
                <a:lnTo>
                  <a:pt x="0" y="1135738"/>
                </a:lnTo>
                <a:lnTo>
                  <a:pt x="949890" y="1135738"/>
                </a:lnTo>
                <a:lnTo>
                  <a:pt x="94989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938310FB-C6BD-3FB1-CD3A-4A7E84FE42EB}"/>
              </a:ext>
            </a:extLst>
          </p:cNvPr>
          <p:cNvSpPr/>
          <p:nvPr/>
        </p:nvSpPr>
        <p:spPr>
          <a:xfrm rot="-421217">
            <a:off x="12166286" y="4275777"/>
            <a:ext cx="833933" cy="997094"/>
          </a:xfrm>
          <a:custGeom>
            <a:avLst/>
            <a:gdLst/>
            <a:ahLst/>
            <a:cxnLst/>
            <a:rect l="l" t="t" r="r" b="b"/>
            <a:pathLst>
              <a:path w="833933" h="997094">
                <a:moveTo>
                  <a:pt x="0" y="0"/>
                </a:moveTo>
                <a:lnTo>
                  <a:pt x="833933" y="0"/>
                </a:lnTo>
                <a:lnTo>
                  <a:pt x="833933" y="997094"/>
                </a:lnTo>
                <a:lnTo>
                  <a:pt x="0" y="9970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13" descr="A cartoon of a child sitting on a cube with different shapes&#10;&#10;Description automatically generated">
            <a:extLst>
              <a:ext uri="{FF2B5EF4-FFF2-40B4-BE49-F238E27FC236}">
                <a16:creationId xmlns:a16="http://schemas.microsoft.com/office/drawing/2014/main" id="{9E7DB8AE-5F1F-BB37-8D8D-4E6A01C3A8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39400" y="4129320"/>
            <a:ext cx="8244933" cy="6845125"/>
          </a:xfrm>
          <a:prstGeom prst="rect">
            <a:avLst/>
          </a:prstGeom>
        </p:spPr>
      </p:pic>
      <p:pic>
        <p:nvPicPr>
          <p:cNvPr id="2" name="Picture 1">
            <a:extLst>
              <a:ext uri="{FF2B5EF4-FFF2-40B4-BE49-F238E27FC236}">
                <a16:creationId xmlns:a16="http://schemas.microsoft.com/office/drawing/2014/main" id="{0E3B328F-B719-AE86-2A29-AE57486D2B19}"/>
              </a:ext>
            </a:extLst>
          </p:cNvPr>
          <p:cNvPicPr>
            <a:picLocks noChangeAspect="1"/>
          </p:cNvPicPr>
          <p:nvPr/>
        </p:nvPicPr>
        <p:blipFill>
          <a:blip r:embed="rId9"/>
          <a:stretch>
            <a:fillRect/>
          </a:stretch>
        </p:blipFill>
        <p:spPr>
          <a:xfrm>
            <a:off x="474590" y="2464289"/>
            <a:ext cx="13107536" cy="6242845"/>
          </a:xfrm>
          <a:prstGeom prst="rect">
            <a:avLst/>
          </a:prstGeom>
        </p:spPr>
      </p:pic>
    </p:spTree>
    <p:extLst>
      <p:ext uri="{BB962C8B-B14F-4D97-AF65-F5344CB8AC3E}">
        <p14:creationId xmlns:p14="http://schemas.microsoft.com/office/powerpoint/2010/main" val="4216757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piece of wood cartoon - Clip Art Library">
            <a:extLst>
              <a:ext uri="{FF2B5EF4-FFF2-40B4-BE49-F238E27FC236}">
                <a16:creationId xmlns:a16="http://schemas.microsoft.com/office/drawing/2014/main" id="{EA1B6702-FFC7-4629-8105-024C29BB8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6103620"/>
            <a:ext cx="4450404" cy="41833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ông Trại Vui Vẻ - YouTube">
            <a:extLst>
              <a:ext uri="{FF2B5EF4-FFF2-40B4-BE49-F238E27FC236}">
                <a16:creationId xmlns:a16="http://schemas.microsoft.com/office/drawing/2014/main" id="{46833DFE-628C-4D58-A95F-B2AB12FA80D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67" r="99111">
                        <a14:foregroundMark x1="26000" y1="31111" x2="33778" y2="35556"/>
                        <a14:foregroundMark x1="25778" y1="20000" x2="20889" y2="17556"/>
                      </a14:backgroundRemoval>
                    </a14:imgEffect>
                  </a14:imgLayer>
                </a14:imgProps>
              </a:ext>
              <a:ext uri="{28A0092B-C50C-407E-A947-70E740481C1C}">
                <a14:useLocalDpi xmlns:a14="http://schemas.microsoft.com/office/drawing/2010/main" val="0"/>
              </a:ext>
            </a:extLst>
          </a:blip>
          <a:srcRect/>
          <a:stretch>
            <a:fillRect/>
          </a:stretch>
        </p:blipFill>
        <p:spPr bwMode="auto">
          <a:xfrm>
            <a:off x="4000500" y="0"/>
            <a:ext cx="10287000"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artoon Buttons Set Gamevector Illustration Stock Vector (Royalty Free)  1119396701">
            <a:hlinkClick r:id="rId8" action="ppaction://hlinksldjump"/>
            <a:extLst>
              <a:ext uri="{FF2B5EF4-FFF2-40B4-BE49-F238E27FC236}">
                <a16:creationId xmlns:a16="http://schemas.microsoft.com/office/drawing/2014/main" id="{BD299F32-F79A-4C21-BFC9-76F8F5BE5D8B}"/>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42143" b="65714" l="2083" r="51389"/>
                    </a14:imgEffect>
                  </a14:imgLayer>
                </a14:imgProps>
              </a:ext>
              <a:ext uri="{28A0092B-C50C-407E-A947-70E740481C1C}">
                <a14:useLocalDpi xmlns:a14="http://schemas.microsoft.com/office/drawing/2010/main" val="0"/>
              </a:ext>
            </a:extLst>
          </a:blip>
          <a:srcRect t="40112" r="49397" b="36543"/>
          <a:stretch/>
        </p:blipFill>
        <p:spPr bwMode="auto">
          <a:xfrm rot="20239820">
            <a:off x="1082550" y="7298900"/>
            <a:ext cx="2513904" cy="1127513"/>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blocks-happy-acoustic-story-60-sec_SWn3cuNlP_NWM">
            <a:hlinkClick r:id="" action="ppaction://media"/>
            <a:extLst>
              <a:ext uri="{FF2B5EF4-FFF2-40B4-BE49-F238E27FC236}">
                <a16:creationId xmlns:a16="http://schemas.microsoft.com/office/drawing/2014/main" id="{6CF650CA-6699-4CC9-91AB-46A7A3457CC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628900" y="800100"/>
            <a:ext cx="914400" cy="914400"/>
          </a:xfrm>
          <a:prstGeom prst="rect">
            <a:avLst/>
          </a:prstGeom>
        </p:spPr>
      </p:pic>
    </p:spTree>
    <p:extLst>
      <p:ext uri="{BB962C8B-B14F-4D97-AF65-F5344CB8AC3E}">
        <p14:creationId xmlns:p14="http://schemas.microsoft.com/office/powerpoint/2010/main" val="2817079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par>
                                <p:cTn id="10" presetID="26" presetClass="emph" presetSubtype="0" repeatCount="indefinite" fill="hold" nodeType="withEffect">
                                  <p:stCondLst>
                                    <p:cond delay="0"/>
                                  </p:stCondLst>
                                  <p:childTnLst>
                                    <p:animEffect transition="out" filter="fade">
                                      <p:cBhvr>
                                        <p:cTn id="11" dur="2000" tmFilter="0, 0; .2, .5; .8, .5; 1, 0"/>
                                        <p:tgtEl>
                                          <p:spTgt spid="4"/>
                                        </p:tgtEl>
                                      </p:cBhvr>
                                    </p:animEffect>
                                    <p:animScale>
                                      <p:cBhvr>
                                        <p:cTn id="12" dur="1000" autoRev="1" fill="hold"/>
                                        <p:tgtEl>
                                          <p:spTgt spid="4"/>
                                        </p:tgtEl>
                                      </p:cBhvr>
                                      <p:by x="105000" y="105000"/>
                                    </p:animScale>
                                  </p:childTnLst>
                                </p:cTn>
                              </p:par>
                              <p:par>
                                <p:cTn id="13" presetID="1" presetClass="mediacall" presetSubtype="0" fill="hold" nodeType="withEffect">
                                  <p:stCondLst>
                                    <p:cond delay="0"/>
                                  </p:stCondLst>
                                  <p:childTnLst>
                                    <p:cmd type="call" cmd="playFrom(0.0)">
                                      <p:cBhvr>
                                        <p:cTn id="14" dur="600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5" name="Gà 1" descr="C:\Users\ADMIN\Desktop\Nong trai\472224296 (5).jpg">
            <a:hlinkClick r:id="rId4" action="ppaction://hlinksldjump"/>
            <a:extLst>
              <a:ext uri="{FF2B5EF4-FFF2-40B4-BE49-F238E27FC236}">
                <a16:creationId xmlns:a16="http://schemas.microsoft.com/office/drawing/2014/main" id="{2357AA00-7494-41BC-AF9A-5A53D3D0BCD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39374" y="130181"/>
            <a:ext cx="1183442" cy="1149534"/>
          </a:xfrm>
          <a:prstGeom prst="rect">
            <a:avLst/>
          </a:prstGeom>
          <a:noFill/>
          <a:extLst>
            <a:ext uri="{909E8E84-426E-40DD-AFC4-6F175D3DCCD1}">
              <a14:hiddenFill xmlns:a14="http://schemas.microsoft.com/office/drawing/2010/main">
                <a:solidFill>
                  <a:srgbClr val="FFFFFF"/>
                </a:solidFill>
              </a14:hiddenFill>
            </a:ext>
          </a:extLst>
        </p:spPr>
      </p:pic>
      <p:pic>
        <p:nvPicPr>
          <p:cNvPr id="4" name="Lợn 2" descr="C:\Users\ADMIN\Desktop\Nong trai\472224296 (4).jpg">
            <a:hlinkClick r:id="rId7" action="ppaction://hlinksldjump"/>
            <a:extLst>
              <a:ext uri="{FF2B5EF4-FFF2-40B4-BE49-F238E27FC236}">
                <a16:creationId xmlns:a16="http://schemas.microsoft.com/office/drawing/2014/main" id="{926B031A-A106-47CA-A7B2-71703E22C29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2389457" y="130181"/>
            <a:ext cx="1193586" cy="1210674"/>
          </a:xfrm>
          <a:prstGeom prst="rect">
            <a:avLst/>
          </a:prstGeom>
          <a:noFill/>
          <a:extLst>
            <a:ext uri="{909E8E84-426E-40DD-AFC4-6F175D3DCCD1}">
              <a14:hiddenFill xmlns:a14="http://schemas.microsoft.com/office/drawing/2010/main">
                <a:solidFill>
                  <a:srgbClr val="FFFFFF"/>
                </a:solidFill>
              </a14:hiddenFill>
            </a:ext>
          </a:extLst>
        </p:spPr>
      </p:pic>
      <p:pic>
        <p:nvPicPr>
          <p:cNvPr id="7" name="Bò 3" descr="C:\Users\ADMIN\Desktop\Nong trai\472224296 (3).jpg">
            <a:hlinkClick r:id="rId10" action="ppaction://hlinksldjump"/>
            <a:extLst>
              <a:ext uri="{FF2B5EF4-FFF2-40B4-BE49-F238E27FC236}">
                <a16:creationId xmlns:a16="http://schemas.microsoft.com/office/drawing/2014/main" id="{18D83503-2D08-4B7C-B7CC-EC200139F7E1}"/>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3827649" y="130179"/>
            <a:ext cx="1205985" cy="116455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1">
            <a:extLst>
              <a:ext uri="{FF2B5EF4-FFF2-40B4-BE49-F238E27FC236}">
                <a16:creationId xmlns:a16="http://schemas.microsoft.com/office/drawing/2014/main" id="{D4DB8CB6-07CB-4D9A-BA30-0AAD6577B845}"/>
              </a:ext>
            </a:extLst>
          </p:cNvPr>
          <p:cNvGrpSpPr/>
          <p:nvPr/>
        </p:nvGrpSpPr>
        <p:grpSpPr>
          <a:xfrm>
            <a:off x="800101" y="1387055"/>
            <a:ext cx="1218206" cy="1470444"/>
            <a:chOff x="4876959" y="4097669"/>
            <a:chExt cx="812137" cy="980296"/>
          </a:xfrm>
        </p:grpSpPr>
        <p:pic>
          <p:nvPicPr>
            <p:cNvPr id="2050" name="Picture 2" descr="cartoon piece of wood - Clip Art Library">
              <a:extLst>
                <a:ext uri="{FF2B5EF4-FFF2-40B4-BE49-F238E27FC236}">
                  <a16:creationId xmlns:a16="http://schemas.microsoft.com/office/drawing/2014/main" id="{DA8936BA-C433-4A81-8E34-35DD155C08E1}"/>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585" b="98830" l="0" r="98438"/>
                      </a14:imgEffect>
                    </a14:imgLayer>
                  </a14:imgProps>
                </a:ext>
                <a:ext uri="{28A0092B-C50C-407E-A947-70E740481C1C}">
                  <a14:useLocalDpi xmlns:a14="http://schemas.microsoft.com/office/drawing/2010/main" val="0"/>
                </a:ext>
              </a:extLst>
            </a:blip>
            <a:srcRect/>
            <a:stretch>
              <a:fillRect/>
            </a:stretch>
          </p:blipFill>
          <p:spPr bwMode="auto">
            <a:xfrm>
              <a:off x="4876959" y="4097669"/>
              <a:ext cx="812137" cy="98029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5CEE2BB-0CC9-4968-892D-8B814504EFA4}"/>
                </a:ext>
              </a:extLst>
            </p:cNvPr>
            <p:cNvSpPr txBox="1"/>
            <p:nvPr/>
          </p:nvSpPr>
          <p:spPr>
            <a:xfrm>
              <a:off x="5181600" y="4267200"/>
              <a:ext cx="406267" cy="615553"/>
            </a:xfrm>
            <a:prstGeom prst="rect">
              <a:avLst/>
            </a:prstGeom>
            <a:noFill/>
          </p:spPr>
          <p:txBody>
            <a:bodyPr wrap="square" lIns="0" tIns="0" rIns="0" bIns="0" rtlCol="0">
              <a:spAutoFit/>
            </a:bodyPr>
            <a:lstStyle/>
            <a:p>
              <a:pPr defTabSz="1371600">
                <a:defRPr/>
              </a:pPr>
              <a:r>
                <a:rPr lang="en-US" sz="6000">
                  <a:solidFill>
                    <a:prstClr val="white"/>
                  </a:solidFill>
                  <a:latin typeface="#9Slide07 FS North Land Sans" panose="00000500000000000000" pitchFamily="2" charset="0"/>
                </a:rPr>
                <a:t>1</a:t>
              </a:r>
            </a:p>
          </p:txBody>
        </p:sp>
      </p:grpSp>
      <p:grpSp>
        <p:nvGrpSpPr>
          <p:cNvPr id="16" name="2">
            <a:extLst>
              <a:ext uri="{FF2B5EF4-FFF2-40B4-BE49-F238E27FC236}">
                <a16:creationId xmlns:a16="http://schemas.microsoft.com/office/drawing/2014/main" id="{DAB3C469-9D6F-4AE3-80A7-4C4C2FE161DC}"/>
              </a:ext>
            </a:extLst>
          </p:cNvPr>
          <p:cNvGrpSpPr/>
          <p:nvPr/>
        </p:nvGrpSpPr>
        <p:grpSpPr>
          <a:xfrm>
            <a:off x="2299724" y="1387055"/>
            <a:ext cx="1218206" cy="1470444"/>
            <a:chOff x="4876959" y="4097669"/>
            <a:chExt cx="812137" cy="980296"/>
          </a:xfrm>
        </p:grpSpPr>
        <p:pic>
          <p:nvPicPr>
            <p:cNvPr id="17" name="Picture 2" descr="cartoon piece of wood - Clip Art Library">
              <a:extLst>
                <a:ext uri="{FF2B5EF4-FFF2-40B4-BE49-F238E27FC236}">
                  <a16:creationId xmlns:a16="http://schemas.microsoft.com/office/drawing/2014/main" id="{A2F9532E-B7B5-4670-853F-88F4E2F718C8}"/>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585" b="98830" l="0" r="98438"/>
                      </a14:imgEffect>
                    </a14:imgLayer>
                  </a14:imgProps>
                </a:ext>
                <a:ext uri="{28A0092B-C50C-407E-A947-70E740481C1C}">
                  <a14:useLocalDpi xmlns:a14="http://schemas.microsoft.com/office/drawing/2010/main" val="0"/>
                </a:ext>
              </a:extLst>
            </a:blip>
            <a:srcRect/>
            <a:stretch>
              <a:fillRect/>
            </a:stretch>
          </p:blipFill>
          <p:spPr bwMode="auto">
            <a:xfrm>
              <a:off x="4876959" y="4097669"/>
              <a:ext cx="812137" cy="9802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4CF8818-D62C-4273-B49C-3C7DDBFEEC88}"/>
                </a:ext>
              </a:extLst>
            </p:cNvPr>
            <p:cNvSpPr txBox="1"/>
            <p:nvPr/>
          </p:nvSpPr>
          <p:spPr>
            <a:xfrm>
              <a:off x="5181600" y="4267200"/>
              <a:ext cx="406267" cy="615553"/>
            </a:xfrm>
            <a:prstGeom prst="rect">
              <a:avLst/>
            </a:prstGeom>
            <a:noFill/>
          </p:spPr>
          <p:txBody>
            <a:bodyPr wrap="square" lIns="0" tIns="0" rIns="0" bIns="0" rtlCol="0">
              <a:spAutoFit/>
            </a:bodyPr>
            <a:lstStyle/>
            <a:p>
              <a:pPr defTabSz="1371600">
                <a:defRPr/>
              </a:pPr>
              <a:r>
                <a:rPr lang="en-US" sz="6000">
                  <a:solidFill>
                    <a:prstClr val="white"/>
                  </a:solidFill>
                  <a:latin typeface="#9Slide07 FS North Land Sans" panose="00000500000000000000" pitchFamily="2" charset="0"/>
                </a:rPr>
                <a:t>2</a:t>
              </a:r>
            </a:p>
          </p:txBody>
        </p:sp>
      </p:grpSp>
      <p:grpSp>
        <p:nvGrpSpPr>
          <p:cNvPr id="19" name="3">
            <a:extLst>
              <a:ext uri="{FF2B5EF4-FFF2-40B4-BE49-F238E27FC236}">
                <a16:creationId xmlns:a16="http://schemas.microsoft.com/office/drawing/2014/main" id="{87111E0A-9C0A-4264-8FFC-6A8404110A3F}"/>
              </a:ext>
            </a:extLst>
          </p:cNvPr>
          <p:cNvGrpSpPr/>
          <p:nvPr/>
        </p:nvGrpSpPr>
        <p:grpSpPr>
          <a:xfrm>
            <a:off x="3799348" y="1387055"/>
            <a:ext cx="1218206" cy="1470444"/>
            <a:chOff x="4876959" y="4097669"/>
            <a:chExt cx="812137" cy="980296"/>
          </a:xfrm>
        </p:grpSpPr>
        <p:pic>
          <p:nvPicPr>
            <p:cNvPr id="20" name="Picture 2" descr="cartoon piece of wood - Clip Art Library">
              <a:extLst>
                <a:ext uri="{FF2B5EF4-FFF2-40B4-BE49-F238E27FC236}">
                  <a16:creationId xmlns:a16="http://schemas.microsoft.com/office/drawing/2014/main" id="{9004269E-ABB9-470F-92B1-62E5548FC740}"/>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585" b="98830" l="0" r="98438"/>
                      </a14:imgEffect>
                    </a14:imgLayer>
                  </a14:imgProps>
                </a:ext>
                <a:ext uri="{28A0092B-C50C-407E-A947-70E740481C1C}">
                  <a14:useLocalDpi xmlns:a14="http://schemas.microsoft.com/office/drawing/2010/main" val="0"/>
                </a:ext>
              </a:extLst>
            </a:blip>
            <a:srcRect/>
            <a:stretch>
              <a:fillRect/>
            </a:stretch>
          </p:blipFill>
          <p:spPr bwMode="auto">
            <a:xfrm>
              <a:off x="4876959" y="4097669"/>
              <a:ext cx="812137" cy="98029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21A2952-3781-4325-A49D-F51C7D305500}"/>
                </a:ext>
              </a:extLst>
            </p:cNvPr>
            <p:cNvSpPr txBox="1"/>
            <p:nvPr/>
          </p:nvSpPr>
          <p:spPr>
            <a:xfrm>
              <a:off x="5181600" y="4267200"/>
              <a:ext cx="406267" cy="615553"/>
            </a:xfrm>
            <a:prstGeom prst="rect">
              <a:avLst/>
            </a:prstGeom>
            <a:noFill/>
          </p:spPr>
          <p:txBody>
            <a:bodyPr wrap="square" lIns="0" tIns="0" rIns="0" bIns="0" rtlCol="0">
              <a:spAutoFit/>
            </a:bodyPr>
            <a:lstStyle/>
            <a:p>
              <a:pPr defTabSz="1371600">
                <a:defRPr/>
              </a:pPr>
              <a:r>
                <a:rPr lang="en-US" sz="6000">
                  <a:solidFill>
                    <a:prstClr val="white"/>
                  </a:solidFill>
                  <a:latin typeface="#9Slide07 FS North Land Sans" panose="00000500000000000000" pitchFamily="2" charset="0"/>
                </a:rPr>
                <a:t>3</a:t>
              </a:r>
            </a:p>
          </p:txBody>
        </p:sp>
      </p:grpSp>
      <p:pic>
        <p:nvPicPr>
          <p:cNvPr id="2052" name="Gà">
            <a:extLst>
              <a:ext uri="{FF2B5EF4-FFF2-40B4-BE49-F238E27FC236}">
                <a16:creationId xmlns:a16="http://schemas.microsoft.com/office/drawing/2014/main" id="{A4374C2A-FFB4-4BE8-9AC9-0A52E23264D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594431" y="7718290"/>
            <a:ext cx="2014538" cy="157289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Lợn">
            <a:extLst>
              <a:ext uri="{FF2B5EF4-FFF2-40B4-BE49-F238E27FC236}">
                <a16:creationId xmlns:a16="http://schemas.microsoft.com/office/drawing/2014/main" id="{0CADB16F-22EE-4F24-9CB7-EF2E773073C1}"/>
              </a:ext>
            </a:extLst>
          </p:cNvPr>
          <p:cNvGrpSpPr/>
          <p:nvPr/>
        </p:nvGrpSpPr>
        <p:grpSpPr>
          <a:xfrm>
            <a:off x="980447" y="5143501"/>
            <a:ext cx="4160618" cy="3052733"/>
            <a:chOff x="3378624" y="3480918"/>
            <a:chExt cx="2264731" cy="1882755"/>
          </a:xfrm>
        </p:grpSpPr>
        <p:pic>
          <p:nvPicPr>
            <p:cNvPr id="30" name="Picture 6" descr="Piglet Drawing Mummy Pig Cartoon - drawing png download - 678*600 - Free  Transparent Pig png Download. - Cli… | Pig cartoon, Cute animal drawings,  Dog coloring page">
              <a:extLst>
                <a:ext uri="{FF2B5EF4-FFF2-40B4-BE49-F238E27FC236}">
                  <a16:creationId xmlns:a16="http://schemas.microsoft.com/office/drawing/2014/main" id="{07E6C7AD-A4B8-4EF2-BEA3-B3EE665DE95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3378624" y="3495326"/>
              <a:ext cx="1498335" cy="13259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glet Drawing Mummy Pig Cartoon - drawing png download - 678*600 - Free  Transparent Pig png Download. - Cli… | Pig cartoon, Cute animal drawings,  Dog coloring page">
              <a:extLst>
                <a:ext uri="{FF2B5EF4-FFF2-40B4-BE49-F238E27FC236}">
                  <a16:creationId xmlns:a16="http://schemas.microsoft.com/office/drawing/2014/main" id="{604178C8-7C0D-4AE3-848F-F7DF79306E3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64264" y="4010154"/>
              <a:ext cx="1498335" cy="13259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ics Of Cartoon Pigs posted by Ethan Cunningham">
              <a:extLst>
                <a:ext uri="{FF2B5EF4-FFF2-40B4-BE49-F238E27FC236}">
                  <a16:creationId xmlns:a16="http://schemas.microsoft.com/office/drawing/2014/main" id="{43BC9F94-4419-47FE-B9FA-6430316564B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47880" y="4506423"/>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Pics Of Cartoon Pigs posted by Ethan Cunningham">
              <a:extLst>
                <a:ext uri="{FF2B5EF4-FFF2-40B4-BE49-F238E27FC236}">
                  <a16:creationId xmlns:a16="http://schemas.microsoft.com/office/drawing/2014/main" id="{F8A37454-583E-45D3-9A87-923A9882DE9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4786105" y="3480918"/>
              <a:ext cx="857250" cy="857250"/>
            </a:xfrm>
            <a:prstGeom prst="rect">
              <a:avLst/>
            </a:prstGeom>
            <a:noFill/>
            <a:extLst>
              <a:ext uri="{909E8E84-426E-40DD-AFC4-6F175D3DCCD1}">
                <a14:hiddenFill xmlns:a14="http://schemas.microsoft.com/office/drawing/2010/main">
                  <a:solidFill>
                    <a:srgbClr val="FFFFFF"/>
                  </a:solidFill>
                </a14:hiddenFill>
              </a:ext>
            </a:extLst>
          </p:spPr>
        </p:pic>
      </p:grpSp>
      <p:pic>
        <p:nvPicPr>
          <p:cNvPr id="2060" name="Bò" descr="cartoon dairy cow and calf - Openclipart">
            <a:extLst>
              <a:ext uri="{FF2B5EF4-FFF2-40B4-BE49-F238E27FC236}">
                <a16:creationId xmlns:a16="http://schemas.microsoft.com/office/drawing/2014/main" id="{7419510D-9B85-4316-99A5-3C765112D83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601700" y="2568712"/>
            <a:ext cx="4261908" cy="5060387"/>
          </a:xfrm>
          <a:prstGeom prst="rect">
            <a:avLst/>
          </a:prstGeom>
          <a:noFill/>
          <a:extLst>
            <a:ext uri="{909E8E84-426E-40DD-AFC4-6F175D3DCCD1}">
              <a14:hiddenFill xmlns:a14="http://schemas.microsoft.com/office/drawing/2010/main">
                <a:solidFill>
                  <a:srgbClr val="FFFFFF"/>
                </a:solidFill>
              </a14:hiddenFill>
            </a:ext>
          </a:extLst>
        </p:spPr>
      </p:pic>
      <p:pic>
        <p:nvPicPr>
          <p:cNvPr id="2064" name="Chó" descr="JOHN LEWIS | Dog gifs on Behance">
            <a:extLst>
              <a:ext uri="{FF2B5EF4-FFF2-40B4-BE49-F238E27FC236}">
                <a16:creationId xmlns:a16="http://schemas.microsoft.com/office/drawing/2014/main" id="{2CB2AAA3-F3E7-4009-A231-7440EB8ABB2E}"/>
              </a:ext>
            </a:extLst>
          </p:cNvPr>
          <p:cNvPicPr>
            <a:picLocks noChangeAspect="1" noChangeArrowheads="1" noCrop="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036670" y="3291595"/>
            <a:ext cx="6400800" cy="2665334"/>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hlinkClick r:id="rId20" action="ppaction://hlinksldjump"/>
            <a:extLst>
              <a:ext uri="{FF2B5EF4-FFF2-40B4-BE49-F238E27FC236}">
                <a16:creationId xmlns:a16="http://schemas.microsoft.com/office/drawing/2014/main" id="{2F19B6DD-FD90-4559-A06B-62939536C80E}"/>
              </a:ext>
            </a:extLst>
          </p:cNvPr>
          <p:cNvSpPr/>
          <p:nvPr/>
        </p:nvSpPr>
        <p:spPr>
          <a:xfrm>
            <a:off x="16372115" y="130181"/>
            <a:ext cx="1076513" cy="762449"/>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9Slide02 Noi dung dai"/>
            </a:endParaRPr>
          </a:p>
        </p:txBody>
      </p:sp>
      <p:sp>
        <p:nvSpPr>
          <p:cNvPr id="3" name="Arrow: Right 2">
            <a:hlinkClick r:id="rId21" action="ppaction://hlinksldjump"/>
            <a:extLst>
              <a:ext uri="{FF2B5EF4-FFF2-40B4-BE49-F238E27FC236}">
                <a16:creationId xmlns:a16="http://schemas.microsoft.com/office/drawing/2014/main" id="{6CEA5D41-AA6B-D03A-7498-C101652BFF78}"/>
              </a:ext>
            </a:extLst>
          </p:cNvPr>
          <p:cNvSpPr/>
          <p:nvPr/>
        </p:nvSpPr>
        <p:spPr>
          <a:xfrm>
            <a:off x="457200" y="9334500"/>
            <a:ext cx="2209800" cy="609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43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2060"/>
                                        </p:tgtEl>
                                        <p:attrNameLst>
                                          <p:attrName>style.visibility</p:attrName>
                                        </p:attrNameLst>
                                      </p:cBhvr>
                                      <p:to>
                                        <p:strVal val="visible"/>
                                      </p:to>
                                    </p:set>
                                    <p:animEffect transition="in" filter="fade">
                                      <p:cBhvr>
                                        <p:cTn id="44" dur="1000"/>
                                        <p:tgtEl>
                                          <p:spTgt spid="2060"/>
                                        </p:tgtEl>
                                      </p:cBhvr>
                                    </p:animEffect>
                                    <p:anim calcmode="lin" valueType="num">
                                      <p:cBhvr>
                                        <p:cTn id="45" dur="1000" fill="hold"/>
                                        <p:tgtEl>
                                          <p:spTgt spid="2060"/>
                                        </p:tgtEl>
                                        <p:attrNameLst>
                                          <p:attrName>ppt_x</p:attrName>
                                        </p:attrNameLst>
                                      </p:cBhvr>
                                      <p:tavLst>
                                        <p:tav tm="0">
                                          <p:val>
                                            <p:strVal val="#ppt_x"/>
                                          </p:val>
                                        </p:tav>
                                        <p:tav tm="100000">
                                          <p:val>
                                            <p:strVal val="#ppt_x"/>
                                          </p:val>
                                        </p:tav>
                                      </p:tavLst>
                                    </p:anim>
                                    <p:anim calcmode="lin" valueType="num">
                                      <p:cBhvr>
                                        <p:cTn id="46"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18288003" cy="10287002"/>
          </a:xfrm>
          <a:prstGeom prst="rect">
            <a:avLst/>
          </a:prstGeom>
        </p:spPr>
      </p:pic>
      <p:pic>
        <p:nvPicPr>
          <p:cNvPr id="2"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389" b="14886"/>
          <a:stretch>
            <a:fillRect/>
          </a:stretch>
        </p:blipFill>
        <p:spPr>
          <a:xfrm>
            <a:off x="1" y="322943"/>
            <a:ext cx="18333119" cy="7323446"/>
          </a:xfrm>
          <a:prstGeom prst="rect">
            <a:avLst/>
          </a:prstGeom>
        </p:spPr>
      </p:pic>
      <p:sp>
        <p:nvSpPr>
          <p:cNvPr id="6" name="Rectangle: Rounded Corners 5">
            <a:extLst>
              <a:ext uri="{FF2B5EF4-FFF2-40B4-BE49-F238E27FC236}">
                <a16:creationId xmlns:a16="http://schemas.microsoft.com/office/drawing/2014/main" id="{79D2846A-F87D-42A2-8360-C6743202AB7D}"/>
              </a:ext>
            </a:extLst>
          </p:cNvPr>
          <p:cNvSpPr/>
          <p:nvPr/>
        </p:nvSpPr>
        <p:spPr>
          <a:xfrm>
            <a:off x="391886" y="322943"/>
            <a:ext cx="17417144" cy="94306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15600908" y="8198945"/>
            <a:ext cx="2511972" cy="1883979"/>
          </a:xfrm>
          <a:prstGeom prst="rect">
            <a:avLst/>
          </a:prstGeom>
        </p:spPr>
      </p:pic>
      <p:pic>
        <p:nvPicPr>
          <p:cNvPr id="30" name="Picture 20">
            <a:hlinkClick r:id="rId11" action="ppaction://hlinksldjump"/>
            <a:extLst>
              <a:ext uri="{FF2B5EF4-FFF2-40B4-BE49-F238E27FC236}">
                <a16:creationId xmlns:a16="http://schemas.microsoft.com/office/drawing/2014/main" id="{CACDA8AC-E9F1-B8FD-55CE-EDD1AF0BFB1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252612" y="4068214"/>
            <a:ext cx="4585992" cy="6303770"/>
          </a:xfrm>
          <a:prstGeom prst="rect">
            <a:avLst/>
          </a:prstGeom>
        </p:spPr>
      </p:pic>
      <p:sp>
        <p:nvSpPr>
          <p:cNvPr id="35" name="Đúng">
            <a:extLst>
              <a:ext uri="{FF2B5EF4-FFF2-40B4-BE49-F238E27FC236}">
                <a16:creationId xmlns:a16="http://schemas.microsoft.com/office/drawing/2014/main" id="{6665F91F-C96E-4DF4-A3FC-1FFD1AF90917}"/>
              </a:ext>
            </a:extLst>
          </p:cNvPr>
          <p:cNvSpPr/>
          <p:nvPr/>
        </p:nvSpPr>
        <p:spPr>
          <a:xfrm>
            <a:off x="4308416" y="5906098"/>
            <a:ext cx="9559983" cy="2666402"/>
          </a:xfrm>
          <a:prstGeom prst="rect">
            <a:avLst/>
          </a:prstGeom>
          <a:solidFill>
            <a:srgbClr val="FFFF00">
              <a:alpha val="50000"/>
            </a:srgb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defTabSz="1371600">
              <a:defRPr/>
            </a:pPr>
            <a:r>
              <a:rPr lang="en-US" sz="4800" dirty="0" err="1">
                <a:solidFill>
                  <a:srgbClr val="FF0000"/>
                </a:solidFill>
                <a:latin typeface="Cambria" panose="02040503050406030204" pitchFamily="18" charset="0"/>
                <a:ea typeface="Cambria" panose="02040503050406030204" pitchFamily="18" charset="0"/>
              </a:rPr>
              <a:t>Hình</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hộp</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chữ</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nhật</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có</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hai</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mặt</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đáy</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và</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bốn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mặt</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bên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Các</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mặt</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đối</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diện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của</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hình</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hộp</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chữ</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nhật</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bằng</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nhau</a:t>
            </a:r>
            <a:r>
              <a:rPr lang="en-US" sz="4800" dirty="0">
                <a:solidFill>
                  <a:srgbClr val="FF0000"/>
                </a:solidFill>
                <a:latin typeface="Cambria" panose="02040503050406030204" pitchFamily="18" charset="0"/>
                <a:ea typeface="Cambria" panose="02040503050406030204" pitchFamily="18" charset="0"/>
              </a:rPr>
              <a:t>.</a:t>
            </a:r>
          </a:p>
        </p:txBody>
      </p:sp>
      <p:pic>
        <p:nvPicPr>
          <p:cNvPr id="36" name="V" descr="Tick Asterisk Cross Red Green PNG | Picpng">
            <a:extLst>
              <a:ext uri="{FF2B5EF4-FFF2-40B4-BE49-F238E27FC236}">
                <a16:creationId xmlns:a16="http://schemas.microsoft.com/office/drawing/2014/main" id="{A46B1E95-D5C7-4C59-A488-E7527F3AC926}"/>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525" t="20372" r="63824" b="12821"/>
          <a:stretch/>
        </p:blipFill>
        <p:spPr bwMode="auto">
          <a:xfrm>
            <a:off x="3124200" y="5676900"/>
            <a:ext cx="1371600" cy="13614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9AC4F38-DA81-4851-87BE-06CB0FC0D9D3}"/>
              </a:ext>
            </a:extLst>
          </p:cNvPr>
          <p:cNvSpPr txBox="1"/>
          <p:nvPr/>
        </p:nvSpPr>
        <p:spPr>
          <a:xfrm>
            <a:off x="4343400" y="1714500"/>
            <a:ext cx="9108992" cy="2585323"/>
          </a:xfrm>
          <a:prstGeom prst="rect">
            <a:avLst/>
          </a:prstGeom>
          <a:noFill/>
        </p:spPr>
        <p:txBody>
          <a:bodyPr wrap="square" rtlCol="0">
            <a:spAutoFit/>
          </a:bodyPr>
          <a:lstStyle/>
          <a:p>
            <a:pPr algn="ctr" defTabSz="1371600"/>
            <a:r>
              <a:rPr lang="en-US" sz="8100" dirty="0" err="1">
                <a:solidFill>
                  <a:prstClr val="black"/>
                </a:solidFill>
                <a:latin typeface="Cambria" panose="02040503050406030204" pitchFamily="18" charset="0"/>
                <a:ea typeface="Cambria" panose="02040503050406030204" pitchFamily="18" charset="0"/>
              </a:rPr>
              <a:t>Nêu</a:t>
            </a:r>
            <a:r>
              <a:rPr lang="en-US" sz="8100" dirty="0">
                <a:solidFill>
                  <a:prstClr val="black"/>
                </a:solidFill>
                <a:latin typeface="Cambria" panose="02040503050406030204" pitchFamily="18" charset="0"/>
                <a:ea typeface="Cambria" panose="02040503050406030204" pitchFamily="18" charset="0"/>
              </a:rPr>
              <a:t> </a:t>
            </a:r>
            <a:r>
              <a:rPr lang="en-US" sz="8100" dirty="0" err="1">
                <a:solidFill>
                  <a:prstClr val="black"/>
                </a:solidFill>
                <a:latin typeface="Cambria" panose="02040503050406030204" pitchFamily="18" charset="0"/>
                <a:ea typeface="Cambria" panose="02040503050406030204" pitchFamily="18" charset="0"/>
              </a:rPr>
              <a:t>đặc</a:t>
            </a:r>
            <a:r>
              <a:rPr lang="en-US" sz="8100" dirty="0">
                <a:solidFill>
                  <a:prstClr val="black"/>
                </a:solidFill>
                <a:latin typeface="Cambria" panose="02040503050406030204" pitchFamily="18" charset="0"/>
                <a:ea typeface="Cambria" panose="02040503050406030204" pitchFamily="18" charset="0"/>
              </a:rPr>
              <a:t> </a:t>
            </a:r>
            <a:r>
              <a:rPr lang="en-US" sz="8100" dirty="0" err="1">
                <a:solidFill>
                  <a:prstClr val="black"/>
                </a:solidFill>
                <a:latin typeface="Cambria" panose="02040503050406030204" pitchFamily="18" charset="0"/>
                <a:ea typeface="Cambria" panose="02040503050406030204" pitchFamily="18" charset="0"/>
              </a:rPr>
              <a:t>điểm</a:t>
            </a:r>
            <a:r>
              <a:rPr lang="en-US" sz="8100" dirty="0">
                <a:solidFill>
                  <a:prstClr val="black"/>
                </a:solidFill>
                <a:latin typeface="Cambria" panose="02040503050406030204" pitchFamily="18" charset="0"/>
                <a:ea typeface="Cambria" panose="02040503050406030204" pitchFamily="18" charset="0"/>
              </a:rPr>
              <a:t> </a:t>
            </a:r>
            <a:r>
              <a:rPr lang="en-US" sz="8100" dirty="0" err="1">
                <a:solidFill>
                  <a:prstClr val="black"/>
                </a:solidFill>
                <a:latin typeface="Cambria" panose="02040503050406030204" pitchFamily="18" charset="0"/>
                <a:ea typeface="Cambria" panose="02040503050406030204" pitchFamily="18" charset="0"/>
              </a:rPr>
              <a:t>hình</a:t>
            </a:r>
            <a:r>
              <a:rPr lang="en-US" sz="8100" dirty="0">
                <a:solidFill>
                  <a:prstClr val="black"/>
                </a:solidFill>
                <a:latin typeface="Cambria" panose="02040503050406030204" pitchFamily="18" charset="0"/>
                <a:ea typeface="Cambria" panose="02040503050406030204" pitchFamily="18" charset="0"/>
              </a:rPr>
              <a:t> </a:t>
            </a:r>
            <a:r>
              <a:rPr lang="en-US" sz="8100" dirty="0" err="1">
                <a:solidFill>
                  <a:prstClr val="black"/>
                </a:solidFill>
                <a:latin typeface="Cambria" panose="02040503050406030204" pitchFamily="18" charset="0"/>
                <a:ea typeface="Cambria" panose="02040503050406030204" pitchFamily="18" charset="0"/>
              </a:rPr>
              <a:t>hộp</a:t>
            </a:r>
            <a:r>
              <a:rPr lang="en-US" sz="8100" dirty="0">
                <a:solidFill>
                  <a:prstClr val="black"/>
                </a:solidFill>
                <a:latin typeface="Cambria" panose="02040503050406030204" pitchFamily="18" charset="0"/>
                <a:ea typeface="Cambria" panose="02040503050406030204" pitchFamily="18" charset="0"/>
              </a:rPr>
              <a:t> </a:t>
            </a:r>
            <a:r>
              <a:rPr lang="en-US" sz="8100" dirty="0" err="1">
                <a:solidFill>
                  <a:prstClr val="black"/>
                </a:solidFill>
                <a:latin typeface="Cambria" panose="02040503050406030204" pitchFamily="18" charset="0"/>
                <a:ea typeface="Cambria" panose="02040503050406030204" pitchFamily="18" charset="0"/>
              </a:rPr>
              <a:t>chữ</a:t>
            </a:r>
            <a:r>
              <a:rPr lang="en-US" sz="8100" dirty="0">
                <a:solidFill>
                  <a:prstClr val="black"/>
                </a:solidFill>
                <a:latin typeface="Cambria" panose="02040503050406030204" pitchFamily="18" charset="0"/>
                <a:ea typeface="Cambria" panose="02040503050406030204" pitchFamily="18" charset="0"/>
              </a:rPr>
              <a:t> </a:t>
            </a:r>
            <a:r>
              <a:rPr lang="en-US" sz="8100" dirty="0" err="1">
                <a:solidFill>
                  <a:prstClr val="black"/>
                </a:solidFill>
                <a:latin typeface="Cambria" panose="02040503050406030204" pitchFamily="18" charset="0"/>
                <a:ea typeface="Cambria" panose="02040503050406030204" pitchFamily="18" charset="0"/>
              </a:rPr>
              <a:t>nhật</a:t>
            </a:r>
            <a:r>
              <a:rPr lang="en-US" sz="8100" dirty="0">
                <a:solidFill>
                  <a:prstClr val="black"/>
                </a:solidFill>
                <a:latin typeface="Cambria" panose="02040503050406030204" pitchFamily="18" charset="0"/>
                <a:ea typeface="Cambria" panose="02040503050406030204" pitchFamily="18" charset="0"/>
              </a:rPr>
              <a:t>.</a:t>
            </a:r>
          </a:p>
        </p:txBody>
      </p:sp>
      <p:pic>
        <p:nvPicPr>
          <p:cNvPr id="12" name="Am-thanh-tra-loi-dung-www_nhacchuongvui_com">
            <a:hlinkClick r:id="" action="ppaction://media"/>
            <a:extLst>
              <a:ext uri="{FF2B5EF4-FFF2-40B4-BE49-F238E27FC236}">
                <a16:creationId xmlns:a16="http://schemas.microsoft.com/office/drawing/2014/main" id="{AD653990-EC89-4E37-B71A-8D56023FA0DF}"/>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27315" y="615042"/>
            <a:ext cx="914400" cy="914400"/>
          </a:xfrm>
          <a:prstGeom prst="rect">
            <a:avLst/>
          </a:prstGeom>
        </p:spPr>
      </p:pic>
      <p:pic>
        <p:nvPicPr>
          <p:cNvPr id="13" name="Am-thanh-tra-loi-sai-wav-www_tiengdong_com">
            <a:hlinkClick r:id="" action="ppaction://media"/>
            <a:extLst>
              <a:ext uri="{FF2B5EF4-FFF2-40B4-BE49-F238E27FC236}">
                <a16:creationId xmlns:a16="http://schemas.microsoft.com/office/drawing/2014/main" id="{0DC596F0-DA8E-4913-9C1F-29B13260AED3}"/>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88417" y="-1133775"/>
            <a:ext cx="914400" cy="914400"/>
          </a:xfrm>
          <a:prstGeom prst="rect">
            <a:avLst/>
          </a:prstGeom>
        </p:spPr>
      </p:pic>
      <p:pic>
        <p:nvPicPr>
          <p:cNvPr id="37" name="Am-thanh-tra-loi-sai-wav-www_tiengdong_com">
            <a:hlinkClick r:id="" action="ppaction://media"/>
            <a:extLst>
              <a:ext uri="{FF2B5EF4-FFF2-40B4-BE49-F238E27FC236}">
                <a16:creationId xmlns:a16="http://schemas.microsoft.com/office/drawing/2014/main" id="{4C91AF72-57BC-4B8F-ABBC-CA503EAA02E5}"/>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8937096" y="-1133775"/>
            <a:ext cx="914400" cy="914400"/>
          </a:xfrm>
          <a:prstGeom prst="rect">
            <a:avLst/>
          </a:prstGeom>
        </p:spPr>
      </p:pic>
    </p:spTree>
    <p:extLst>
      <p:ext uri="{BB962C8B-B14F-4D97-AF65-F5344CB8AC3E}">
        <p14:creationId xmlns:p14="http://schemas.microsoft.com/office/powerpoint/2010/main" val="1109430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2"/>
                </p:tgtEl>
              </p:cMediaNode>
            </p:audio>
            <p:audio>
              <p:cMediaNode vol="80000">
                <p:cTn id="17" fill="hold" display="0">
                  <p:stCondLst>
                    <p:cond delay="indefinite"/>
                  </p:stCondLst>
                  <p:endCondLst>
                    <p:cond evt="onStopAudio" delay="0">
                      <p:tgtEl>
                        <p:sldTgt/>
                      </p:tgtEl>
                    </p:cond>
                  </p:endCondLst>
                </p:cTn>
                <p:tgtEl>
                  <p:spTgt spid="13"/>
                </p:tgtEl>
              </p:cMediaNode>
            </p:audio>
            <p:audio>
              <p:cMediaNode vol="80000">
                <p:cTn id="18" fill="hold" display="0">
                  <p:stCondLst>
                    <p:cond delay="indefinite"/>
                  </p:stCondLst>
                  <p:endCondLst>
                    <p:cond evt="onStopAudio" delay="0">
                      <p:tgtEl>
                        <p:sldTgt/>
                      </p:tgtEl>
                    </p:cond>
                  </p:endCondLst>
                </p:cTn>
                <p:tgtEl>
                  <p:spTgt spid="37"/>
                </p:tgtEl>
              </p:cMediaNode>
            </p:audio>
          </p:childTnLst>
        </p:cTn>
      </p:par>
    </p:tnLst>
    <p:bldLst>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6E17A5-56D0-4FD0-1C72-639F8302BA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18288003" cy="10287002"/>
          </a:xfrm>
          <a:prstGeom prst="rect">
            <a:avLst/>
          </a:prstGeom>
        </p:spPr>
      </p:pic>
      <p:pic>
        <p:nvPicPr>
          <p:cNvPr id="4" name="Picture 2">
            <a:extLst>
              <a:ext uri="{FF2B5EF4-FFF2-40B4-BE49-F238E27FC236}">
                <a16:creationId xmlns:a16="http://schemas.microsoft.com/office/drawing/2014/main" id="{F20158FE-F16F-D447-5FDF-1BCB629AF0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389" b="14886"/>
          <a:stretch>
            <a:fillRect/>
          </a:stretch>
        </p:blipFill>
        <p:spPr>
          <a:xfrm>
            <a:off x="1" y="322943"/>
            <a:ext cx="18333119" cy="7323446"/>
          </a:xfrm>
          <a:prstGeom prst="rect">
            <a:avLst/>
          </a:prstGeom>
        </p:spPr>
      </p:pic>
      <p:sp>
        <p:nvSpPr>
          <p:cNvPr id="5" name="Rectangle: Rounded Corners 4">
            <a:extLst>
              <a:ext uri="{FF2B5EF4-FFF2-40B4-BE49-F238E27FC236}">
                <a16:creationId xmlns:a16="http://schemas.microsoft.com/office/drawing/2014/main" id="{E1E40A79-3B77-1CA0-9D58-DFF2C2191A8E}"/>
              </a:ext>
            </a:extLst>
          </p:cNvPr>
          <p:cNvSpPr/>
          <p:nvPr/>
        </p:nvSpPr>
        <p:spPr>
          <a:xfrm>
            <a:off x="391886" y="322943"/>
            <a:ext cx="17417144" cy="94306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pic>
        <p:nvPicPr>
          <p:cNvPr id="8" name="Picture 17">
            <a:extLst>
              <a:ext uri="{FF2B5EF4-FFF2-40B4-BE49-F238E27FC236}">
                <a16:creationId xmlns:a16="http://schemas.microsoft.com/office/drawing/2014/main" id="{11248BAA-4317-1737-93D4-CFA1E5D13A3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15600908" y="8198945"/>
            <a:ext cx="2511972" cy="1883979"/>
          </a:xfrm>
          <a:prstGeom prst="rect">
            <a:avLst/>
          </a:prstGeom>
        </p:spPr>
      </p:pic>
      <p:pic>
        <p:nvPicPr>
          <p:cNvPr id="9" name="Picture 20">
            <a:hlinkClick r:id="rId11" action="ppaction://hlinksldjump"/>
            <a:extLst>
              <a:ext uri="{FF2B5EF4-FFF2-40B4-BE49-F238E27FC236}">
                <a16:creationId xmlns:a16="http://schemas.microsoft.com/office/drawing/2014/main" id="{95B5B87B-5B7D-557F-EB4B-BEAB939DC3B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252612" y="4068214"/>
            <a:ext cx="4585992" cy="6303770"/>
          </a:xfrm>
          <a:prstGeom prst="rect">
            <a:avLst/>
          </a:prstGeom>
        </p:spPr>
      </p:pic>
      <p:sp>
        <p:nvSpPr>
          <p:cNvPr id="10" name="Đúng">
            <a:extLst>
              <a:ext uri="{FF2B5EF4-FFF2-40B4-BE49-F238E27FC236}">
                <a16:creationId xmlns:a16="http://schemas.microsoft.com/office/drawing/2014/main" id="{E2889B1C-0F97-C187-05BB-82F8E55FE5C4}"/>
              </a:ext>
            </a:extLst>
          </p:cNvPr>
          <p:cNvSpPr/>
          <p:nvPr/>
        </p:nvSpPr>
        <p:spPr>
          <a:xfrm>
            <a:off x="4308416" y="5143500"/>
            <a:ext cx="9559983" cy="3429000"/>
          </a:xfrm>
          <a:prstGeom prst="rect">
            <a:avLst/>
          </a:prstGeom>
          <a:solidFill>
            <a:srgbClr val="FFFF00">
              <a:alpha val="50000"/>
            </a:srgb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just" defTabSz="1371600">
              <a:defRPr/>
            </a:pPr>
            <a:r>
              <a:rPr lang="vi-VN" sz="4800" dirty="0">
                <a:solidFill>
                  <a:srgbClr val="FF0000"/>
                </a:solidFill>
                <a:latin typeface="Cambria" panose="02040503050406030204" pitchFamily="18" charset="0"/>
                <a:ea typeface="Cambria" panose="02040503050406030204" pitchFamily="18" charset="0"/>
              </a:rPr>
              <a:t>+ Hình lập phương có sáu mặt đều là hình vuông.</a:t>
            </a:r>
          </a:p>
          <a:p>
            <a:pPr algn="just" defTabSz="1371600">
              <a:defRPr/>
            </a:pPr>
            <a:r>
              <a:rPr lang="vi-VN" sz="4800" dirty="0">
                <a:solidFill>
                  <a:srgbClr val="FF0000"/>
                </a:solidFill>
                <a:latin typeface="Cambria" panose="02040503050406030204" pitchFamily="18" charset="0"/>
                <a:ea typeface="Cambria" panose="02040503050406030204" pitchFamily="18" charset="0"/>
              </a:rPr>
              <a:t>+ Hình lập phương có tất cả các cạnh bằng nhau.</a:t>
            </a:r>
          </a:p>
        </p:txBody>
      </p:sp>
      <p:pic>
        <p:nvPicPr>
          <p:cNvPr id="11" name="V" descr="Tick Asterisk Cross Red Green PNG | Picpng">
            <a:extLst>
              <a:ext uri="{FF2B5EF4-FFF2-40B4-BE49-F238E27FC236}">
                <a16:creationId xmlns:a16="http://schemas.microsoft.com/office/drawing/2014/main" id="{C8DBE404-D3A5-018F-D001-3AB8BD6BE310}"/>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525" t="20372" r="63824" b="12821"/>
          <a:stretch/>
        </p:blipFill>
        <p:spPr bwMode="auto">
          <a:xfrm>
            <a:off x="3124200" y="5676900"/>
            <a:ext cx="1371600" cy="13614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636BE83-3E3A-FEBA-E907-3DB5BE3056E1}"/>
              </a:ext>
            </a:extLst>
          </p:cNvPr>
          <p:cNvSpPr txBox="1"/>
          <p:nvPr/>
        </p:nvSpPr>
        <p:spPr>
          <a:xfrm>
            <a:off x="4343400" y="1714500"/>
            <a:ext cx="9108992" cy="2585323"/>
          </a:xfrm>
          <a:prstGeom prst="rect">
            <a:avLst/>
          </a:prstGeom>
          <a:noFill/>
        </p:spPr>
        <p:txBody>
          <a:bodyPr wrap="square" rtlCol="0">
            <a:spAutoFit/>
          </a:bodyPr>
          <a:lstStyle/>
          <a:p>
            <a:pPr algn="ctr" defTabSz="1371600"/>
            <a:r>
              <a:rPr lang="en-US" sz="8100" dirty="0" err="1">
                <a:solidFill>
                  <a:prstClr val="black"/>
                </a:solidFill>
                <a:latin typeface="Cambria" panose="02040503050406030204" pitchFamily="18" charset="0"/>
                <a:ea typeface="Cambria" panose="02040503050406030204" pitchFamily="18" charset="0"/>
              </a:rPr>
              <a:t>Nêu</a:t>
            </a:r>
            <a:r>
              <a:rPr lang="en-US" sz="8100" dirty="0">
                <a:solidFill>
                  <a:prstClr val="black"/>
                </a:solidFill>
                <a:latin typeface="Cambria" panose="02040503050406030204" pitchFamily="18" charset="0"/>
                <a:ea typeface="Cambria" panose="02040503050406030204" pitchFamily="18" charset="0"/>
              </a:rPr>
              <a:t> </a:t>
            </a:r>
            <a:r>
              <a:rPr lang="en-US" sz="8100" dirty="0" err="1">
                <a:solidFill>
                  <a:prstClr val="black"/>
                </a:solidFill>
                <a:latin typeface="Cambria" panose="02040503050406030204" pitchFamily="18" charset="0"/>
                <a:ea typeface="Cambria" panose="02040503050406030204" pitchFamily="18" charset="0"/>
              </a:rPr>
              <a:t>đặc</a:t>
            </a:r>
            <a:r>
              <a:rPr lang="en-US" sz="8100" dirty="0">
                <a:solidFill>
                  <a:prstClr val="black"/>
                </a:solidFill>
                <a:latin typeface="Cambria" panose="02040503050406030204" pitchFamily="18" charset="0"/>
                <a:ea typeface="Cambria" panose="02040503050406030204" pitchFamily="18" charset="0"/>
              </a:rPr>
              <a:t> </a:t>
            </a:r>
            <a:r>
              <a:rPr lang="en-US" sz="8100" dirty="0" err="1">
                <a:solidFill>
                  <a:prstClr val="black"/>
                </a:solidFill>
                <a:latin typeface="Cambria" panose="02040503050406030204" pitchFamily="18" charset="0"/>
                <a:ea typeface="Cambria" panose="02040503050406030204" pitchFamily="18" charset="0"/>
              </a:rPr>
              <a:t>điểm</a:t>
            </a:r>
            <a:r>
              <a:rPr lang="en-US" sz="8100" dirty="0">
                <a:solidFill>
                  <a:prstClr val="black"/>
                </a:solidFill>
                <a:latin typeface="Cambria" panose="02040503050406030204" pitchFamily="18" charset="0"/>
                <a:ea typeface="Cambria" panose="02040503050406030204" pitchFamily="18" charset="0"/>
              </a:rPr>
              <a:t> </a:t>
            </a:r>
            <a:r>
              <a:rPr lang="en-US" sz="8100" dirty="0" err="1">
                <a:solidFill>
                  <a:prstClr val="black"/>
                </a:solidFill>
                <a:latin typeface="Cambria" panose="02040503050406030204" pitchFamily="18" charset="0"/>
                <a:ea typeface="Cambria" panose="02040503050406030204" pitchFamily="18" charset="0"/>
              </a:rPr>
              <a:t>hình</a:t>
            </a:r>
            <a:r>
              <a:rPr lang="en-US" sz="8100" dirty="0">
                <a:solidFill>
                  <a:prstClr val="black"/>
                </a:solidFill>
                <a:latin typeface="Cambria" panose="02040503050406030204" pitchFamily="18" charset="0"/>
                <a:ea typeface="Cambria" panose="02040503050406030204" pitchFamily="18" charset="0"/>
              </a:rPr>
              <a:t> </a:t>
            </a:r>
            <a:r>
              <a:rPr lang="en-US" sz="8100" dirty="0" err="1">
                <a:solidFill>
                  <a:prstClr val="black"/>
                </a:solidFill>
                <a:latin typeface="Cambria" panose="02040503050406030204" pitchFamily="18" charset="0"/>
                <a:ea typeface="Cambria" panose="02040503050406030204" pitchFamily="18" charset="0"/>
              </a:rPr>
              <a:t>lập</a:t>
            </a:r>
            <a:r>
              <a:rPr lang="en-US" sz="8100" dirty="0">
                <a:solidFill>
                  <a:prstClr val="black"/>
                </a:solidFill>
                <a:latin typeface="Cambria" panose="02040503050406030204" pitchFamily="18" charset="0"/>
                <a:ea typeface="Cambria" panose="02040503050406030204" pitchFamily="18" charset="0"/>
              </a:rPr>
              <a:t> </a:t>
            </a:r>
            <a:r>
              <a:rPr lang="en-US" sz="8100" dirty="0" err="1">
                <a:solidFill>
                  <a:prstClr val="black"/>
                </a:solidFill>
                <a:latin typeface="Cambria" panose="02040503050406030204" pitchFamily="18" charset="0"/>
                <a:ea typeface="Cambria" panose="02040503050406030204" pitchFamily="18" charset="0"/>
              </a:rPr>
              <a:t>phương</a:t>
            </a:r>
            <a:endParaRPr lang="en-US" sz="8100" dirty="0">
              <a:solidFill>
                <a:prstClr val="black"/>
              </a:solidFill>
              <a:latin typeface="Cambria" panose="02040503050406030204" pitchFamily="18" charset="0"/>
              <a:ea typeface="Cambria" panose="02040503050406030204" pitchFamily="18" charset="0"/>
            </a:endParaRPr>
          </a:p>
        </p:txBody>
      </p:sp>
      <p:pic>
        <p:nvPicPr>
          <p:cNvPr id="15" name="Am-thanh-tra-loi-dung-www_nhacchuongvui_com">
            <a:hlinkClick r:id="" action="ppaction://media"/>
            <a:extLst>
              <a:ext uri="{FF2B5EF4-FFF2-40B4-BE49-F238E27FC236}">
                <a16:creationId xmlns:a16="http://schemas.microsoft.com/office/drawing/2014/main" id="{6A9BFB66-F1D5-DD4D-8E46-39846769E49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27315" y="615042"/>
            <a:ext cx="914400" cy="914400"/>
          </a:xfrm>
          <a:prstGeom prst="rect">
            <a:avLst/>
          </a:prstGeom>
        </p:spPr>
      </p:pic>
      <p:pic>
        <p:nvPicPr>
          <p:cNvPr id="16" name="Am-thanh-tra-loi-sai-wav-www_tiengdong_com">
            <a:hlinkClick r:id="" action="ppaction://media"/>
            <a:extLst>
              <a:ext uri="{FF2B5EF4-FFF2-40B4-BE49-F238E27FC236}">
                <a16:creationId xmlns:a16="http://schemas.microsoft.com/office/drawing/2014/main" id="{2A129130-DF9A-4520-67E0-722996FE9235}"/>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88417" y="-1133775"/>
            <a:ext cx="914400" cy="914400"/>
          </a:xfrm>
          <a:prstGeom prst="rect">
            <a:avLst/>
          </a:prstGeom>
        </p:spPr>
      </p:pic>
      <p:pic>
        <p:nvPicPr>
          <p:cNvPr id="18" name="Am-thanh-tra-loi-sai-wav-www_tiengdong_com">
            <a:hlinkClick r:id="" action="ppaction://media"/>
            <a:extLst>
              <a:ext uri="{FF2B5EF4-FFF2-40B4-BE49-F238E27FC236}">
                <a16:creationId xmlns:a16="http://schemas.microsoft.com/office/drawing/2014/main" id="{F14503E4-45BF-D1F0-5AD5-9F713D115893}"/>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8937096" y="-1133775"/>
            <a:ext cx="914400" cy="914400"/>
          </a:xfrm>
          <a:prstGeom prst="rect">
            <a:avLst/>
          </a:prstGeom>
        </p:spPr>
      </p:pic>
    </p:spTree>
    <p:extLst>
      <p:ext uri="{BB962C8B-B14F-4D97-AF65-F5344CB8AC3E}">
        <p14:creationId xmlns:p14="http://schemas.microsoft.com/office/powerpoint/2010/main" val="6379885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5"/>
                </p:tgtEl>
              </p:cMediaNode>
            </p:audio>
            <p:audio>
              <p:cMediaNode vol="80000">
                <p:cTn id="17" fill="hold" display="0">
                  <p:stCondLst>
                    <p:cond delay="indefinite"/>
                  </p:stCondLst>
                  <p:endCondLst>
                    <p:cond evt="onStopAudio" delay="0">
                      <p:tgtEl>
                        <p:sldTgt/>
                      </p:tgtEl>
                    </p:cond>
                  </p:endCondLst>
                </p:cTn>
                <p:tgtEl>
                  <p:spTgt spid="16"/>
                </p:tgtEl>
              </p:cMediaNode>
            </p:audio>
            <p:audio>
              <p:cMediaNode vol="80000">
                <p:cTn id="18" fill="hold" display="0">
                  <p:stCondLst>
                    <p:cond delay="indefinite"/>
                  </p:stCondLst>
                  <p:endCondLst>
                    <p:cond evt="onStopAudio" delay="0">
                      <p:tgtEl>
                        <p:sldTgt/>
                      </p:tgtEl>
                    </p:cond>
                  </p:endCondLst>
                </p:cTn>
                <p:tgtEl>
                  <p:spTgt spid="18"/>
                </p:tgtEl>
              </p:cMediaNode>
            </p:audio>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2A1DDE-FD6E-CC3B-EE55-56BB0F37CC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18288003" cy="10287002"/>
          </a:xfrm>
          <a:prstGeom prst="rect">
            <a:avLst/>
          </a:prstGeom>
        </p:spPr>
      </p:pic>
      <p:pic>
        <p:nvPicPr>
          <p:cNvPr id="4" name="Picture 2">
            <a:extLst>
              <a:ext uri="{FF2B5EF4-FFF2-40B4-BE49-F238E27FC236}">
                <a16:creationId xmlns:a16="http://schemas.microsoft.com/office/drawing/2014/main" id="{B7BECA94-FEE0-1C01-B9A6-AEF58936D0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389" b="14886"/>
          <a:stretch>
            <a:fillRect/>
          </a:stretch>
        </p:blipFill>
        <p:spPr>
          <a:xfrm>
            <a:off x="1" y="322943"/>
            <a:ext cx="18333119" cy="7323446"/>
          </a:xfrm>
          <a:prstGeom prst="rect">
            <a:avLst/>
          </a:prstGeom>
        </p:spPr>
      </p:pic>
      <p:sp>
        <p:nvSpPr>
          <p:cNvPr id="5" name="Rectangle: Rounded Corners 4">
            <a:extLst>
              <a:ext uri="{FF2B5EF4-FFF2-40B4-BE49-F238E27FC236}">
                <a16:creationId xmlns:a16="http://schemas.microsoft.com/office/drawing/2014/main" id="{6C45B568-16AC-42BA-0396-6D0A3C96CBB5}"/>
              </a:ext>
            </a:extLst>
          </p:cNvPr>
          <p:cNvSpPr/>
          <p:nvPr/>
        </p:nvSpPr>
        <p:spPr>
          <a:xfrm>
            <a:off x="391886" y="322943"/>
            <a:ext cx="17417144" cy="94306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pic>
        <p:nvPicPr>
          <p:cNvPr id="8" name="Picture 17">
            <a:extLst>
              <a:ext uri="{FF2B5EF4-FFF2-40B4-BE49-F238E27FC236}">
                <a16:creationId xmlns:a16="http://schemas.microsoft.com/office/drawing/2014/main" id="{6C4B72AE-BF3A-6C8B-0472-372121C3209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15600908" y="8198945"/>
            <a:ext cx="2511972" cy="1883979"/>
          </a:xfrm>
          <a:prstGeom prst="rect">
            <a:avLst/>
          </a:prstGeom>
        </p:spPr>
      </p:pic>
      <p:pic>
        <p:nvPicPr>
          <p:cNvPr id="9" name="Picture 20">
            <a:hlinkClick r:id="rId11" action="ppaction://hlinksldjump"/>
            <a:extLst>
              <a:ext uri="{FF2B5EF4-FFF2-40B4-BE49-F238E27FC236}">
                <a16:creationId xmlns:a16="http://schemas.microsoft.com/office/drawing/2014/main" id="{7517A31E-9B7D-E271-8283-613BE859803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252612" y="4068214"/>
            <a:ext cx="4585992" cy="6303770"/>
          </a:xfrm>
          <a:prstGeom prst="rect">
            <a:avLst/>
          </a:prstGeom>
        </p:spPr>
      </p:pic>
      <p:sp>
        <p:nvSpPr>
          <p:cNvPr id="10" name="Đúng">
            <a:extLst>
              <a:ext uri="{FF2B5EF4-FFF2-40B4-BE49-F238E27FC236}">
                <a16:creationId xmlns:a16="http://schemas.microsoft.com/office/drawing/2014/main" id="{7ABDBADD-6E92-B97B-9605-495EF84F1D6B}"/>
              </a:ext>
            </a:extLst>
          </p:cNvPr>
          <p:cNvSpPr/>
          <p:nvPr/>
        </p:nvSpPr>
        <p:spPr>
          <a:xfrm>
            <a:off x="4308416" y="5906098"/>
            <a:ext cx="9864784" cy="2666402"/>
          </a:xfrm>
          <a:prstGeom prst="rect">
            <a:avLst/>
          </a:prstGeom>
          <a:solidFill>
            <a:srgbClr val="FFFF00">
              <a:alpha val="50000"/>
            </a:srgb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defTabSz="1371600">
              <a:defRPr/>
            </a:pPr>
            <a:r>
              <a:rPr lang="en-US" sz="6000" dirty="0" err="1">
                <a:solidFill>
                  <a:srgbClr val="FF0000"/>
                </a:solidFill>
                <a:latin typeface="Cambria" panose="02040503050406030204" pitchFamily="18" charset="0"/>
                <a:ea typeface="Cambria" panose="02040503050406030204" pitchFamily="18" charset="0"/>
              </a:rPr>
              <a:t>Hình</a:t>
            </a:r>
            <a:r>
              <a:rPr lang="en-US" sz="6000" dirty="0">
                <a:solidFill>
                  <a:srgbClr val="FF0000"/>
                </a:solidFill>
                <a:latin typeface="Cambria" panose="02040503050406030204" pitchFamily="18" charset="0"/>
                <a:ea typeface="Cambria" panose="02040503050406030204" pitchFamily="18" charset="0"/>
              </a:rPr>
              <a:t> </a:t>
            </a:r>
            <a:r>
              <a:rPr lang="en-US" sz="6000" dirty="0" err="1">
                <a:solidFill>
                  <a:srgbClr val="FF0000"/>
                </a:solidFill>
                <a:latin typeface="Cambria" panose="02040503050406030204" pitchFamily="18" charset="0"/>
                <a:ea typeface="Cambria" panose="02040503050406030204" pitchFamily="18" charset="0"/>
              </a:rPr>
              <a:t>trụ</a:t>
            </a:r>
            <a:r>
              <a:rPr lang="en-US" sz="6000" dirty="0">
                <a:solidFill>
                  <a:srgbClr val="FF0000"/>
                </a:solidFill>
                <a:latin typeface="Cambria" panose="02040503050406030204" pitchFamily="18" charset="0"/>
                <a:ea typeface="Cambria" panose="02040503050406030204" pitchFamily="18" charset="0"/>
              </a:rPr>
              <a:t> </a:t>
            </a:r>
            <a:r>
              <a:rPr lang="en-US" sz="6000" dirty="0" err="1">
                <a:solidFill>
                  <a:srgbClr val="FF0000"/>
                </a:solidFill>
                <a:latin typeface="Cambria" panose="02040503050406030204" pitchFamily="18" charset="0"/>
                <a:ea typeface="Cambria" panose="02040503050406030204" pitchFamily="18" charset="0"/>
              </a:rPr>
              <a:t>có</a:t>
            </a:r>
            <a:r>
              <a:rPr lang="en-US" sz="6000" dirty="0">
                <a:solidFill>
                  <a:srgbClr val="FF0000"/>
                </a:solidFill>
                <a:latin typeface="Cambria" panose="02040503050406030204" pitchFamily="18" charset="0"/>
                <a:ea typeface="Cambria" panose="02040503050406030204" pitchFamily="18" charset="0"/>
              </a:rPr>
              <a:t> </a:t>
            </a:r>
            <a:r>
              <a:rPr lang="en-US" sz="6000" dirty="0" err="1">
                <a:solidFill>
                  <a:srgbClr val="FF0000"/>
                </a:solidFill>
                <a:latin typeface="Cambria" panose="02040503050406030204" pitchFamily="18" charset="0"/>
                <a:ea typeface="Cambria" panose="02040503050406030204" pitchFamily="18" charset="0"/>
              </a:rPr>
              <a:t>hai</a:t>
            </a:r>
            <a:r>
              <a:rPr lang="en-US" sz="6000" dirty="0">
                <a:solidFill>
                  <a:srgbClr val="FF0000"/>
                </a:solidFill>
                <a:latin typeface="Cambria" panose="02040503050406030204" pitchFamily="18" charset="0"/>
                <a:ea typeface="Cambria" panose="02040503050406030204" pitchFamily="18" charset="0"/>
              </a:rPr>
              <a:t> </a:t>
            </a:r>
            <a:r>
              <a:rPr lang="en-US" sz="6000" dirty="0" err="1">
                <a:solidFill>
                  <a:srgbClr val="FF0000"/>
                </a:solidFill>
                <a:latin typeface="Cambria" panose="02040503050406030204" pitchFamily="18" charset="0"/>
                <a:ea typeface="Cambria" panose="02040503050406030204" pitchFamily="18" charset="0"/>
              </a:rPr>
              <a:t>mặt</a:t>
            </a:r>
            <a:r>
              <a:rPr lang="en-US" sz="6000" dirty="0">
                <a:solidFill>
                  <a:srgbClr val="FF0000"/>
                </a:solidFill>
                <a:latin typeface="Cambria" panose="02040503050406030204" pitchFamily="18" charset="0"/>
                <a:ea typeface="Cambria" panose="02040503050406030204" pitchFamily="18" charset="0"/>
              </a:rPr>
              <a:t> </a:t>
            </a:r>
            <a:r>
              <a:rPr lang="en-US" sz="6000" dirty="0" err="1">
                <a:solidFill>
                  <a:srgbClr val="FF0000"/>
                </a:solidFill>
                <a:latin typeface="Cambria" panose="02040503050406030204" pitchFamily="18" charset="0"/>
                <a:ea typeface="Cambria" panose="02040503050406030204" pitchFamily="18" charset="0"/>
              </a:rPr>
              <a:t>đáy</a:t>
            </a:r>
            <a:r>
              <a:rPr lang="en-US" sz="6000" dirty="0">
                <a:solidFill>
                  <a:srgbClr val="FF0000"/>
                </a:solidFill>
                <a:latin typeface="Cambria" panose="02040503050406030204" pitchFamily="18" charset="0"/>
                <a:ea typeface="Cambria" panose="02040503050406030204" pitchFamily="18" charset="0"/>
              </a:rPr>
              <a:t> </a:t>
            </a:r>
            <a:r>
              <a:rPr lang="en-US" sz="6000" dirty="0" err="1">
                <a:solidFill>
                  <a:srgbClr val="FF0000"/>
                </a:solidFill>
                <a:latin typeface="Cambria" panose="02040503050406030204" pitchFamily="18" charset="0"/>
                <a:ea typeface="Cambria" panose="02040503050406030204" pitchFamily="18" charset="0"/>
              </a:rPr>
              <a:t>là</a:t>
            </a:r>
            <a:r>
              <a:rPr lang="en-US" sz="6000" dirty="0">
                <a:solidFill>
                  <a:srgbClr val="FF0000"/>
                </a:solidFill>
                <a:latin typeface="Cambria" panose="02040503050406030204" pitchFamily="18" charset="0"/>
                <a:ea typeface="Cambria" panose="02040503050406030204" pitchFamily="18" charset="0"/>
              </a:rPr>
              <a:t> </a:t>
            </a:r>
            <a:r>
              <a:rPr lang="en-US" sz="6000" dirty="0" err="1">
                <a:solidFill>
                  <a:srgbClr val="FF0000"/>
                </a:solidFill>
                <a:latin typeface="Cambria" panose="02040503050406030204" pitchFamily="18" charset="0"/>
                <a:ea typeface="Cambria" panose="02040503050406030204" pitchFamily="18" charset="0"/>
              </a:rPr>
              <a:t>hai</a:t>
            </a:r>
            <a:r>
              <a:rPr lang="en-US" sz="6000" dirty="0">
                <a:solidFill>
                  <a:srgbClr val="FF0000"/>
                </a:solidFill>
                <a:latin typeface="Cambria" panose="02040503050406030204" pitchFamily="18" charset="0"/>
                <a:ea typeface="Cambria" panose="02040503050406030204" pitchFamily="18" charset="0"/>
              </a:rPr>
              <a:t> </a:t>
            </a:r>
            <a:r>
              <a:rPr lang="en-US" sz="6000" dirty="0" err="1">
                <a:solidFill>
                  <a:srgbClr val="FF0000"/>
                </a:solidFill>
                <a:latin typeface="Cambria" panose="02040503050406030204" pitchFamily="18" charset="0"/>
                <a:ea typeface="Cambria" panose="02040503050406030204" pitchFamily="18" charset="0"/>
              </a:rPr>
              <a:t>hình</a:t>
            </a:r>
            <a:r>
              <a:rPr lang="en-US" sz="6000" dirty="0">
                <a:solidFill>
                  <a:srgbClr val="FF0000"/>
                </a:solidFill>
                <a:latin typeface="Cambria" panose="02040503050406030204" pitchFamily="18" charset="0"/>
                <a:ea typeface="Cambria" panose="02040503050406030204" pitchFamily="18" charset="0"/>
              </a:rPr>
              <a:t> </a:t>
            </a:r>
            <a:r>
              <a:rPr lang="en-US" sz="6000" dirty="0" err="1">
                <a:solidFill>
                  <a:srgbClr val="FF0000"/>
                </a:solidFill>
                <a:latin typeface="Cambria" panose="02040503050406030204" pitchFamily="18" charset="0"/>
                <a:ea typeface="Cambria" panose="02040503050406030204" pitchFamily="18" charset="0"/>
              </a:rPr>
              <a:t>tròn</a:t>
            </a:r>
            <a:r>
              <a:rPr lang="en-US" sz="6000" dirty="0">
                <a:solidFill>
                  <a:srgbClr val="FF0000"/>
                </a:solidFill>
                <a:latin typeface="Cambria" panose="02040503050406030204" pitchFamily="18" charset="0"/>
                <a:ea typeface="Cambria" panose="02040503050406030204" pitchFamily="18" charset="0"/>
              </a:rPr>
              <a:t> </a:t>
            </a:r>
            <a:r>
              <a:rPr lang="en-US" sz="6000" dirty="0" err="1">
                <a:solidFill>
                  <a:srgbClr val="FF0000"/>
                </a:solidFill>
                <a:latin typeface="Cambria" panose="02040503050406030204" pitchFamily="18" charset="0"/>
                <a:ea typeface="Cambria" panose="02040503050406030204" pitchFamily="18" charset="0"/>
              </a:rPr>
              <a:t>có</a:t>
            </a:r>
            <a:r>
              <a:rPr lang="en-US" sz="6000" dirty="0">
                <a:solidFill>
                  <a:srgbClr val="FF0000"/>
                </a:solidFill>
                <a:latin typeface="Cambria" panose="02040503050406030204" pitchFamily="18" charset="0"/>
                <a:ea typeface="Cambria" panose="02040503050406030204" pitchFamily="18" charset="0"/>
              </a:rPr>
              <a:t> </a:t>
            </a:r>
            <a:r>
              <a:rPr lang="en-US" sz="6000" dirty="0" err="1">
                <a:solidFill>
                  <a:srgbClr val="FF0000"/>
                </a:solidFill>
                <a:latin typeface="Cambria" panose="02040503050406030204" pitchFamily="18" charset="0"/>
                <a:ea typeface="Cambria" panose="02040503050406030204" pitchFamily="18" charset="0"/>
              </a:rPr>
              <a:t>cùng</a:t>
            </a:r>
            <a:r>
              <a:rPr lang="en-US" sz="6000" dirty="0">
                <a:solidFill>
                  <a:srgbClr val="FF0000"/>
                </a:solidFill>
                <a:latin typeface="Cambria" panose="02040503050406030204" pitchFamily="18" charset="0"/>
                <a:ea typeface="Cambria" panose="02040503050406030204" pitchFamily="18" charset="0"/>
              </a:rPr>
              <a:t> </a:t>
            </a:r>
            <a:r>
              <a:rPr lang="en-US" sz="6000" dirty="0" err="1">
                <a:solidFill>
                  <a:srgbClr val="FF0000"/>
                </a:solidFill>
                <a:latin typeface="Cambria" panose="02040503050406030204" pitchFamily="18" charset="0"/>
                <a:ea typeface="Cambria" panose="02040503050406030204" pitchFamily="18" charset="0"/>
              </a:rPr>
              <a:t>bán</a:t>
            </a:r>
            <a:r>
              <a:rPr lang="en-US" sz="6000" dirty="0">
                <a:solidFill>
                  <a:srgbClr val="FF0000"/>
                </a:solidFill>
                <a:latin typeface="Cambria" panose="02040503050406030204" pitchFamily="18" charset="0"/>
                <a:ea typeface="Cambria" panose="02040503050406030204" pitchFamily="18" charset="0"/>
              </a:rPr>
              <a:t> </a:t>
            </a:r>
            <a:r>
              <a:rPr lang="en-US" sz="6000" dirty="0" err="1">
                <a:solidFill>
                  <a:srgbClr val="FF0000"/>
                </a:solidFill>
                <a:latin typeface="Cambria" panose="02040503050406030204" pitchFamily="18" charset="0"/>
                <a:ea typeface="Cambria" panose="02040503050406030204" pitchFamily="18" charset="0"/>
              </a:rPr>
              <a:t>kính</a:t>
            </a:r>
            <a:r>
              <a:rPr lang="en-US" sz="6000" dirty="0">
                <a:solidFill>
                  <a:srgbClr val="FF0000"/>
                </a:solidFill>
                <a:latin typeface="Cambria" panose="02040503050406030204" pitchFamily="18" charset="0"/>
                <a:ea typeface="Cambria" panose="02040503050406030204" pitchFamily="18" charset="0"/>
              </a:rPr>
              <a:t>.</a:t>
            </a:r>
          </a:p>
        </p:txBody>
      </p:sp>
      <p:pic>
        <p:nvPicPr>
          <p:cNvPr id="11" name="V" descr="Tick Asterisk Cross Red Green PNG | Picpng">
            <a:extLst>
              <a:ext uri="{FF2B5EF4-FFF2-40B4-BE49-F238E27FC236}">
                <a16:creationId xmlns:a16="http://schemas.microsoft.com/office/drawing/2014/main" id="{7BAB8D6A-9A35-9F5B-CD8E-0A58563ED74E}"/>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525" t="20372" r="63824" b="12821"/>
          <a:stretch/>
        </p:blipFill>
        <p:spPr bwMode="auto">
          <a:xfrm>
            <a:off x="3124200" y="5676900"/>
            <a:ext cx="1371600" cy="13614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DDD6C3B-9044-4DD9-38E3-2C474CC84559}"/>
              </a:ext>
            </a:extLst>
          </p:cNvPr>
          <p:cNvSpPr txBox="1"/>
          <p:nvPr/>
        </p:nvSpPr>
        <p:spPr>
          <a:xfrm>
            <a:off x="4114800" y="1866900"/>
            <a:ext cx="10210800" cy="1338828"/>
          </a:xfrm>
          <a:prstGeom prst="rect">
            <a:avLst/>
          </a:prstGeom>
          <a:noFill/>
        </p:spPr>
        <p:txBody>
          <a:bodyPr wrap="square" rtlCol="0">
            <a:spAutoFit/>
          </a:bodyPr>
          <a:lstStyle/>
          <a:p>
            <a:pPr algn="ctr" defTabSz="1371600"/>
            <a:r>
              <a:rPr lang="en-US" sz="8100" dirty="0" err="1">
                <a:solidFill>
                  <a:prstClr val="black"/>
                </a:solidFill>
                <a:latin typeface="Cambria" panose="02040503050406030204" pitchFamily="18" charset="0"/>
                <a:ea typeface="Cambria" panose="02040503050406030204" pitchFamily="18" charset="0"/>
              </a:rPr>
              <a:t>Nêu</a:t>
            </a:r>
            <a:r>
              <a:rPr lang="en-US" sz="8100" dirty="0">
                <a:solidFill>
                  <a:prstClr val="black"/>
                </a:solidFill>
                <a:latin typeface="Cambria" panose="02040503050406030204" pitchFamily="18" charset="0"/>
                <a:ea typeface="Cambria" panose="02040503050406030204" pitchFamily="18" charset="0"/>
              </a:rPr>
              <a:t> </a:t>
            </a:r>
            <a:r>
              <a:rPr lang="en-US" sz="8100" dirty="0" err="1">
                <a:solidFill>
                  <a:prstClr val="black"/>
                </a:solidFill>
                <a:latin typeface="Cambria" panose="02040503050406030204" pitchFamily="18" charset="0"/>
                <a:ea typeface="Cambria" panose="02040503050406030204" pitchFamily="18" charset="0"/>
              </a:rPr>
              <a:t>đặc</a:t>
            </a:r>
            <a:r>
              <a:rPr lang="en-US" sz="8100" dirty="0">
                <a:solidFill>
                  <a:prstClr val="black"/>
                </a:solidFill>
                <a:latin typeface="Cambria" panose="02040503050406030204" pitchFamily="18" charset="0"/>
                <a:ea typeface="Cambria" panose="02040503050406030204" pitchFamily="18" charset="0"/>
              </a:rPr>
              <a:t> </a:t>
            </a:r>
            <a:r>
              <a:rPr lang="en-US" sz="8100" dirty="0" err="1">
                <a:solidFill>
                  <a:prstClr val="black"/>
                </a:solidFill>
                <a:latin typeface="Cambria" panose="02040503050406030204" pitchFamily="18" charset="0"/>
                <a:ea typeface="Cambria" panose="02040503050406030204" pitchFamily="18" charset="0"/>
              </a:rPr>
              <a:t>điểm</a:t>
            </a:r>
            <a:r>
              <a:rPr lang="en-US" sz="8100" dirty="0">
                <a:solidFill>
                  <a:prstClr val="black"/>
                </a:solidFill>
                <a:latin typeface="Cambria" panose="02040503050406030204" pitchFamily="18" charset="0"/>
                <a:ea typeface="Cambria" panose="02040503050406030204" pitchFamily="18" charset="0"/>
              </a:rPr>
              <a:t> </a:t>
            </a:r>
            <a:r>
              <a:rPr lang="en-US" sz="8100" dirty="0" err="1">
                <a:solidFill>
                  <a:prstClr val="black"/>
                </a:solidFill>
                <a:latin typeface="Cambria" panose="02040503050406030204" pitchFamily="18" charset="0"/>
                <a:ea typeface="Cambria" panose="02040503050406030204" pitchFamily="18" charset="0"/>
              </a:rPr>
              <a:t>hình</a:t>
            </a:r>
            <a:r>
              <a:rPr lang="en-US" sz="8100" dirty="0">
                <a:solidFill>
                  <a:prstClr val="black"/>
                </a:solidFill>
                <a:latin typeface="Cambria" panose="02040503050406030204" pitchFamily="18" charset="0"/>
                <a:ea typeface="Cambria" panose="02040503050406030204" pitchFamily="18" charset="0"/>
              </a:rPr>
              <a:t> </a:t>
            </a:r>
            <a:r>
              <a:rPr lang="en-US" sz="8100" dirty="0" err="1">
                <a:solidFill>
                  <a:prstClr val="black"/>
                </a:solidFill>
                <a:latin typeface="Cambria" panose="02040503050406030204" pitchFamily="18" charset="0"/>
                <a:ea typeface="Cambria" panose="02040503050406030204" pitchFamily="18" charset="0"/>
              </a:rPr>
              <a:t>trụ</a:t>
            </a:r>
            <a:endParaRPr lang="en-US" sz="8100" dirty="0">
              <a:solidFill>
                <a:prstClr val="black"/>
              </a:solidFill>
              <a:latin typeface="Cambria" panose="02040503050406030204" pitchFamily="18" charset="0"/>
              <a:ea typeface="Cambria" panose="02040503050406030204" pitchFamily="18" charset="0"/>
            </a:endParaRPr>
          </a:p>
        </p:txBody>
      </p:sp>
      <p:pic>
        <p:nvPicPr>
          <p:cNvPr id="15" name="Am-thanh-tra-loi-dung-www_nhacchuongvui_com">
            <a:hlinkClick r:id="" action="ppaction://media"/>
            <a:extLst>
              <a:ext uri="{FF2B5EF4-FFF2-40B4-BE49-F238E27FC236}">
                <a16:creationId xmlns:a16="http://schemas.microsoft.com/office/drawing/2014/main" id="{6D947492-0FA4-99BC-C870-0BB7C24C7ABA}"/>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27315" y="615042"/>
            <a:ext cx="914400" cy="914400"/>
          </a:xfrm>
          <a:prstGeom prst="rect">
            <a:avLst/>
          </a:prstGeom>
        </p:spPr>
      </p:pic>
      <p:pic>
        <p:nvPicPr>
          <p:cNvPr id="16" name="Am-thanh-tra-loi-sai-wav-www_tiengdong_com">
            <a:hlinkClick r:id="" action="ppaction://media"/>
            <a:extLst>
              <a:ext uri="{FF2B5EF4-FFF2-40B4-BE49-F238E27FC236}">
                <a16:creationId xmlns:a16="http://schemas.microsoft.com/office/drawing/2014/main" id="{4677BE83-0000-306D-408E-E770200C8F64}"/>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88417" y="-1133775"/>
            <a:ext cx="914400" cy="914400"/>
          </a:xfrm>
          <a:prstGeom prst="rect">
            <a:avLst/>
          </a:prstGeom>
        </p:spPr>
      </p:pic>
      <p:pic>
        <p:nvPicPr>
          <p:cNvPr id="18" name="Am-thanh-tra-loi-sai-wav-www_tiengdong_com">
            <a:hlinkClick r:id="" action="ppaction://media"/>
            <a:extLst>
              <a:ext uri="{FF2B5EF4-FFF2-40B4-BE49-F238E27FC236}">
                <a16:creationId xmlns:a16="http://schemas.microsoft.com/office/drawing/2014/main" id="{581E640E-8495-BE85-CB86-04C1CA7802DB}"/>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8937096" y="-1133775"/>
            <a:ext cx="914400" cy="914400"/>
          </a:xfrm>
          <a:prstGeom prst="rect">
            <a:avLst/>
          </a:prstGeom>
        </p:spPr>
      </p:pic>
    </p:spTree>
    <p:extLst>
      <p:ext uri="{BB962C8B-B14F-4D97-AF65-F5344CB8AC3E}">
        <p14:creationId xmlns:p14="http://schemas.microsoft.com/office/powerpoint/2010/main" val="17287872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5"/>
                </p:tgtEl>
              </p:cMediaNode>
            </p:audio>
            <p:audio>
              <p:cMediaNode vol="80000">
                <p:cTn id="17" fill="hold" display="0">
                  <p:stCondLst>
                    <p:cond delay="indefinite"/>
                  </p:stCondLst>
                  <p:endCondLst>
                    <p:cond evt="onStopAudio" delay="0">
                      <p:tgtEl>
                        <p:sldTgt/>
                      </p:tgtEl>
                    </p:cond>
                  </p:endCondLst>
                </p:cTn>
                <p:tgtEl>
                  <p:spTgt spid="16"/>
                </p:tgtEl>
              </p:cMediaNode>
            </p:audio>
            <p:audio>
              <p:cMediaNode vol="80000">
                <p:cTn id="18" fill="hold" display="0">
                  <p:stCondLst>
                    <p:cond delay="indefinite"/>
                  </p:stCondLst>
                  <p:endCondLst>
                    <p:cond evt="onStopAudio" delay="0">
                      <p:tgtEl>
                        <p:sldTgt/>
                      </p:tgtEl>
                    </p:cond>
                  </p:endCondLst>
                </p:cTn>
                <p:tgtEl>
                  <p:spTgt spid="18"/>
                </p:tgtEl>
              </p:cMediaNode>
            </p:audio>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2" name="Freeform 2"/>
          <p:cNvSpPr/>
          <p:nvPr/>
        </p:nvSpPr>
        <p:spPr>
          <a:xfrm>
            <a:off x="1219200" y="-10886"/>
            <a:ext cx="15678716" cy="9150669"/>
          </a:xfrm>
          <a:custGeom>
            <a:avLst/>
            <a:gdLst/>
            <a:ahLst/>
            <a:cxnLst/>
            <a:rect l="l" t="t" r="r" b="b"/>
            <a:pathLst>
              <a:path w="15678716" h="9150669">
                <a:moveTo>
                  <a:pt x="0" y="0"/>
                </a:moveTo>
                <a:lnTo>
                  <a:pt x="15678716" y="0"/>
                </a:lnTo>
                <a:lnTo>
                  <a:pt x="15678716" y="9150669"/>
                </a:lnTo>
                <a:lnTo>
                  <a:pt x="0" y="915066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SG"/>
          </a:p>
        </p:txBody>
      </p:sp>
      <p:sp>
        <p:nvSpPr>
          <p:cNvPr id="7" name="Freeform 7"/>
          <p:cNvSpPr/>
          <p:nvPr/>
        </p:nvSpPr>
        <p:spPr>
          <a:xfrm rot="-768370">
            <a:off x="3817189" y="1983985"/>
            <a:ext cx="948535" cy="1134118"/>
          </a:xfrm>
          <a:custGeom>
            <a:avLst/>
            <a:gdLst/>
            <a:ahLst/>
            <a:cxnLst/>
            <a:rect l="l" t="t" r="r" b="b"/>
            <a:pathLst>
              <a:path w="948535" h="1134118">
                <a:moveTo>
                  <a:pt x="0" y="0"/>
                </a:moveTo>
                <a:lnTo>
                  <a:pt x="948534" y="0"/>
                </a:lnTo>
                <a:lnTo>
                  <a:pt x="948534" y="1134118"/>
                </a:lnTo>
                <a:lnTo>
                  <a:pt x="0" y="113411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SG"/>
          </a:p>
        </p:txBody>
      </p:sp>
      <p:pic>
        <p:nvPicPr>
          <p:cNvPr id="8" name="Picture 7" descr="A cartoon of a child sitting on a cube with different shapes&#10;&#10;Description automatically generated">
            <a:extLst>
              <a:ext uri="{FF2B5EF4-FFF2-40B4-BE49-F238E27FC236}">
                <a16:creationId xmlns:a16="http://schemas.microsoft.com/office/drawing/2014/main" id="{71FE85C8-0951-5DE2-3278-036398C547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172" y="4305300"/>
            <a:ext cx="8244933" cy="6845125"/>
          </a:xfrm>
          <a:prstGeom prst="rect">
            <a:avLst/>
          </a:prstGeom>
        </p:spPr>
      </p:pic>
      <p:pic>
        <p:nvPicPr>
          <p:cNvPr id="5" name="Picture 4">
            <a:extLst>
              <a:ext uri="{FF2B5EF4-FFF2-40B4-BE49-F238E27FC236}">
                <a16:creationId xmlns:a16="http://schemas.microsoft.com/office/drawing/2014/main" id="{20A5D40E-7635-C8BE-1C5D-939D47084141}"/>
              </a:ext>
            </a:extLst>
          </p:cNvPr>
          <p:cNvPicPr>
            <a:picLocks noChangeAspect="1"/>
          </p:cNvPicPr>
          <p:nvPr/>
        </p:nvPicPr>
        <p:blipFill>
          <a:blip r:embed="rId7"/>
          <a:stretch>
            <a:fillRect/>
          </a:stretch>
        </p:blipFill>
        <p:spPr>
          <a:xfrm>
            <a:off x="10820400" y="876300"/>
            <a:ext cx="4340728" cy="1609483"/>
          </a:xfrm>
          <a:prstGeom prst="rect">
            <a:avLst/>
          </a:prstGeom>
        </p:spPr>
      </p:pic>
      <p:pic>
        <p:nvPicPr>
          <p:cNvPr id="10" name="Picture 9">
            <a:extLst>
              <a:ext uri="{FF2B5EF4-FFF2-40B4-BE49-F238E27FC236}">
                <a16:creationId xmlns:a16="http://schemas.microsoft.com/office/drawing/2014/main" id="{573B0811-3B4C-F50D-5F65-F377F8085186}"/>
              </a:ext>
            </a:extLst>
          </p:cNvPr>
          <p:cNvPicPr>
            <a:picLocks noChangeAspect="1"/>
          </p:cNvPicPr>
          <p:nvPr/>
        </p:nvPicPr>
        <p:blipFill>
          <a:blip r:embed="rId8"/>
          <a:stretch>
            <a:fillRect/>
          </a:stretch>
        </p:blipFill>
        <p:spPr>
          <a:xfrm>
            <a:off x="3048000" y="3086100"/>
            <a:ext cx="13564776" cy="2328874"/>
          </a:xfrm>
          <a:prstGeom prst="rect">
            <a:avLst/>
          </a:prstGeom>
        </p:spPr>
      </p:pic>
      <p:pic>
        <p:nvPicPr>
          <p:cNvPr id="4" name="Picture 3">
            <a:extLst>
              <a:ext uri="{FF2B5EF4-FFF2-40B4-BE49-F238E27FC236}">
                <a16:creationId xmlns:a16="http://schemas.microsoft.com/office/drawing/2014/main" id="{E5BDA017-84AD-8475-9D9F-70838769A45C}"/>
              </a:ext>
            </a:extLst>
          </p:cNvPr>
          <p:cNvPicPr>
            <a:picLocks noChangeAspect="1"/>
          </p:cNvPicPr>
          <p:nvPr/>
        </p:nvPicPr>
        <p:blipFill>
          <a:blip r:embed="rId9"/>
          <a:stretch>
            <a:fillRect/>
          </a:stretch>
        </p:blipFill>
        <p:spPr>
          <a:xfrm>
            <a:off x="11734800" y="5372100"/>
            <a:ext cx="3310415" cy="17801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6" name="Freeform 6"/>
          <p:cNvSpPr/>
          <p:nvPr/>
        </p:nvSpPr>
        <p:spPr>
          <a:xfrm>
            <a:off x="11125200" y="5851326"/>
            <a:ext cx="10323007" cy="9939320"/>
          </a:xfrm>
          <a:custGeom>
            <a:avLst/>
            <a:gdLst/>
            <a:ahLst/>
            <a:cxnLst/>
            <a:rect l="l" t="t" r="r" b="b"/>
            <a:pathLst>
              <a:path w="10323007" h="9939320">
                <a:moveTo>
                  <a:pt x="0" y="0"/>
                </a:moveTo>
                <a:lnTo>
                  <a:pt x="10323007" y="0"/>
                </a:lnTo>
                <a:lnTo>
                  <a:pt x="10323007" y="9939320"/>
                </a:lnTo>
                <a:lnTo>
                  <a:pt x="0" y="993932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SG"/>
          </a:p>
        </p:txBody>
      </p:sp>
      <p:sp>
        <p:nvSpPr>
          <p:cNvPr id="8" name="Freeform 8"/>
          <p:cNvSpPr/>
          <p:nvPr/>
        </p:nvSpPr>
        <p:spPr>
          <a:xfrm rot="-421217" flipH="1">
            <a:off x="16492560" y="2263592"/>
            <a:ext cx="949890" cy="1135738"/>
          </a:xfrm>
          <a:custGeom>
            <a:avLst/>
            <a:gdLst/>
            <a:ahLst/>
            <a:cxnLst/>
            <a:rect l="l" t="t" r="r" b="b"/>
            <a:pathLst>
              <a:path w="949890" h="1135738">
                <a:moveTo>
                  <a:pt x="949890" y="0"/>
                </a:moveTo>
                <a:lnTo>
                  <a:pt x="0" y="0"/>
                </a:lnTo>
                <a:lnTo>
                  <a:pt x="0" y="1135738"/>
                </a:lnTo>
                <a:lnTo>
                  <a:pt x="949890" y="1135738"/>
                </a:lnTo>
                <a:lnTo>
                  <a:pt x="94989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SG"/>
          </a:p>
        </p:txBody>
      </p:sp>
      <p:sp>
        <p:nvSpPr>
          <p:cNvPr id="9" name="Freeform 9"/>
          <p:cNvSpPr/>
          <p:nvPr/>
        </p:nvSpPr>
        <p:spPr>
          <a:xfrm rot="-421217">
            <a:off x="12166286" y="4275777"/>
            <a:ext cx="833933" cy="997094"/>
          </a:xfrm>
          <a:custGeom>
            <a:avLst/>
            <a:gdLst/>
            <a:ahLst/>
            <a:cxnLst/>
            <a:rect l="l" t="t" r="r" b="b"/>
            <a:pathLst>
              <a:path w="833933" h="997094">
                <a:moveTo>
                  <a:pt x="0" y="0"/>
                </a:moveTo>
                <a:lnTo>
                  <a:pt x="833933" y="0"/>
                </a:lnTo>
                <a:lnTo>
                  <a:pt x="833933" y="997094"/>
                </a:lnTo>
                <a:lnTo>
                  <a:pt x="0" y="99709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SG"/>
          </a:p>
        </p:txBody>
      </p:sp>
      <p:pic>
        <p:nvPicPr>
          <p:cNvPr id="13" name="Picture 12">
            <a:extLst>
              <a:ext uri="{FF2B5EF4-FFF2-40B4-BE49-F238E27FC236}">
                <a16:creationId xmlns:a16="http://schemas.microsoft.com/office/drawing/2014/main" id="{FBE855DB-E13E-3152-3F01-2DEC0BD41F47}"/>
              </a:ext>
            </a:extLst>
          </p:cNvPr>
          <p:cNvPicPr>
            <a:picLocks noChangeAspect="1"/>
          </p:cNvPicPr>
          <p:nvPr/>
        </p:nvPicPr>
        <p:blipFill>
          <a:blip r:embed="rId6"/>
          <a:stretch>
            <a:fillRect/>
          </a:stretch>
        </p:blipFill>
        <p:spPr>
          <a:xfrm>
            <a:off x="-838200" y="1178360"/>
            <a:ext cx="14755850" cy="7191927"/>
          </a:xfrm>
          <a:prstGeom prst="rect">
            <a:avLst/>
          </a:prstGeom>
        </p:spPr>
      </p:pic>
      <p:pic>
        <p:nvPicPr>
          <p:cNvPr id="14" name="Picture 13" descr="A cartoon of a child sitting on a cube with different shapes&#10;&#10;Description automatically generated">
            <a:extLst>
              <a:ext uri="{FF2B5EF4-FFF2-40B4-BE49-F238E27FC236}">
                <a16:creationId xmlns:a16="http://schemas.microsoft.com/office/drawing/2014/main" id="{ABB6721F-3543-DF39-A977-4028A3E9A9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43067" y="3365930"/>
            <a:ext cx="8244933" cy="68451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1C3F8"/>
        </a:solidFill>
        <a:effectLst/>
      </p:bgPr>
    </p:bg>
    <p:spTree>
      <p:nvGrpSpPr>
        <p:cNvPr id="1" name="">
          <a:extLst>
            <a:ext uri="{FF2B5EF4-FFF2-40B4-BE49-F238E27FC236}">
              <a16:creationId xmlns:a16="http://schemas.microsoft.com/office/drawing/2014/main" id="{916FC6AB-84C2-A6E2-FA95-B8912F5E3222}"/>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750A8C-1F2D-0E9A-31A3-7AF51189A965}"/>
              </a:ext>
            </a:extLst>
          </p:cNvPr>
          <p:cNvSpPr/>
          <p:nvPr/>
        </p:nvSpPr>
        <p:spPr>
          <a:xfrm>
            <a:off x="609600" y="495300"/>
            <a:ext cx="17297400" cy="9372600"/>
          </a:xfrm>
          <a:prstGeom prst="roundRect">
            <a:avLst>
              <a:gd name="adj" fmla="val 14468"/>
            </a:avLst>
          </a:prstGeom>
          <a:solidFill>
            <a:schemeClr val="bg1">
              <a:alpha val="94000"/>
            </a:schemeClr>
          </a:solidFill>
          <a:ln w="19050">
            <a:solidFill>
              <a:srgbClr val="BD1D1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953043F5-489C-EFE4-646B-A21A4AA28E1B}"/>
              </a:ext>
            </a:extLst>
          </p:cNvPr>
          <p:cNvPicPr>
            <a:picLocks noChangeAspect="1"/>
          </p:cNvPicPr>
          <p:nvPr/>
        </p:nvPicPr>
        <p:blipFill>
          <a:blip r:embed="rId3"/>
          <a:stretch>
            <a:fillRect/>
          </a:stretch>
        </p:blipFill>
        <p:spPr>
          <a:xfrm>
            <a:off x="990599" y="2552700"/>
            <a:ext cx="16614843" cy="4267200"/>
          </a:xfrm>
          <a:prstGeom prst="rect">
            <a:avLst/>
          </a:prstGeom>
        </p:spPr>
      </p:pic>
      <p:sp>
        <p:nvSpPr>
          <p:cNvPr id="6" name="Rectangle: Rounded Corners 5">
            <a:extLst>
              <a:ext uri="{FF2B5EF4-FFF2-40B4-BE49-F238E27FC236}">
                <a16:creationId xmlns:a16="http://schemas.microsoft.com/office/drawing/2014/main" id="{1A06B4AE-B6CB-50D7-B760-CA18CCAE1617}"/>
              </a:ext>
            </a:extLst>
          </p:cNvPr>
          <p:cNvSpPr/>
          <p:nvPr/>
        </p:nvSpPr>
        <p:spPr>
          <a:xfrm>
            <a:off x="6324600" y="4686300"/>
            <a:ext cx="3429000" cy="914400"/>
          </a:xfrm>
          <a:prstGeom prst="roundRect">
            <a:avLst/>
          </a:prstGeom>
          <a:solidFill>
            <a:schemeClr val="bg1"/>
          </a:solidFill>
          <a:ln>
            <a:solidFill>
              <a:srgbClr val="FF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FF0000"/>
                </a:solidFill>
                <a:latin typeface="Cambria" panose="02040503050406030204" pitchFamily="18" charset="0"/>
                <a:ea typeface="Cambria" panose="02040503050406030204" pitchFamily="18" charset="0"/>
              </a:rPr>
              <a:t>hai</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hình</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tròn</a:t>
            </a:r>
            <a:endParaRPr lang="en-US" sz="44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691D4C96-6EFA-6638-7692-AA0CA55F29D1}"/>
              </a:ext>
            </a:extLst>
          </p:cNvPr>
          <p:cNvSpPr/>
          <p:nvPr/>
        </p:nvSpPr>
        <p:spPr>
          <a:xfrm>
            <a:off x="12039600" y="5753100"/>
            <a:ext cx="2895600" cy="914400"/>
          </a:xfrm>
          <a:prstGeom prst="roundRect">
            <a:avLst/>
          </a:prstGeom>
          <a:solidFill>
            <a:schemeClr val="bg1"/>
          </a:solidFill>
          <a:ln>
            <a:solidFill>
              <a:srgbClr val="FF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FF0000"/>
                </a:solidFill>
                <a:latin typeface="Cambria" panose="02040503050406030204" pitchFamily="18" charset="0"/>
                <a:ea typeface="Cambria" panose="02040503050406030204" pitchFamily="18" charset="0"/>
              </a:rPr>
              <a:t>bằng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nhau</a:t>
            </a:r>
            <a:endParaRPr lang="en-US" sz="4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24293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740</TotalTime>
  <Words>359</Words>
  <Application>Microsoft Office PowerPoint</Application>
  <PresentationFormat>Custom</PresentationFormat>
  <Paragraphs>34</Paragraphs>
  <Slides>15</Slides>
  <Notes>5</Notes>
  <HiddenSlides>0</HiddenSlides>
  <MMClips>10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15</vt:i4>
      </vt:variant>
    </vt:vector>
  </HeadingPairs>
  <TitlesOfParts>
    <vt:vector size="29" baseType="lpstr">
      <vt:lpstr>#9Slide02 Noi dung dai</vt:lpstr>
      <vt:lpstr>#9Slide02 Tieu de dai</vt:lpstr>
      <vt:lpstr>#9Slide07 FS North Land Sans</vt:lpstr>
      <vt:lpstr>Aptos</vt:lpstr>
      <vt:lpstr>Arial</vt:lpstr>
      <vt:lpstr>Calibri</vt:lpstr>
      <vt:lpstr>Calibri Light</vt:lpstr>
      <vt:lpstr>Cambria</vt:lpstr>
      <vt:lpstr>SimSun</vt:lpstr>
      <vt:lpstr>Times New Roman</vt:lpstr>
      <vt:lpstr>Office Theme</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dương và Hồng Người Được tô màu Hình minh họa Nội quy Lớp học và Quy tắc ứng xử Trực tuyến Bản thuyết trình Giáo dục</dc:title>
  <cp:lastModifiedBy>ADMIN</cp:lastModifiedBy>
  <cp:revision>2</cp:revision>
  <dcterms:created xsi:type="dcterms:W3CDTF">2006-08-16T00:00:00Z</dcterms:created>
  <dcterms:modified xsi:type="dcterms:W3CDTF">2025-02-03T01:27:32Z</dcterms:modified>
  <dc:identifier>DAGZiIWpnZk</dc:identifier>
</cp:coreProperties>
</file>