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56" r:id="rId2"/>
    <p:sldId id="649" r:id="rId3"/>
    <p:sldId id="661" r:id="rId4"/>
    <p:sldId id="664" r:id="rId5"/>
    <p:sldId id="647" r:id="rId6"/>
    <p:sldId id="648" r:id="rId7"/>
    <p:sldId id="666" r:id="rId8"/>
    <p:sldId id="650" r:id="rId9"/>
    <p:sldId id="651" r:id="rId10"/>
    <p:sldId id="662" r:id="rId11"/>
    <p:sldId id="665" r:id="rId12"/>
    <p:sldId id="652" r:id="rId13"/>
    <p:sldId id="657" r:id="rId14"/>
    <p:sldId id="6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6FBD-ECA9-B1F4-5029-8E80575AA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A18C68-4853-488D-FD32-B1793081F7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21350A-6947-42B5-51DC-F1597DA4C5F8}"/>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DB6A26F6-4DE0-9A21-9E4E-815F55DF3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AD27A-77DE-D7BA-3137-D8F80B005E5B}"/>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299603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44BC-60A0-8AC3-435F-D7D267A504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ABA7CD-F4F3-80A1-0A39-8167846FB5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1ADF8-C176-9BF7-4EB1-A34D29A69ED9}"/>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AC3595AA-84BF-5E3F-7059-E142FA466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7747E-DBE6-8EB7-5303-C0F1D6A547AF}"/>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165850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86895-2F1E-9C7A-5686-6A58C3180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EA6B12-5FAB-230D-E035-29A39029C6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3E2A4-85AF-8448-0032-CBF7FB1B3EDC}"/>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9AC9DFFE-F62C-CB11-59B7-054D0361F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8DFA7-5850-00A1-B7A5-B426C74AAAC6}"/>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183804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ADE9-8D07-3B74-481D-247C539E0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8DBE2-9C74-3045-DB35-4178352AF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B0B39-6F29-B783-1CB1-79AF139F6554}"/>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46E0D0E8-BAEB-F720-10C0-5037716B2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002A-F5B7-666D-81C3-D6EE3727ABF9}"/>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429094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7DDD-4F23-00C3-4DDA-AD1236382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3CB7C3-2713-C462-551B-6F6F8BF5C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96116-2632-5725-7C0B-17D9AA4526D9}"/>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8BC76296-1DBA-0B76-8B91-8D3E42DC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E660E-94C1-257D-5525-D4653FA34645}"/>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154331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C43A-F61A-EC7F-D64F-B2A8342BC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549FC-D31D-4D3C-F779-EE9B91D7DC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5171F9-84B8-D736-2CE9-55B2630495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625ABD-9AF1-1B9D-3A23-9098B620D062}"/>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6" name="Footer Placeholder 5">
            <a:extLst>
              <a:ext uri="{FF2B5EF4-FFF2-40B4-BE49-F238E27FC236}">
                <a16:creationId xmlns:a16="http://schemas.microsoft.com/office/drawing/2014/main" id="{A8526CCD-E7DF-AA56-4A78-A2F76606F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74D74-98D9-8637-AE45-033F5E5C976A}"/>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213832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8D2E-E391-66E4-E553-24860E9167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4834BE-310F-03CB-96A5-C6695EE09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CC608-3EA5-4E84-7AEC-D89D21E84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95C0F4-8A8E-5359-901F-EAF3A53FD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4D635-EDF1-6EFB-4A42-F1846D555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6A51CD-7B99-2B9A-E512-62ADE93C2559}"/>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8" name="Footer Placeholder 7">
            <a:extLst>
              <a:ext uri="{FF2B5EF4-FFF2-40B4-BE49-F238E27FC236}">
                <a16:creationId xmlns:a16="http://schemas.microsoft.com/office/drawing/2014/main" id="{646B109B-F1BD-E0A5-6E06-5A159E450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54F13-9584-9350-A646-168DED1BA8F1}"/>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3307970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39FA-59FE-F9A1-AD60-BE2DA63DF2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1CF927-673A-577D-3B8A-229719EA8B64}"/>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4" name="Footer Placeholder 3">
            <a:extLst>
              <a:ext uri="{FF2B5EF4-FFF2-40B4-BE49-F238E27FC236}">
                <a16:creationId xmlns:a16="http://schemas.microsoft.com/office/drawing/2014/main" id="{646993F1-37F6-15B7-E79B-9F0F3A47C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67575-7816-51FB-0A03-5E82417E9300}"/>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413389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2E42B-E9E3-2967-9B88-F429881F0532}"/>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3" name="Footer Placeholder 2">
            <a:extLst>
              <a:ext uri="{FF2B5EF4-FFF2-40B4-BE49-F238E27FC236}">
                <a16:creationId xmlns:a16="http://schemas.microsoft.com/office/drawing/2014/main" id="{47A77667-772D-13BB-4245-0A1D32F3A1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36C7F1-8B08-127E-07E8-A150FCA9763C}"/>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427960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FC79-4FDB-92AB-2F3C-5DA311E1F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119FA7-203D-B51B-EEB5-92561CC3F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67263B-FB4A-7771-749A-1FB1FE465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607EE-B644-E068-F619-8ABEC4FE2F1A}"/>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6" name="Footer Placeholder 5">
            <a:extLst>
              <a:ext uri="{FF2B5EF4-FFF2-40B4-BE49-F238E27FC236}">
                <a16:creationId xmlns:a16="http://schemas.microsoft.com/office/drawing/2014/main" id="{6ACA25F8-BFE0-E29F-FC91-ABA5D853F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B7BF3-14A7-BE0B-A71F-3EFCEEFCE598}"/>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280846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88A6-22A7-1093-2C23-C967CF0D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14EF91-6AE1-7E6A-6CEF-633B21E18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96EAFB-1CC1-4509-A1AD-916EA8C21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00C3E-F6E3-82C3-2264-1C93996AF7DE}"/>
              </a:ext>
            </a:extLst>
          </p:cNvPr>
          <p:cNvSpPr>
            <a:spLocks noGrp="1"/>
          </p:cNvSpPr>
          <p:nvPr>
            <p:ph type="dt" sz="half" idx="10"/>
          </p:nvPr>
        </p:nvSpPr>
        <p:spPr/>
        <p:txBody>
          <a:bodyPr/>
          <a:lstStyle/>
          <a:p>
            <a:fld id="{67DB0BA0-6C6F-42B1-9E0B-3808EFEFEC28}" type="datetimeFigureOut">
              <a:rPr lang="en-US" smtClean="0"/>
              <a:t>12/15/2025</a:t>
            </a:fld>
            <a:endParaRPr lang="en-US"/>
          </a:p>
        </p:txBody>
      </p:sp>
      <p:sp>
        <p:nvSpPr>
          <p:cNvPr id="6" name="Footer Placeholder 5">
            <a:extLst>
              <a:ext uri="{FF2B5EF4-FFF2-40B4-BE49-F238E27FC236}">
                <a16:creationId xmlns:a16="http://schemas.microsoft.com/office/drawing/2014/main" id="{4D2CA853-ED41-0436-AA85-8890D02E1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DE631-7E8A-615C-127B-7BC457CDB7B3}"/>
              </a:ext>
            </a:extLst>
          </p:cNvPr>
          <p:cNvSpPr>
            <a:spLocks noGrp="1"/>
          </p:cNvSpPr>
          <p:nvPr>
            <p:ph type="sldNum" sz="quarter" idx="12"/>
          </p:nvPr>
        </p:nvSpPr>
        <p:spPr/>
        <p:txBody>
          <a:bodyPr/>
          <a:lstStyle/>
          <a:p>
            <a:fld id="{C7EE589B-CB7D-4B94-91DA-DCD348C654EF}" type="slidenum">
              <a:rPr lang="en-US" smtClean="0"/>
              <a:t>‹#›</a:t>
            </a:fld>
            <a:endParaRPr lang="en-US"/>
          </a:p>
        </p:txBody>
      </p:sp>
    </p:spTree>
    <p:extLst>
      <p:ext uri="{BB962C8B-B14F-4D97-AF65-F5344CB8AC3E}">
        <p14:creationId xmlns:p14="http://schemas.microsoft.com/office/powerpoint/2010/main" val="297425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4C5F6-FCE6-5274-C263-D1DCDB783E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548A8E-DCBC-C221-DE79-27FF7981E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BA783-5D93-9BE3-77B4-C4FAFC5E05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B0BA0-6C6F-42B1-9E0B-3808EFEFEC28}" type="datetimeFigureOut">
              <a:rPr lang="en-US" smtClean="0"/>
              <a:t>12/15/2025</a:t>
            </a:fld>
            <a:endParaRPr lang="en-US"/>
          </a:p>
        </p:txBody>
      </p:sp>
      <p:sp>
        <p:nvSpPr>
          <p:cNvPr id="5" name="Footer Placeholder 4">
            <a:extLst>
              <a:ext uri="{FF2B5EF4-FFF2-40B4-BE49-F238E27FC236}">
                <a16:creationId xmlns:a16="http://schemas.microsoft.com/office/drawing/2014/main" id="{DE174E02-344A-80ED-745B-6AF7FFB416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0ED18-23AA-6362-99CE-7CD9E6A24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E589B-CB7D-4B94-91DA-DCD348C654EF}" type="slidenum">
              <a:rPr lang="en-US" smtClean="0"/>
              <a:t>‹#›</a:t>
            </a:fld>
            <a:endParaRPr lang="en-US"/>
          </a:p>
        </p:txBody>
      </p:sp>
    </p:spTree>
    <p:extLst>
      <p:ext uri="{BB962C8B-B14F-4D97-AF65-F5344CB8AC3E}">
        <p14:creationId xmlns:p14="http://schemas.microsoft.com/office/powerpoint/2010/main" val="1426759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24C12-7611-2EF6-3AB4-11A1FD38DC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E7F6B3-8B32-F928-AFEF-76B5DA15FA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5763"/>
            <a:ext cx="12192000" cy="6858000"/>
          </a:xfrm>
        </p:spPr>
      </p:pic>
      <p:sp>
        <p:nvSpPr>
          <p:cNvPr id="7" name="TextBox 6"/>
          <p:cNvSpPr txBox="1"/>
          <p:nvPr/>
        </p:nvSpPr>
        <p:spPr>
          <a:xfrm>
            <a:off x="3612778" y="112283"/>
            <a:ext cx="4953000" cy="461665"/>
          </a:xfrm>
          <a:prstGeom prst="rect">
            <a:avLst/>
          </a:prstGeom>
          <a:noFill/>
        </p:spPr>
        <p:txBody>
          <a:bodyPr wrap="square" rtlCol="0">
            <a:spAutoFit/>
          </a:bodyPr>
          <a:lstStyle/>
          <a:p>
            <a:pPr algn="ctr"/>
            <a:r>
              <a:rPr lang="en-US" sz="2400" b="1" dirty="0" err="1" smtClean="0">
                <a:solidFill>
                  <a:srgbClr val="002060"/>
                </a:solidFill>
                <a:latin typeface="Times New Roman" panose="02020603050405020304" pitchFamily="18" charset="0"/>
                <a:cs typeface="Times New Roman" panose="02020603050405020304" pitchFamily="18" charset="0"/>
              </a:rPr>
              <a:t>Thứ</a:t>
            </a:r>
            <a:r>
              <a:rPr lang="en-US" sz="2400" b="1" dirty="0" smtClean="0">
                <a:solidFill>
                  <a:srgbClr val="002060"/>
                </a:solidFill>
                <a:latin typeface="Times New Roman" panose="02020603050405020304" pitchFamily="18" charset="0"/>
                <a:cs typeface="Times New Roman" panose="02020603050405020304" pitchFamily="18" charset="0"/>
              </a:rPr>
              <a:t> ….. </a:t>
            </a:r>
            <a:r>
              <a:rPr lang="en-US" sz="2400" b="1" dirty="0" err="1" smtClean="0">
                <a:solidFill>
                  <a:srgbClr val="002060"/>
                </a:solidFill>
                <a:latin typeface="Times New Roman" panose="02020603050405020304" pitchFamily="18" charset="0"/>
                <a:cs typeface="Times New Roman" panose="02020603050405020304" pitchFamily="18" charset="0"/>
              </a:rPr>
              <a:t>ngày</a:t>
            </a:r>
            <a:r>
              <a:rPr lang="en-US" sz="2400" b="1" dirty="0" smtClean="0">
                <a:solidFill>
                  <a:srgbClr val="002060"/>
                </a:solidFill>
                <a:latin typeface="Times New Roman" panose="02020603050405020304" pitchFamily="18" charset="0"/>
                <a:cs typeface="Times New Roman" panose="02020603050405020304" pitchFamily="18" charset="0"/>
              </a:rPr>
              <a:t> …. </a:t>
            </a:r>
            <a:r>
              <a:rPr lang="en-US" sz="2400" b="1" dirty="0" err="1" smtClean="0">
                <a:solidFill>
                  <a:srgbClr val="002060"/>
                </a:solidFill>
                <a:latin typeface="Times New Roman" panose="02020603050405020304" pitchFamily="18" charset="0"/>
                <a:cs typeface="Times New Roman" panose="02020603050405020304" pitchFamily="18" charset="0"/>
              </a:rPr>
              <a:t>tháng</a:t>
            </a:r>
            <a:r>
              <a:rPr lang="en-US" sz="2400" b="1" dirty="0" smtClean="0">
                <a:solidFill>
                  <a:srgbClr val="002060"/>
                </a:solidFill>
                <a:latin typeface="Times New Roman" panose="02020603050405020304" pitchFamily="18" charset="0"/>
                <a:cs typeface="Times New Roman" panose="02020603050405020304" pitchFamily="18" charset="0"/>
              </a:rPr>
              <a:t> 4 </a:t>
            </a:r>
            <a:r>
              <a:rPr lang="en-US" sz="2400" b="1" dirty="0" err="1" smtClean="0">
                <a:solidFill>
                  <a:srgbClr val="002060"/>
                </a:solidFill>
                <a:latin typeface="Times New Roman" panose="02020603050405020304" pitchFamily="18" charset="0"/>
                <a:cs typeface="Times New Roman" panose="02020603050405020304" pitchFamily="18" charset="0"/>
              </a:rPr>
              <a:t>năm</a:t>
            </a:r>
            <a:r>
              <a:rPr lang="en-US" sz="2400" b="1" dirty="0" smtClean="0">
                <a:solidFill>
                  <a:srgbClr val="002060"/>
                </a:solidFill>
                <a:latin typeface="Times New Roman" panose="02020603050405020304" pitchFamily="18" charset="0"/>
                <a:cs typeface="Times New Roman" panose="02020603050405020304" pitchFamily="18" charset="0"/>
              </a:rPr>
              <a:t> 2025</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312853" y="2288431"/>
            <a:ext cx="3812262" cy="830997"/>
          </a:xfrm>
          <a:prstGeom prst="rect">
            <a:avLst/>
          </a:prstGeom>
          <a:noFill/>
        </p:spPr>
        <p:txBody>
          <a:bodyPr wrap="none" lIns="91440" tIns="45720" rIns="91440" bIns="45720">
            <a:spAutoFit/>
          </a:bodyPr>
          <a:lstStyle/>
          <a:p>
            <a:pPr algn="ctr"/>
            <a:r>
              <a:rPr lang="en-US" sz="4800" b="1" dirty="0" err="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Môn:Mĩ</a:t>
            </a:r>
            <a:r>
              <a:rPr lang="en-US"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4400" b="1" dirty="0" err="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thuật</a:t>
            </a:r>
            <a:endParaRPr lang="en-US"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
        <p:nvSpPr>
          <p:cNvPr id="9" name="WordArt 5"/>
          <p:cNvSpPr>
            <a:spLocks noChangeArrowheads="1" noChangeShapeType="1" noTextEdit="1"/>
          </p:cNvSpPr>
          <p:nvPr/>
        </p:nvSpPr>
        <p:spPr bwMode="auto">
          <a:xfrm>
            <a:off x="4966448" y="3509552"/>
            <a:ext cx="2199190" cy="388488"/>
          </a:xfrm>
          <a:prstGeom prst="rect">
            <a:avLst/>
          </a:prstGeom>
        </p:spPr>
        <p:txBody>
          <a:bodyPr wrap="none" fromWordArt="1">
            <a:prstTxWarp prst="textPlain">
              <a:avLst>
                <a:gd name="adj" fmla="val 48500"/>
              </a:avLst>
            </a:prstTxWarp>
          </a:bodyPr>
          <a:lstStyle/>
          <a:p>
            <a:pPr algn="ctr"/>
            <a:r>
              <a:rPr lang="en-US" sz="1200" kern="10" dirty="0" err="1">
                <a:ln w="19050">
                  <a:solidFill>
                    <a:srgbClr val="0000FF"/>
                  </a:solidFill>
                  <a:round/>
                  <a:headEnd/>
                  <a:tailEnd/>
                </a:ln>
                <a:solidFill>
                  <a:srgbClr val="FFFF00"/>
                </a:solidFill>
                <a:effectLst>
                  <a:outerShdw dist="35921" dir="2700000" algn="ctr" rotWithShape="0">
                    <a:srgbClr val="990000"/>
                  </a:outerShdw>
                </a:effectLst>
                <a:latin typeface="Times New Roman"/>
                <a:cs typeface="Times New Roman"/>
              </a:rPr>
              <a:t>Lớp</a:t>
            </a:r>
            <a:r>
              <a:rPr lang="en-US" sz="1200" kern="10" dirty="0">
                <a:ln w="19050">
                  <a:solidFill>
                    <a:srgbClr val="0000FF"/>
                  </a:solidFill>
                  <a:round/>
                  <a:headEnd/>
                  <a:tailEnd/>
                </a:ln>
                <a:solidFill>
                  <a:srgbClr val="FFFF00"/>
                </a:solidFill>
                <a:effectLst>
                  <a:outerShdw dist="35921" dir="2700000" algn="ctr" rotWithShape="0">
                    <a:srgbClr val="990000"/>
                  </a:outerShdw>
                </a:effectLst>
                <a:latin typeface="Times New Roman"/>
                <a:cs typeface="Times New Roman"/>
              </a:rPr>
              <a:t> </a:t>
            </a:r>
            <a:r>
              <a:rPr lang="en-US" sz="1200" kern="10" dirty="0" smtClean="0">
                <a:ln w="19050">
                  <a:solidFill>
                    <a:srgbClr val="0000FF"/>
                  </a:solidFill>
                  <a:round/>
                  <a:headEnd/>
                  <a:tailEnd/>
                </a:ln>
                <a:solidFill>
                  <a:srgbClr val="FFFF00"/>
                </a:solidFill>
                <a:effectLst>
                  <a:outerShdw dist="35921" dir="2700000" algn="ctr" rotWithShape="0">
                    <a:srgbClr val="990000"/>
                  </a:outerShdw>
                </a:effectLst>
                <a:latin typeface="Times New Roman"/>
                <a:cs typeface="Times New Roman"/>
              </a:rPr>
              <a:t>4A</a:t>
            </a:r>
            <a:endParaRPr lang="en-US" sz="1200" kern="10" dirty="0">
              <a:ln w="19050">
                <a:solidFill>
                  <a:srgbClr val="0000FF"/>
                </a:solidFill>
                <a:round/>
                <a:headEnd/>
                <a:tailEnd/>
              </a:ln>
              <a:solidFill>
                <a:srgbClr val="FFFF00"/>
              </a:solidFill>
              <a:effectLst>
                <a:outerShdw dist="35921" dir="2700000" algn="ctr" rotWithShape="0">
                  <a:srgbClr val="990000"/>
                </a:outerShdw>
              </a:effectLst>
              <a:latin typeface="Times New Roman"/>
              <a:cs typeface="Times New Roman"/>
            </a:endParaRPr>
          </a:p>
        </p:txBody>
      </p:sp>
      <p:sp>
        <p:nvSpPr>
          <p:cNvPr id="10" name="TextBox 9"/>
          <p:cNvSpPr txBox="1"/>
          <p:nvPr/>
        </p:nvSpPr>
        <p:spPr>
          <a:xfrm>
            <a:off x="3330391" y="4808542"/>
            <a:ext cx="5885329" cy="461665"/>
          </a:xfrm>
          <a:prstGeom prst="rect">
            <a:avLst/>
          </a:prstGeom>
          <a:noFill/>
        </p:spPr>
        <p:txBody>
          <a:bodyPr wrap="square" rtlCol="0">
            <a:spAutoFit/>
          </a:bodyPr>
          <a:lstStyle/>
          <a:p>
            <a:r>
              <a:rPr lang="en-US" sz="2400" b="1" dirty="0" err="1">
                <a:solidFill>
                  <a:srgbClr val="7030A0"/>
                </a:solidFill>
                <a:latin typeface="Times New Roman" panose="02020603050405020304" pitchFamily="18" charset="0"/>
                <a:cs typeface="Times New Roman" panose="02020603050405020304" pitchFamily="18" charset="0"/>
              </a:rPr>
              <a:t>Giáo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thực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hiện</a:t>
            </a:r>
            <a:r>
              <a:rPr lang="en-US" sz="2400" b="1" dirty="0" smtClean="0">
                <a:solidFill>
                  <a:srgbClr val="7030A0"/>
                </a:solidFill>
                <a:latin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cs typeface="Times New Roman" panose="02020603050405020304" pitchFamily="18" charset="0"/>
              </a:rPr>
              <a:t>Nguyễn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Mạnh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Hùng</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87277" y="1429248"/>
            <a:ext cx="7694735" cy="523220"/>
          </a:xfrm>
          <a:prstGeom prst="rect">
            <a:avLst/>
          </a:prstGeom>
          <a:noFill/>
        </p:spPr>
        <p:txBody>
          <a:bodyPr wrap="none" lIns="91440" tIns="45720" rIns="91440" bIns="45720">
            <a:spAutoFit/>
          </a:bodyPr>
          <a:lstStyle/>
          <a:p>
            <a:pPr algn="ctr"/>
            <a:r>
              <a:rPr lang="en-US" sz="2800" b="1" cap="none" spc="0"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Chào</a:t>
            </a:r>
            <a:r>
              <a:rPr lang="en-US" sz="28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cap="none" spc="0"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mừng</a:t>
            </a:r>
            <a:r>
              <a:rPr lang="en-US" sz="28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cap="none" spc="0"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các</a:t>
            </a:r>
            <a:r>
              <a:rPr lang="en-US" sz="2800" b="1" cap="none" spc="0"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cap="none" spc="0"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thầy</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cô</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giáo</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đến</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thăm</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lớp</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dự</a:t>
            </a:r>
            <a:r>
              <a:rPr lang="en-US" sz="2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2800" b="1" dirty="0" err="1"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giờ</a:t>
            </a:r>
            <a:endParaRPr lang="en-US" sz="28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0318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p:stCondLst>
                              <p:cond delay="1000"/>
                            </p:stCondLst>
                            <p:childTnLst>
                              <p:par>
                                <p:cTn id="15" presetID="22" presetClass="emph" presetSubtype="0" repeatCount="10000" fill="hold" grpId="1" nodeType="afterEffect">
                                  <p:stCondLst>
                                    <p:cond delay="0"/>
                                  </p:stCondLst>
                                  <p:childTnLst>
                                    <p:animClr clrSpc="hsl" dir="cw">
                                      <p:cBhvr override="childStyle">
                                        <p:cTn id="16" dur="500" fill="hold"/>
                                        <p:tgtEl>
                                          <p:spTgt spid="9"/>
                                        </p:tgtEl>
                                        <p:attrNameLst>
                                          <p:attrName>style.color</p:attrName>
                                        </p:attrNameLst>
                                      </p:cBhvr>
                                      <p:by>
                                        <p:hsl h="-7200000" s="0" l="0"/>
                                      </p:by>
                                    </p:animClr>
                                    <p:animClr clrSpc="hsl" dir="cw">
                                      <p:cBhvr>
                                        <p:cTn id="17" dur="500" fill="hold"/>
                                        <p:tgtEl>
                                          <p:spTgt spid="9"/>
                                        </p:tgtEl>
                                        <p:attrNameLst>
                                          <p:attrName>fillcolor</p:attrName>
                                        </p:attrNameLst>
                                      </p:cBhvr>
                                      <p:by>
                                        <p:hsl h="-7200000" s="0" l="0"/>
                                      </p:by>
                                    </p:animClr>
                                    <p:animClr clrSpc="hsl" dir="cw">
                                      <p:cBhvr>
                                        <p:cTn id="18" dur="500" fill="hold"/>
                                        <p:tgtEl>
                                          <p:spTgt spid="9"/>
                                        </p:tgtEl>
                                        <p:attrNameLst>
                                          <p:attrName>stroke.color</p:attrName>
                                        </p:attrNameLst>
                                      </p:cBhvr>
                                      <p:by>
                                        <p:hsl h="-7200000" s="0" l="0"/>
                                      </p:by>
                                    </p:animClr>
                                    <p:set>
                                      <p:cBhvr>
                                        <p:cTn id="19" dur="500" fill="hold"/>
                                        <p:tgtEl>
                                          <p:spTgt spid="9"/>
                                        </p:tgtEl>
                                        <p:attrNameLst>
                                          <p:attrName>fill.type</p:attrName>
                                        </p:attrNameLst>
                                      </p:cBhvr>
                                      <p:to>
                                        <p:strVal val="solid"/>
                                      </p:to>
                                    </p:set>
                                  </p:childTnLst>
                                </p:cTn>
                              </p:par>
                              <p:par>
                                <p:cTn id="20" presetID="3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48CBB4-00B3-CE4B-F6C2-D691B7397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37"/>
            <a:ext cx="12192000" cy="6858000"/>
          </a:xfrm>
          <a:prstGeom prst="rect">
            <a:avLst/>
          </a:prstGeom>
        </p:spPr>
      </p:pic>
      <p:sp>
        <p:nvSpPr>
          <p:cNvPr id="5" name="TextBox 4">
            <a:extLst>
              <a:ext uri="{FF2B5EF4-FFF2-40B4-BE49-F238E27FC236}">
                <a16:creationId xmlns:a16="http://schemas.microsoft.com/office/drawing/2014/main" id="{F435DA33-8493-E7CB-3CD4-564B80770D5B}"/>
              </a:ext>
            </a:extLst>
          </p:cNvPr>
          <p:cNvSpPr txBox="1"/>
          <p:nvPr/>
        </p:nvSpPr>
        <p:spPr>
          <a:xfrm>
            <a:off x="725183" y="1555538"/>
            <a:ext cx="8244646" cy="2428357"/>
          </a:xfrm>
          <a:prstGeom prst="rect">
            <a:avLst/>
          </a:prstGeom>
          <a:noFill/>
        </p:spPr>
        <p:txBody>
          <a:bodyPr wrap="square">
            <a:spAutoFit/>
          </a:bodyPr>
          <a:lstStyle/>
          <a:p>
            <a:pPr algn="just">
              <a:lnSpc>
                <a:spcPct val="115000"/>
              </a:lnSpc>
            </a:pPr>
            <a:r>
              <a:rPr lang="en-US" sz="4400" b="1" dirty="0" err="1" smtClean="0">
                <a:solidFill>
                  <a:srgbClr val="FF0000"/>
                </a:solidFill>
                <a:latin typeface="Times New Roman" panose="02020603050405020304" pitchFamily="18" charset="0"/>
                <a:ea typeface="Times New Roman" panose="02020603050405020304" pitchFamily="18" charset="0"/>
              </a:rPr>
              <a:t>Sắp</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xếp</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các</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hình</a:t>
            </a:r>
            <a:r>
              <a:rPr lang="en-US" sz="4400" b="1" dirty="0" smtClean="0">
                <a:solidFill>
                  <a:srgbClr val="FF0000"/>
                </a:solidFill>
                <a:latin typeface="Times New Roman" panose="02020603050405020304" pitchFamily="18" charset="0"/>
                <a:ea typeface="Times New Roman" panose="02020603050405020304" pitchFamily="18" charset="0"/>
              </a:rPr>
              <a:t> in </a:t>
            </a:r>
            <a:r>
              <a:rPr lang="en-US" sz="4400" b="1" dirty="0" err="1" smtClean="0">
                <a:solidFill>
                  <a:srgbClr val="FF0000"/>
                </a:solidFill>
                <a:latin typeface="Times New Roman" panose="02020603050405020304" pitchFamily="18" charset="0"/>
                <a:ea typeface="Times New Roman" panose="02020603050405020304" pitchFamily="18" charset="0"/>
              </a:rPr>
              <a:t>theo</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nguyên</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lí</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lặp</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lại</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với</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mật</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độ</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phù</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hợp</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có</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thể</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tạo</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được</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nền</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trang</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trí</a:t>
            </a:r>
            <a:r>
              <a:rPr lang="en-US" sz="4400" b="1" dirty="0" smtClean="0">
                <a:solidFill>
                  <a:srgbClr val="FF0000"/>
                </a:solidFill>
                <a:effectLst/>
                <a:latin typeface="Times New Roman" panose="02020603050405020304" pitchFamily="18" charset="0"/>
                <a:ea typeface="Times New Roman" panose="02020603050405020304" pitchFamily="18" charset="0"/>
              </a:rPr>
              <a:t>.</a:t>
            </a:r>
            <a:endParaRPr lang="en-US" sz="4400" b="1" dirty="0">
              <a:solidFill>
                <a:srgbClr val="FF0000"/>
              </a:solidFill>
              <a:effectLst/>
              <a:latin typeface="Times New Roman" panose="02020603050405020304" pitchFamily="18" charset="0"/>
              <a:ea typeface="Times New Roman" panose="02020603050405020304" pitchFamily="18" charset="0"/>
            </a:endParaRPr>
          </a:p>
        </p:txBody>
      </p:sp>
      <p:pic>
        <p:nvPicPr>
          <p:cNvPr id="6" name="Content Placeholder 3" descr="pngtree-brush-painting-3d-illustration-png-image_11601325.png"/>
          <p:cNvPicPr>
            <a:picLocks noChangeAspect="1"/>
          </p:cNvPicPr>
          <p:nvPr/>
        </p:nvPicPr>
        <p:blipFill>
          <a:blip r:embed="rId3" cstate="print"/>
          <a:stretch>
            <a:fillRect/>
          </a:stretch>
        </p:blipFill>
        <p:spPr>
          <a:xfrm>
            <a:off x="1" y="4467185"/>
            <a:ext cx="8795656" cy="2380673"/>
          </a:xfrm>
          <a:prstGeom prst="rect">
            <a:avLst/>
          </a:prstGeom>
        </p:spPr>
      </p:pic>
    </p:spTree>
    <p:extLst>
      <p:ext uri="{BB962C8B-B14F-4D97-AF65-F5344CB8AC3E}">
        <p14:creationId xmlns:p14="http://schemas.microsoft.com/office/powerpoint/2010/main" val="121107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654" y="188302"/>
            <a:ext cx="3782402" cy="29271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826" y="3351002"/>
            <a:ext cx="3890295" cy="31721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26" y="2462342"/>
            <a:ext cx="3948532" cy="4060767"/>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34285" y="2462342"/>
            <a:ext cx="3814904" cy="4115357"/>
          </a:xfrm>
          <a:prstGeom prst="rect">
            <a:avLst/>
          </a:prstGeom>
        </p:spPr>
      </p:pic>
      <p:sp>
        <p:nvSpPr>
          <p:cNvPr id="8" name="Content Placeholder 4">
            <a:extLst>
              <a:ext uri="{FF2B5EF4-FFF2-40B4-BE49-F238E27FC236}">
                <a16:creationId xmlns:a16="http://schemas.microsoft.com/office/drawing/2014/main" id="{3A1333CA-9CE6-5C2C-3B92-5C34A9C9B5F2}"/>
              </a:ext>
            </a:extLst>
          </p:cNvPr>
          <p:cNvSpPr txBox="1">
            <a:spLocks/>
          </p:cNvSpPr>
          <p:nvPr/>
        </p:nvSpPr>
        <p:spPr>
          <a:xfrm>
            <a:off x="513805" y="1088660"/>
            <a:ext cx="5634446"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err="1" smtClean="0">
                <a:solidFill>
                  <a:srgbClr val="002060"/>
                </a:solidFill>
                <a:latin typeface="Times New Roman" panose="02020603050405020304" pitchFamily="18" charset="0"/>
                <a:cs typeface="Times New Roman" panose="02020603050405020304" pitchFamily="18" charset="0"/>
              </a:rPr>
              <a:t>Một</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số</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bài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tham</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khảo</a:t>
            </a:r>
            <a:r>
              <a:rPr lang="en-US" sz="4000" b="1" dirty="0" smtClean="0">
                <a:solidFill>
                  <a:srgbClr val="002060"/>
                </a:solidFill>
                <a:latin typeface="Times New Roman" panose="02020603050405020304" pitchFamily="18" charset="0"/>
                <a:cs typeface="Times New Roman" panose="02020603050405020304" pitchFamily="18" charset="0"/>
              </a:rPr>
              <a:t>.</a:t>
            </a:r>
            <a:endParaRPr lang="vi-VN" sz="4000" b="1" dirty="0">
              <a:solidFill>
                <a:srgbClr val="002060"/>
              </a:solidFill>
              <a:latin typeface="Times New Roman" panose="02020603050405020304" pitchFamily="18" charset="0"/>
              <a:cs typeface="Times New Roman" panose="02020603050405020304" pitchFamily="18" charset="0"/>
            </a:endParaRPr>
          </a:p>
        </p:txBody>
      </p:sp>
      <p:sp>
        <p:nvSpPr>
          <p:cNvPr id="9" name="Content Placeholder 4">
            <a:extLst>
              <a:ext uri="{FF2B5EF4-FFF2-40B4-BE49-F238E27FC236}">
                <a16:creationId xmlns:a16="http://schemas.microsoft.com/office/drawing/2014/main" id="{3A1333CA-9CE6-5C2C-3B92-5C34A9C9B5F2}"/>
              </a:ext>
            </a:extLst>
          </p:cNvPr>
          <p:cNvSpPr txBox="1">
            <a:spLocks/>
          </p:cNvSpPr>
          <p:nvPr/>
        </p:nvSpPr>
        <p:spPr>
          <a:xfrm>
            <a:off x="69663" y="156450"/>
            <a:ext cx="8194769" cy="4801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giáy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gói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bằng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thức</a:t>
            </a:r>
            <a:r>
              <a:rPr lang="en-US" b="1" dirty="0">
                <a:solidFill>
                  <a:srgbClr val="FF0000"/>
                </a:solidFill>
                <a:latin typeface="Times New Roman" panose="02020603050405020304" pitchFamily="18" charset="0"/>
                <a:cs typeface="Times New Roman" panose="02020603050405020304" pitchFamily="18" charset="0"/>
              </a:rPr>
              <a:t> in.</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741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FAA7-A8AE-8D9A-D393-60BF90F836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598B45-87D4-33EA-2DA1-2C5A46237C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C27381-711B-5C53-8FD8-3F0AB1929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54"/>
            <a:ext cx="12192000" cy="6858000"/>
          </a:xfrm>
          <a:prstGeom prst="rect">
            <a:avLst/>
          </a:prstGeom>
        </p:spPr>
      </p:pic>
      <p:pic>
        <p:nvPicPr>
          <p:cNvPr id="6" name="Picture 5">
            <a:extLst>
              <a:ext uri="{FF2B5EF4-FFF2-40B4-BE49-F238E27FC236}">
                <a16:creationId xmlns:a16="http://schemas.microsoft.com/office/drawing/2014/main" id="{D85F6353-259C-7B75-4456-924285CD497D}"/>
              </a:ext>
            </a:extLst>
          </p:cNvPr>
          <p:cNvPicPr>
            <a:picLocks noChangeAspect="1"/>
          </p:cNvPicPr>
          <p:nvPr/>
        </p:nvPicPr>
        <p:blipFill>
          <a:blip r:embed="rId3"/>
          <a:stretch>
            <a:fillRect/>
          </a:stretch>
        </p:blipFill>
        <p:spPr>
          <a:xfrm>
            <a:off x="7407233" y="1069605"/>
            <a:ext cx="2973906" cy="3853532"/>
          </a:xfrm>
          <a:prstGeom prst="rect">
            <a:avLst/>
          </a:prstGeom>
        </p:spPr>
      </p:pic>
      <p:pic>
        <p:nvPicPr>
          <p:cNvPr id="7" name="Picture 6">
            <a:extLst>
              <a:ext uri="{FF2B5EF4-FFF2-40B4-BE49-F238E27FC236}">
                <a16:creationId xmlns:a16="http://schemas.microsoft.com/office/drawing/2014/main" id="{D6AFA53D-153B-F306-8838-C537988F5528}"/>
              </a:ext>
            </a:extLst>
          </p:cNvPr>
          <p:cNvPicPr>
            <a:picLocks noChangeAspect="1"/>
          </p:cNvPicPr>
          <p:nvPr/>
        </p:nvPicPr>
        <p:blipFill>
          <a:blip r:embed="rId4"/>
          <a:stretch>
            <a:fillRect/>
          </a:stretch>
        </p:blipFill>
        <p:spPr>
          <a:xfrm rot="16200000">
            <a:off x="3904265" y="1655373"/>
            <a:ext cx="3932163" cy="2603365"/>
          </a:xfrm>
          <a:prstGeom prst="rect">
            <a:avLst/>
          </a:prstGeom>
        </p:spPr>
      </p:pic>
      <p:pic>
        <p:nvPicPr>
          <p:cNvPr id="8" name="Picture 7">
            <a:extLst>
              <a:ext uri="{FF2B5EF4-FFF2-40B4-BE49-F238E27FC236}">
                <a16:creationId xmlns:a16="http://schemas.microsoft.com/office/drawing/2014/main" id="{721030B2-97B6-BC7D-A80C-63E3CF057AF3}"/>
              </a:ext>
            </a:extLst>
          </p:cNvPr>
          <p:cNvPicPr>
            <a:picLocks noChangeAspect="1"/>
          </p:cNvPicPr>
          <p:nvPr/>
        </p:nvPicPr>
        <p:blipFill>
          <a:blip r:embed="rId5"/>
          <a:stretch>
            <a:fillRect/>
          </a:stretch>
        </p:blipFill>
        <p:spPr>
          <a:xfrm>
            <a:off x="693058" y="1003727"/>
            <a:ext cx="3640403" cy="3826364"/>
          </a:xfrm>
          <a:prstGeom prst="rect">
            <a:avLst/>
          </a:prstGeom>
        </p:spPr>
      </p:pic>
      <p:sp>
        <p:nvSpPr>
          <p:cNvPr id="10" name="TextBox 9">
            <a:extLst>
              <a:ext uri="{FF2B5EF4-FFF2-40B4-BE49-F238E27FC236}">
                <a16:creationId xmlns:a16="http://schemas.microsoft.com/office/drawing/2014/main" id="{298E44A8-90CC-4168-645F-C1D3887A0293}"/>
              </a:ext>
            </a:extLst>
          </p:cNvPr>
          <p:cNvSpPr txBox="1"/>
          <p:nvPr/>
        </p:nvSpPr>
        <p:spPr>
          <a:xfrm>
            <a:off x="963830" y="5149559"/>
            <a:ext cx="9033610" cy="1224951"/>
          </a:xfrm>
          <a:prstGeom prst="rect">
            <a:avLst/>
          </a:prstGeom>
          <a:noFill/>
        </p:spPr>
        <p:txBody>
          <a:bodyPr wrap="square">
            <a:spAutoFit/>
          </a:bodyPr>
          <a:lstStyle/>
          <a:p>
            <a:pPr algn="just">
              <a:lnSpc>
                <a:spcPct val="115000"/>
              </a:lnSpc>
            </a:pPr>
            <a:r>
              <a:rPr lang="en-US" sz="3200" b="1" dirty="0">
                <a:solidFill>
                  <a:srgbClr val="002060"/>
                </a:solidFill>
                <a:effectLst/>
                <a:latin typeface="Times New Roman" panose="02020603050405020304" pitchFamily="18" charset="0"/>
                <a:ea typeface="Times New Roman" panose="02020603050405020304" pitchFamily="18" charset="0"/>
              </a:rPr>
              <a:t>+ Em </a:t>
            </a:r>
            <a:r>
              <a:rPr lang="en-US" sz="3200" b="1" dirty="0" err="1">
                <a:solidFill>
                  <a:srgbClr val="002060"/>
                </a:solidFill>
                <a:effectLst/>
                <a:latin typeface="Times New Roman" panose="02020603050405020304" pitchFamily="18" charset="0"/>
                <a:ea typeface="Times New Roman" panose="02020603050405020304" pitchFamily="18" charset="0"/>
              </a:rPr>
              <a:t>hãy</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sử</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dụng</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vật</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liệu</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rau</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củ</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quả</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tạo</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khuôn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và</a:t>
            </a:r>
            <a:r>
              <a:rPr lang="en-US" sz="3200" b="1" dirty="0">
                <a:solidFill>
                  <a:srgbClr val="002060"/>
                </a:solidFill>
                <a:effectLst/>
                <a:latin typeface="Times New Roman" panose="02020603050405020304" pitchFamily="18" charset="0"/>
                <a:ea typeface="Times New Roman" panose="02020603050405020304" pitchFamily="18" charset="0"/>
              </a:rPr>
              <a:t> in </a:t>
            </a:r>
            <a:r>
              <a:rPr lang="en-US" sz="3200" b="1" dirty="0" err="1">
                <a:solidFill>
                  <a:srgbClr val="002060"/>
                </a:solidFill>
                <a:effectLst/>
                <a:latin typeface="Times New Roman" panose="02020603050405020304" pitchFamily="18" charset="0"/>
                <a:ea typeface="Times New Roman" panose="02020603050405020304" pitchFamily="18" charset="0"/>
              </a:rPr>
              <a:t>nền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trang</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trí</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giấy</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gói</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quà</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theo</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nguyên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lí</a:t>
            </a:r>
            <a:r>
              <a:rPr lang="en-US" sz="3200" b="1" dirty="0">
                <a:solidFill>
                  <a:srgbClr val="002060"/>
                </a:solidFill>
                <a:effectLst/>
                <a:latin typeface="Times New Roman" panose="02020603050405020304" pitchFamily="18" charset="0"/>
                <a:ea typeface="Times New Roman" panose="02020603050405020304" pitchFamily="18" charset="0"/>
              </a:rPr>
              <a:t>.</a:t>
            </a:r>
          </a:p>
        </p:txBody>
      </p:sp>
      <p:sp>
        <p:nvSpPr>
          <p:cNvPr id="11" name="Content Placeholder 4">
            <a:extLst>
              <a:ext uri="{FF2B5EF4-FFF2-40B4-BE49-F238E27FC236}">
                <a16:creationId xmlns:a16="http://schemas.microsoft.com/office/drawing/2014/main" id="{3A1333CA-9CE6-5C2C-3B92-5C34A9C9B5F2}"/>
              </a:ext>
            </a:extLst>
          </p:cNvPr>
          <p:cNvSpPr txBox="1">
            <a:spLocks/>
          </p:cNvSpPr>
          <p:nvPr/>
        </p:nvSpPr>
        <p:spPr>
          <a:xfrm>
            <a:off x="304796" y="156450"/>
            <a:ext cx="8194769" cy="4801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0000"/>
                </a:solidFill>
                <a:latin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cs typeface="Times New Roman" panose="02020603050405020304" pitchFamily="18" charset="0"/>
              </a:rPr>
              <a:t>Tạo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nền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giáy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gói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bằng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thức</a:t>
            </a:r>
            <a:r>
              <a:rPr lang="en-US" b="1" dirty="0">
                <a:solidFill>
                  <a:srgbClr val="FF0000"/>
                </a:solidFill>
                <a:latin typeface="Times New Roman" panose="02020603050405020304" pitchFamily="18" charset="0"/>
                <a:cs typeface="Times New Roman" panose="02020603050405020304" pitchFamily="18" charset="0"/>
              </a:rPr>
              <a:t> in.</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0307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840D-866C-D960-D383-999E7FBDF0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820EFB-C3A7-6A8F-B008-EE6BBA81F566}"/>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BF43F64F-C530-9E43-C06C-6034B7EC8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peech Bubble: Rectangle with Corners Rounded 4">
            <a:extLst>
              <a:ext uri="{FF2B5EF4-FFF2-40B4-BE49-F238E27FC236}">
                <a16:creationId xmlns:a16="http://schemas.microsoft.com/office/drawing/2014/main" id="{99B159DB-7EBA-21B0-9134-A1923EF6B0F9}"/>
              </a:ext>
            </a:extLst>
          </p:cNvPr>
          <p:cNvSpPr/>
          <p:nvPr/>
        </p:nvSpPr>
        <p:spPr>
          <a:xfrm>
            <a:off x="2549913" y="849001"/>
            <a:ext cx="6907395" cy="3459299"/>
          </a:xfrm>
          <a:prstGeom prst="wedgeRoundRectCallout">
            <a:avLst/>
          </a:prstGeom>
          <a:solidFill>
            <a:schemeClr val="accent2">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dirty="0"/>
              <a:t>Vận dụng kĩ thuật in hoạ tiết theo nguyên lí lặp lại có thể tạo được nhiều hình thức nền trang trí để phục vụ nhu cầu thẩm mĩ trong cuộc sống.</a:t>
            </a:r>
          </a:p>
          <a:p>
            <a:pPr algn="ctr"/>
            <a:endParaRPr lang="vi-VN" dirty="0"/>
          </a:p>
        </p:txBody>
      </p:sp>
      <p:pic>
        <p:nvPicPr>
          <p:cNvPr id="6" name="Picture 5">
            <a:extLst>
              <a:ext uri="{FF2B5EF4-FFF2-40B4-BE49-F238E27FC236}">
                <a16:creationId xmlns:a16="http://schemas.microsoft.com/office/drawing/2014/main" id="{6ACEAB89-3F28-0C02-458D-2E5ACF6033D1}"/>
              </a:ext>
            </a:extLst>
          </p:cNvPr>
          <p:cNvPicPr>
            <a:picLocks noChangeAspect="1"/>
          </p:cNvPicPr>
          <p:nvPr/>
        </p:nvPicPr>
        <p:blipFill>
          <a:blip r:embed="rId3"/>
          <a:stretch>
            <a:fillRect/>
          </a:stretch>
        </p:blipFill>
        <p:spPr>
          <a:xfrm>
            <a:off x="2549913" y="4678835"/>
            <a:ext cx="2627509" cy="2179165"/>
          </a:xfrm>
          <a:prstGeom prst="rect">
            <a:avLst/>
          </a:prstGeom>
          <a:ln>
            <a:noFill/>
          </a:ln>
          <a:effectLst>
            <a:softEdge rad="112500"/>
          </a:effectLst>
        </p:spPr>
      </p:pic>
    </p:spTree>
    <p:extLst>
      <p:ext uri="{BB962C8B-B14F-4D97-AF65-F5344CB8AC3E}">
        <p14:creationId xmlns:p14="http://schemas.microsoft.com/office/powerpoint/2010/main" val="8885707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F918-BA8F-A404-3DA5-C76C00638D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298C8B-39C6-2731-C924-41090D0E5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0" y="0"/>
            <a:ext cx="12122425" cy="6858000"/>
          </a:xfrm>
        </p:spPr>
      </p:pic>
      <p:sp>
        <p:nvSpPr>
          <p:cNvPr id="6" name="Rectangle 5">
            <a:extLst>
              <a:ext uri="{FF2B5EF4-FFF2-40B4-BE49-F238E27FC236}">
                <a16:creationId xmlns:a16="http://schemas.microsoft.com/office/drawing/2014/main" id="{46AED5D6-733A-E6E9-6433-CBE2B3F08E67}"/>
              </a:ext>
            </a:extLst>
          </p:cNvPr>
          <p:cNvSpPr/>
          <p:nvPr/>
        </p:nvSpPr>
        <p:spPr>
          <a:xfrm>
            <a:off x="1943862" y="1594148"/>
            <a:ext cx="780733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Cảm</a:t>
            </a:r>
            <a:r>
              <a:rPr lang="en-US" sz="5400" b="1" cap="none" spc="0" dirty="0">
                <a:ln/>
                <a:solidFill>
                  <a:schemeClr val="accent4"/>
                </a:solidFill>
                <a:effectLst/>
              </a:rPr>
              <a:t> </a:t>
            </a:r>
            <a:r>
              <a:rPr lang="en-US" sz="5400" b="1" cap="none" spc="0" dirty="0" err="1">
                <a:ln/>
                <a:solidFill>
                  <a:schemeClr val="accent4"/>
                </a:solidFill>
                <a:effectLst/>
              </a:rPr>
              <a:t>ơn</a:t>
            </a:r>
            <a:r>
              <a:rPr lang="en-US" sz="5400" b="1" cap="none" spc="0" dirty="0">
                <a:ln/>
                <a:solidFill>
                  <a:schemeClr val="accent4"/>
                </a:solidFill>
                <a:effectLst/>
              </a:rPr>
              <a:t> </a:t>
            </a:r>
            <a:r>
              <a:rPr lang="en-US" sz="5400" b="1" cap="none" spc="0" dirty="0" err="1">
                <a:ln/>
                <a:solidFill>
                  <a:schemeClr val="accent4"/>
                </a:solidFill>
                <a:effectLst/>
              </a:rPr>
              <a:t>thầy</a:t>
            </a:r>
            <a:r>
              <a:rPr lang="en-US" sz="5400" b="1" cap="none" spc="0" dirty="0">
                <a:ln/>
                <a:solidFill>
                  <a:schemeClr val="accent4"/>
                </a:solidFill>
                <a:effectLst/>
              </a:rPr>
              <a:t> </a:t>
            </a:r>
            <a:r>
              <a:rPr lang="en-US" sz="5400" b="1" cap="none" spc="0" dirty="0" err="1">
                <a:ln/>
                <a:solidFill>
                  <a:schemeClr val="accent4"/>
                </a:solidFill>
                <a:effectLst/>
              </a:rPr>
              <a:t>cô</a:t>
            </a:r>
            <a:r>
              <a:rPr lang="en-US" sz="5400" b="1" cap="none" spc="0" dirty="0">
                <a:ln/>
                <a:solidFill>
                  <a:schemeClr val="accent4"/>
                </a:solidFill>
                <a:effectLst/>
              </a:rPr>
              <a:t> </a:t>
            </a:r>
            <a:r>
              <a:rPr lang="en-US" sz="5400" b="1" cap="none" spc="0" dirty="0" err="1">
                <a:ln/>
                <a:solidFill>
                  <a:schemeClr val="accent4"/>
                </a:solidFill>
                <a:effectLst/>
              </a:rPr>
              <a:t>và</a:t>
            </a:r>
            <a:r>
              <a:rPr lang="en-US" sz="5400" b="1" cap="none" spc="0" dirty="0">
                <a:ln/>
                <a:solidFill>
                  <a:schemeClr val="accent4"/>
                </a:solidFill>
                <a:effectLst/>
              </a:rPr>
              <a:t> </a:t>
            </a:r>
            <a:r>
              <a:rPr lang="en-US" sz="5400" b="1" cap="none" spc="0" dirty="0" err="1">
                <a:ln/>
                <a:solidFill>
                  <a:schemeClr val="accent4"/>
                </a:solidFill>
                <a:effectLst/>
              </a:rPr>
              <a:t>các</a:t>
            </a:r>
            <a:r>
              <a:rPr lang="en-US" sz="5400" b="1" cap="none" spc="0" dirty="0">
                <a:ln/>
                <a:solidFill>
                  <a:schemeClr val="accent4"/>
                </a:solidFill>
                <a:effectLst/>
              </a:rPr>
              <a:t> </a:t>
            </a:r>
            <a:r>
              <a:rPr lang="en-US" sz="5400" b="1" cap="none" spc="0" dirty="0" err="1">
                <a:ln/>
                <a:solidFill>
                  <a:schemeClr val="accent4"/>
                </a:solidFill>
                <a:effectLst/>
              </a:rPr>
              <a:t>em</a:t>
            </a:r>
            <a:r>
              <a:rPr lang="en-US" sz="5400" b="1" cap="none" spc="0" dirty="0">
                <a:ln/>
                <a:solidFill>
                  <a:schemeClr val="accent4"/>
                </a:solidFill>
                <a:effectLst/>
              </a:rPr>
              <a:t>.</a:t>
            </a:r>
          </a:p>
        </p:txBody>
      </p:sp>
    </p:spTree>
    <p:extLst>
      <p:ext uri="{BB962C8B-B14F-4D97-AF65-F5344CB8AC3E}">
        <p14:creationId xmlns:p14="http://schemas.microsoft.com/office/powerpoint/2010/main" val="1710957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BCFE-DBF7-E793-B1E1-82894550F1D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AC3D39-4F36-6724-A7A8-8B037392363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775B464A-4B7B-62C0-CCD6-B8E38C2CAA59}"/>
              </a:ext>
            </a:extLst>
          </p:cNvPr>
          <p:cNvSpPr/>
          <p:nvPr/>
        </p:nvSpPr>
        <p:spPr>
          <a:xfrm>
            <a:off x="4466384" y="2055813"/>
            <a:ext cx="3060454"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Khởi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động</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7" name="Content Placeholder 3" descr="pngtree-brush-painting-3d-illustration-png-image_11601325.png"/>
          <p:cNvPicPr>
            <a:picLocks noChangeAspect="1"/>
          </p:cNvPicPr>
          <p:nvPr/>
        </p:nvPicPr>
        <p:blipFill>
          <a:blip r:embed="rId3" cstate="print"/>
          <a:stretch>
            <a:fillRect/>
          </a:stretch>
        </p:blipFill>
        <p:spPr>
          <a:xfrm>
            <a:off x="4589326" y="2926084"/>
            <a:ext cx="2821670" cy="1454330"/>
          </a:xfrm>
          <a:prstGeom prst="rect">
            <a:avLst/>
          </a:prstGeom>
        </p:spPr>
      </p:pic>
    </p:spTree>
    <p:extLst>
      <p:ext uri="{BB962C8B-B14F-4D97-AF65-F5344CB8AC3E}">
        <p14:creationId xmlns:p14="http://schemas.microsoft.com/office/powerpoint/2010/main" val="3423632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amp;động tác khởi động tiết học, tạo hứng thú cho học sinh">
            <a:hlinkClick r:id="" action="ppaction://media"/>
            <a:extLst>
              <a:ext uri="{FF2B5EF4-FFF2-40B4-BE49-F238E27FC236}">
                <a16:creationId xmlns:a16="http://schemas.microsoft.com/office/drawing/2014/main" id="{919537DD-8EE4-353F-18DF-D195C129A23F}"/>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524000" y="0"/>
            <a:ext cx="9144000" cy="6858000"/>
          </a:xfrm>
          <a:prstGeom prst="rect">
            <a:avLst/>
          </a:prstGeom>
        </p:spPr>
      </p:pic>
    </p:spTree>
    <p:extLst>
      <p:ext uri="{BB962C8B-B14F-4D97-AF65-F5344CB8AC3E}">
        <p14:creationId xmlns:p14="http://schemas.microsoft.com/office/powerpoint/2010/main" val="57899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49E8E-0AAC-BF11-EACF-CF79B8866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54"/>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 y="88249"/>
            <a:ext cx="3615145" cy="232402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725" y="-40407"/>
            <a:ext cx="2990426" cy="299042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317" y="3265712"/>
            <a:ext cx="2968207" cy="3257006"/>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1514" y="3082836"/>
            <a:ext cx="3411583" cy="363422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8479" y="29260"/>
            <a:ext cx="5238750" cy="4286250"/>
          </a:xfrm>
          <a:prstGeom prst="rect">
            <a:avLst/>
          </a:prstGeom>
        </p:spPr>
      </p:pic>
    </p:spTree>
    <p:extLst>
      <p:ext uri="{BB962C8B-B14F-4D97-AF65-F5344CB8AC3E}">
        <p14:creationId xmlns:p14="http://schemas.microsoft.com/office/powerpoint/2010/main" val="3114547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1F11-BAA5-F15C-D2CE-FBD76C7CB4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6D2D08-D05A-F02E-3A5D-DF08C446F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41" y="0"/>
            <a:ext cx="12192000" cy="6858000"/>
          </a:xfrm>
        </p:spPr>
      </p:pic>
      <p:sp>
        <p:nvSpPr>
          <p:cNvPr id="6" name="Rectangle 5">
            <a:extLst>
              <a:ext uri="{FF2B5EF4-FFF2-40B4-BE49-F238E27FC236}">
                <a16:creationId xmlns:a16="http://schemas.microsoft.com/office/drawing/2014/main" id="{E07EDED2-0078-F2CA-4725-9996FA26D4AC}"/>
              </a:ext>
            </a:extLst>
          </p:cNvPr>
          <p:cNvSpPr/>
          <p:nvPr/>
        </p:nvSpPr>
        <p:spPr>
          <a:xfrm>
            <a:off x="495317" y="530167"/>
            <a:ext cx="11380295" cy="2585323"/>
          </a:xfrm>
          <a:prstGeom prst="rect">
            <a:avLst/>
          </a:prstGeom>
          <a:noFill/>
        </p:spPr>
        <p:txBody>
          <a:bodyPr wrap="none" lIns="91440" tIns="45720" rIns="91440" bIns="45720">
            <a:spAutoFit/>
          </a:bodyPr>
          <a:lstStyle/>
          <a:p>
            <a:pPr algn="ctr"/>
            <a:r>
              <a:rPr lang="en-US" sz="5400" b="0" cap="none" spc="0" dirty="0" err="1">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Mĩ</a:t>
            </a:r>
            <a:r>
              <a:rPr lang="en-US" sz="5400" b="0" cap="none" spc="0"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thuật</a:t>
            </a:r>
            <a:r>
              <a:rPr lang="en-US" sz="5400" b="0" cap="none" spc="0"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54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2:HÌNH IN VỚI GIẤY GÓI QUÀ</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5400" b="0" i="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i="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4400" b="0" i="1"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a:t>
            </a:r>
            <a:r>
              <a:rPr lang="en-US" sz="4400" b="0" i="1"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4400" b="0" i="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8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BB97-4090-EC26-2357-CD12AAAEA6E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D549E8E-0AAC-BF11-EACF-CF79B8866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54"/>
            <a:ext cx="12192000" cy="6858000"/>
          </a:xfrm>
          <a:prstGeom prst="rect">
            <a:avLst/>
          </a:prstGeom>
        </p:spPr>
      </p:pic>
      <p:pic>
        <p:nvPicPr>
          <p:cNvPr id="10" name="Picture 9">
            <a:extLst>
              <a:ext uri="{FF2B5EF4-FFF2-40B4-BE49-F238E27FC236}">
                <a16:creationId xmlns:a16="http://schemas.microsoft.com/office/drawing/2014/main" id="{DC6AB7C9-F542-5CED-3B7C-23AD12B5C514}"/>
              </a:ext>
            </a:extLst>
          </p:cNvPr>
          <p:cNvPicPr>
            <a:picLocks noChangeAspect="1"/>
          </p:cNvPicPr>
          <p:nvPr/>
        </p:nvPicPr>
        <p:blipFill rotWithShape="1">
          <a:blip r:embed="rId3">
            <a:extLst>
              <a:ext uri="{28A0092B-C50C-407E-A947-70E740481C1C}">
                <a14:useLocalDpi xmlns:a14="http://schemas.microsoft.com/office/drawing/2010/main" val="0"/>
              </a:ext>
            </a:extLst>
          </a:blip>
          <a:srcRect l="1312" t="36774" r="53202" b="7312"/>
          <a:stretch/>
        </p:blipFill>
        <p:spPr>
          <a:xfrm>
            <a:off x="5005849" y="1255925"/>
            <a:ext cx="5355162" cy="53865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Content Placeholder 4">
            <a:extLst>
              <a:ext uri="{FF2B5EF4-FFF2-40B4-BE49-F238E27FC236}">
                <a16:creationId xmlns:a16="http://schemas.microsoft.com/office/drawing/2014/main" id="{02FEDF6D-B35A-40FB-8FB3-25D44212A7CA}"/>
              </a:ext>
            </a:extLst>
          </p:cNvPr>
          <p:cNvSpPr txBox="1">
            <a:spLocks noGrp="1"/>
          </p:cNvSpPr>
          <p:nvPr>
            <p:ph idx="1"/>
          </p:nvPr>
        </p:nvSpPr>
        <p:spPr>
          <a:xfrm>
            <a:off x="475803" y="375370"/>
            <a:ext cx="7224879" cy="480131"/>
          </a:xfrm>
          <a:prstGeom prst="rect">
            <a:avLst/>
          </a:prstGeom>
          <a:noFill/>
        </p:spPr>
        <p:txBody>
          <a:bodyPr wrap="square">
            <a:spAutoFit/>
          </a:bodyPr>
          <a:lstStyle/>
          <a:p>
            <a:pPr marL="0" indent="0" algn="ctr">
              <a:buNone/>
            </a:pPr>
            <a:r>
              <a:rPr lang="en-US" sz="2400" b="1" dirty="0">
                <a:solidFill>
                  <a:srgbClr val="FF0000"/>
                </a:solidFill>
                <a:latin typeface="Times New Roman" panose="02020603050405020304" pitchFamily="18" charset="0"/>
                <a:cs typeface="Times New Roman" panose="02020603050405020304" pitchFamily="18" charset="0"/>
              </a:rPr>
              <a:t>1.KHÁM PHÁ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Khám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phá</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khuôn</a:t>
            </a:r>
            <a:r>
              <a:rPr lang="en-US" b="1" dirty="0" smtClean="0">
                <a:solidFill>
                  <a:srgbClr val="002060"/>
                </a:solidFill>
                <a:latin typeface="Times New Roman" panose="02020603050405020304" pitchFamily="18" charset="0"/>
                <a:cs typeface="Times New Roman" panose="02020603050405020304" pitchFamily="18" charset="0"/>
              </a:rPr>
              <a:t> in </a:t>
            </a:r>
            <a:r>
              <a:rPr lang="en-US" b="1" dirty="0" err="1" smtClean="0">
                <a:solidFill>
                  <a:srgbClr val="002060"/>
                </a:solidFill>
                <a:latin typeface="Times New Roman" panose="02020603050405020304" pitchFamily="18" charset="0"/>
                <a:cs typeface="Times New Roman" panose="02020603050405020304" pitchFamily="18" charset="0"/>
              </a:rPr>
              <a:t>và</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hình</a:t>
            </a:r>
            <a:r>
              <a:rPr lang="en-US" b="1" dirty="0" smtClean="0">
                <a:solidFill>
                  <a:srgbClr val="002060"/>
                </a:solidFill>
                <a:latin typeface="Times New Roman" panose="02020603050405020304" pitchFamily="18" charset="0"/>
                <a:cs typeface="Times New Roman" panose="02020603050405020304" pitchFamily="18" charset="0"/>
              </a:rPr>
              <a:t> in</a:t>
            </a:r>
            <a:endParaRPr lang="vi-VN" b="1" dirty="0">
              <a:solidFill>
                <a:srgbClr val="002060"/>
              </a:solidFill>
            </a:endParaRPr>
          </a:p>
        </p:txBody>
      </p:sp>
      <p:sp>
        <p:nvSpPr>
          <p:cNvPr id="13" name="TextBox 12">
            <a:extLst>
              <a:ext uri="{FF2B5EF4-FFF2-40B4-BE49-F238E27FC236}">
                <a16:creationId xmlns:a16="http://schemas.microsoft.com/office/drawing/2014/main" id="{1D596D00-B241-80F9-3C10-4C7A9E859BDD}"/>
              </a:ext>
            </a:extLst>
          </p:cNvPr>
          <p:cNvSpPr txBox="1"/>
          <p:nvPr/>
        </p:nvSpPr>
        <p:spPr>
          <a:xfrm>
            <a:off x="253326" y="979260"/>
            <a:ext cx="4551756" cy="5932393"/>
          </a:xfrm>
          <a:prstGeom prst="rect">
            <a:avLst/>
          </a:prstGeom>
          <a:noFill/>
        </p:spPr>
        <p:txBody>
          <a:bodyPr wrap="square">
            <a:spAutoFit/>
          </a:bodyPr>
          <a:lstStyle/>
          <a:p>
            <a:pPr algn="just">
              <a:lnSpc>
                <a:spcPct val="115000"/>
              </a:lnSpc>
            </a:pP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Hình</a:t>
            </a:r>
            <a:r>
              <a:rPr lang="en-US" sz="2200" i="1" dirty="0">
                <a:solidFill>
                  <a:srgbClr val="FF0000"/>
                </a:solidFill>
                <a:effectLst/>
                <a:latin typeface="Times New Roman" panose="02020603050405020304" pitchFamily="18" charset="0"/>
                <a:ea typeface="Times New Roman" panose="02020603050405020304" pitchFamily="18" charset="0"/>
              </a:rPr>
              <a:t> in </a:t>
            </a:r>
            <a:r>
              <a:rPr lang="en-US" sz="2200" i="1" dirty="0" err="1">
                <a:solidFill>
                  <a:srgbClr val="FF0000"/>
                </a:solidFill>
                <a:effectLst/>
                <a:latin typeface="Times New Roman" panose="02020603050405020304" pitchFamily="18" charset="0"/>
                <a:ea typeface="Times New Roman" panose="02020603050405020304" pitchFamily="18" charset="0"/>
              </a:rPr>
              <a:t>được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tạo</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ra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từ</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những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vật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liệu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gì</a:t>
            </a:r>
            <a:r>
              <a:rPr lang="en-US" sz="2200" i="1" dirty="0" smtClean="0">
                <a:solidFill>
                  <a:srgbClr val="FF0000"/>
                </a:solidFill>
                <a:effectLst/>
                <a:latin typeface="Times New Roman" panose="02020603050405020304" pitchFamily="18" charset="0"/>
                <a:ea typeface="Times New Roman" panose="02020603050405020304" pitchFamily="18" charset="0"/>
              </a:rPr>
              <a:t>?</a:t>
            </a:r>
          </a:p>
          <a:p>
            <a:pPr algn="just">
              <a:lnSpc>
                <a:spcPct val="115000"/>
              </a:lnSpc>
            </a:pPr>
            <a:r>
              <a:rPr lang="en-US" sz="2200" i="1" dirty="0">
                <a:solidFill>
                  <a:srgbClr val="002060"/>
                </a:solidFill>
                <a:latin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Cây</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cải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ngọt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quả</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mướp</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đắng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củ</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cà</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rốt</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quả</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khế</a:t>
            </a:r>
            <a:r>
              <a:rPr lang="en-US" sz="2200" b="1" i="1" dirty="0" smtClean="0">
                <a:solidFill>
                  <a:srgbClr val="002060"/>
                </a:solidFill>
                <a:latin typeface="Times New Roman" panose="02020603050405020304" pitchFamily="18" charset="0"/>
                <a:cs typeface="Times New Roman" panose="02020603050405020304" pitchFamily="18" charset="0"/>
              </a:rPr>
              <a:t>…</a:t>
            </a:r>
            <a:endParaRPr lang="en-US" sz="2200" dirty="0">
              <a:solidFill>
                <a:srgbClr val="002060"/>
              </a:solidFill>
              <a:effectLst/>
              <a:latin typeface="Times New Roman" panose="02020603050405020304" pitchFamily="18" charset="0"/>
              <a:ea typeface="Times New Roman" panose="02020603050405020304" pitchFamily="18" charset="0"/>
            </a:endParaRPr>
          </a:p>
          <a:p>
            <a:pPr algn="just">
              <a:lnSpc>
                <a:spcPct val="115000"/>
              </a:lnSpc>
            </a:pP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Làm</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thế</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nào</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để</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các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vật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liệu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đó</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trở</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thành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khuôn</a:t>
            </a:r>
            <a:r>
              <a:rPr lang="en-US" sz="2200" i="1" dirty="0">
                <a:solidFill>
                  <a:srgbClr val="FF0000"/>
                </a:solidFill>
                <a:effectLst/>
                <a:latin typeface="Times New Roman" panose="02020603050405020304" pitchFamily="18" charset="0"/>
                <a:ea typeface="Times New Roman" panose="02020603050405020304" pitchFamily="18" charset="0"/>
              </a:rPr>
              <a:t> in</a:t>
            </a:r>
            <a:r>
              <a:rPr lang="en-US" sz="2200" i="1" dirty="0" smtClean="0">
                <a:solidFill>
                  <a:srgbClr val="FF0000"/>
                </a:solidFill>
                <a:effectLst/>
                <a:latin typeface="Times New Roman" panose="02020603050405020304" pitchFamily="18" charset="0"/>
                <a:ea typeface="Times New Roman" panose="02020603050405020304" pitchFamily="18" charset="0"/>
              </a:rPr>
              <a:t>?</a:t>
            </a:r>
          </a:p>
          <a:p>
            <a:pPr algn="just">
              <a:lnSpc>
                <a:spcPct val="115000"/>
              </a:lnSpc>
            </a:pP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Cây</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cải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ngọt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cắt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lá</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để</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lấy</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gốc</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quả</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mướp</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đắng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cắt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làm</a:t>
            </a:r>
            <a:r>
              <a:rPr lang="en-US" sz="2200" b="1" i="1" dirty="0">
                <a:solidFill>
                  <a:srgbClr val="002060"/>
                </a:solidFill>
                <a:latin typeface="Times New Roman" panose="02020603050405020304" pitchFamily="18" charset="0"/>
                <a:cs typeface="Times New Roman" panose="02020603050405020304" pitchFamily="18" charset="0"/>
              </a:rPr>
              <a:t> 2 </a:t>
            </a:r>
            <a:r>
              <a:rPr lang="en-US" sz="2200" b="1" i="1" dirty="0" err="1">
                <a:solidFill>
                  <a:srgbClr val="002060"/>
                </a:solidFill>
                <a:latin typeface="Times New Roman" panose="02020603050405020304" pitchFamily="18" charset="0"/>
                <a:cs typeface="Times New Roman" panose="02020603050405020304" pitchFamily="18" charset="0"/>
              </a:rPr>
              <a:t>hoặc</a:t>
            </a:r>
            <a:r>
              <a:rPr lang="en-US" sz="2200" b="1" i="1" dirty="0">
                <a:solidFill>
                  <a:srgbClr val="002060"/>
                </a:solidFill>
                <a:latin typeface="Times New Roman" panose="02020603050405020304" pitchFamily="18" charset="0"/>
                <a:cs typeface="Times New Roman" panose="02020603050405020304" pitchFamily="18" charset="0"/>
              </a:rPr>
              <a:t> 3 </a:t>
            </a:r>
            <a:r>
              <a:rPr lang="en-US" sz="2200" b="1" i="1" dirty="0" err="1">
                <a:solidFill>
                  <a:srgbClr val="002060"/>
                </a:solidFill>
                <a:latin typeface="Times New Roman" panose="02020603050405020304" pitchFamily="18" charset="0"/>
                <a:cs typeface="Times New Roman" panose="02020603050405020304" pitchFamily="18" charset="0"/>
              </a:rPr>
              <a:t>phần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cà</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rốt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cắt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làm</a:t>
            </a:r>
            <a:r>
              <a:rPr lang="en-US" sz="2200" b="1" i="1" dirty="0">
                <a:solidFill>
                  <a:srgbClr val="002060"/>
                </a:solidFill>
                <a:latin typeface="Times New Roman" panose="02020603050405020304" pitchFamily="18" charset="0"/>
                <a:cs typeface="Times New Roman" panose="02020603050405020304" pitchFamily="18" charset="0"/>
              </a:rPr>
              <a:t> 2 </a:t>
            </a:r>
            <a:r>
              <a:rPr lang="en-US" sz="2200" b="1" i="1" dirty="0" err="1">
                <a:solidFill>
                  <a:srgbClr val="002060"/>
                </a:solidFill>
                <a:latin typeface="Times New Roman" panose="02020603050405020304" pitchFamily="18" charset="0"/>
                <a:cs typeface="Times New Roman" panose="02020603050405020304" pitchFamily="18" charset="0"/>
              </a:rPr>
              <a:t>hoặc</a:t>
            </a:r>
            <a:r>
              <a:rPr lang="en-US" sz="2200" b="1" i="1" dirty="0">
                <a:solidFill>
                  <a:srgbClr val="002060"/>
                </a:solidFill>
                <a:latin typeface="Times New Roman" panose="02020603050405020304" pitchFamily="18" charset="0"/>
                <a:cs typeface="Times New Roman" panose="02020603050405020304" pitchFamily="18" charset="0"/>
              </a:rPr>
              <a:t> 3 </a:t>
            </a:r>
            <a:r>
              <a:rPr lang="en-US" sz="2200" b="1" i="1" dirty="0" err="1">
                <a:solidFill>
                  <a:srgbClr val="002060"/>
                </a:solidFill>
                <a:latin typeface="Times New Roman" panose="02020603050405020304" pitchFamily="18" charset="0"/>
                <a:cs typeface="Times New Roman" panose="02020603050405020304" pitchFamily="18" charset="0"/>
              </a:rPr>
              <a:t>phần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rồi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tỉa</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cạnh</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để</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làm</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hoa</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quả</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khế</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cắt</a:t>
            </a:r>
            <a:r>
              <a:rPr lang="en-US" sz="2200" b="1" i="1" dirty="0" smtClean="0">
                <a:solidFill>
                  <a:srgbClr val="002060"/>
                </a:solidFill>
                <a:latin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cs typeface="Times New Roman" panose="02020603050405020304" pitchFamily="18" charset="0"/>
              </a:rPr>
              <a:t>làm</a:t>
            </a:r>
            <a:r>
              <a:rPr lang="en-US" sz="2200" b="1" i="1" dirty="0" smtClean="0">
                <a:solidFill>
                  <a:srgbClr val="002060"/>
                </a:solidFill>
                <a:latin typeface="Times New Roman" panose="02020603050405020304" pitchFamily="18" charset="0"/>
                <a:cs typeface="Times New Roman" panose="02020603050405020304" pitchFamily="18" charset="0"/>
              </a:rPr>
              <a:t> 2, </a:t>
            </a:r>
            <a:r>
              <a:rPr lang="en-US" sz="2200" b="1" i="1" dirty="0" err="1">
                <a:solidFill>
                  <a:srgbClr val="002060"/>
                </a:solidFill>
                <a:latin typeface="Times New Roman" panose="02020603050405020304" pitchFamily="18" charset="0"/>
                <a:cs typeface="Times New Roman" panose="02020603050405020304" pitchFamily="18" charset="0"/>
              </a:rPr>
              <a:t>tạo</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khuôn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smtClean="0">
                <a:solidFill>
                  <a:srgbClr val="002060"/>
                </a:solidFill>
                <a:latin typeface="Times New Roman" panose="02020603050405020304" pitchFamily="18" charset="0"/>
                <a:cs typeface="Times New Roman" panose="02020603050405020304" pitchFamily="18" charset="0"/>
              </a:rPr>
              <a:t>in.</a:t>
            </a:r>
            <a:endParaRPr lang="en-US" sz="2200" dirty="0">
              <a:solidFill>
                <a:srgbClr val="002060"/>
              </a:solidFill>
              <a:effectLst/>
              <a:latin typeface="Times New Roman" panose="02020603050405020304" pitchFamily="18" charset="0"/>
              <a:ea typeface="Times New Roman" panose="02020603050405020304" pitchFamily="18" charset="0"/>
            </a:endParaRPr>
          </a:p>
          <a:p>
            <a:pPr algn="just">
              <a:lnSpc>
                <a:spcPct val="115000"/>
              </a:lnSpc>
            </a:pP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Màu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sắc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của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hình</a:t>
            </a:r>
            <a:r>
              <a:rPr lang="en-US" sz="2200" i="1" dirty="0">
                <a:solidFill>
                  <a:srgbClr val="FF0000"/>
                </a:solidFill>
                <a:effectLst/>
                <a:latin typeface="Times New Roman" panose="02020603050405020304" pitchFamily="18" charset="0"/>
                <a:ea typeface="Times New Roman" panose="02020603050405020304" pitchFamily="18" charset="0"/>
              </a:rPr>
              <a:t> in </a:t>
            </a:r>
            <a:r>
              <a:rPr lang="en-US" sz="2200" i="1" dirty="0" err="1">
                <a:solidFill>
                  <a:srgbClr val="FF0000"/>
                </a:solidFill>
                <a:effectLst/>
                <a:latin typeface="Times New Roman" panose="02020603050405020304" pitchFamily="18" charset="0"/>
                <a:ea typeface="Times New Roman" panose="02020603050405020304" pitchFamily="18" charset="0"/>
              </a:rPr>
              <a:t>được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tạo</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ra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bằng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cách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nào</a:t>
            </a:r>
            <a:r>
              <a:rPr lang="en-US" sz="2200" i="1" dirty="0" smtClean="0">
                <a:solidFill>
                  <a:srgbClr val="FF0000"/>
                </a:solidFill>
                <a:effectLst/>
                <a:latin typeface="Times New Roman" panose="02020603050405020304" pitchFamily="18" charset="0"/>
                <a:ea typeface="Times New Roman" panose="02020603050405020304" pitchFamily="18" charset="0"/>
              </a:rPr>
              <a:t>?</a:t>
            </a:r>
          </a:p>
          <a:p>
            <a:pPr algn="just">
              <a:lnSpc>
                <a:spcPct val="115000"/>
              </a:lnSpc>
            </a:pP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khuôn</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2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2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2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2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in.</a:t>
            </a:r>
            <a:endParaRPr lang="vi-VN" sz="2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094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barn(inVertical)">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circle(in)">
                                      <p:cBhvr>
                                        <p:cTn id="30" dur="20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animEffect transition="in" filter="fade">
                                      <p:cBhvr>
                                        <p:cTn id="39" dur="500"/>
                                        <p:tgtEl>
                                          <p:spTgt spid="1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Effect transition="in" filter="wipe(down)">
                                      <p:cBhvr>
                                        <p:cTn id="44"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80383F7-6F28-2D08-9CB8-2480B8FAF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71"/>
            <a:ext cx="12192000" cy="6858000"/>
          </a:xfrm>
          <a:prstGeom prst="rect">
            <a:avLst/>
          </a:prstGeom>
        </p:spPr>
      </p:pic>
      <p:sp>
        <p:nvSpPr>
          <p:cNvPr id="6" name="Content Placeholder 4">
            <a:extLst>
              <a:ext uri="{FF2B5EF4-FFF2-40B4-BE49-F238E27FC236}">
                <a16:creationId xmlns:a16="http://schemas.microsoft.com/office/drawing/2014/main" id="{02FEDF6D-B35A-40FB-8FB3-25D44212A7CA}"/>
              </a:ext>
            </a:extLst>
          </p:cNvPr>
          <p:cNvSpPr txBox="1">
            <a:spLocks/>
          </p:cNvSpPr>
          <p:nvPr/>
        </p:nvSpPr>
        <p:spPr>
          <a:xfrm>
            <a:off x="475803" y="181405"/>
            <a:ext cx="7224879" cy="4247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rau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dùng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khuôn</a:t>
            </a:r>
            <a:r>
              <a:rPr lang="en-US" sz="2400" b="1" dirty="0" smtClean="0">
                <a:solidFill>
                  <a:srgbClr val="FF0000"/>
                </a:solidFill>
                <a:latin typeface="Times New Roman" panose="02020603050405020304" pitchFamily="18" charset="0"/>
                <a:cs typeface="Times New Roman" panose="02020603050405020304" pitchFamily="18" charset="0"/>
              </a:rPr>
              <a:t> in</a:t>
            </a:r>
            <a:endParaRPr lang="vi-VN" b="1" dirty="0">
              <a:solidFill>
                <a:srgbClr val="00206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506"/>
            <a:ext cx="2807855" cy="25081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703" y="957491"/>
            <a:ext cx="3060315" cy="252997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 y="4173530"/>
            <a:ext cx="3654685" cy="250807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746" y="4285673"/>
            <a:ext cx="3058438" cy="219429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7018" y="983766"/>
            <a:ext cx="2899420" cy="254080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2606" y="4285674"/>
            <a:ext cx="3390598" cy="219429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1829" y="912798"/>
            <a:ext cx="2087952" cy="2288323"/>
          </a:xfrm>
          <a:prstGeom prst="rect">
            <a:avLst/>
          </a:prstGeom>
        </p:spPr>
      </p:pic>
    </p:spTree>
    <p:extLst>
      <p:ext uri="{BB962C8B-B14F-4D97-AF65-F5344CB8AC3E}">
        <p14:creationId xmlns:p14="http://schemas.microsoft.com/office/powerpoint/2010/main" val="3018027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F4C9-3F2C-8E9B-39F2-ED0FCF8C2C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D27242-26B7-E8A5-3AB0-A4ED28FBFC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0383F7-6F28-2D08-9CB8-2480B8FAF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861"/>
            <a:ext cx="12192000" cy="6858000"/>
          </a:xfrm>
          <a:prstGeom prst="rect">
            <a:avLst/>
          </a:prstGeom>
        </p:spPr>
      </p:pic>
      <p:pic>
        <p:nvPicPr>
          <p:cNvPr id="6" name="Picture 5">
            <a:extLst>
              <a:ext uri="{FF2B5EF4-FFF2-40B4-BE49-F238E27FC236}">
                <a16:creationId xmlns:a16="http://schemas.microsoft.com/office/drawing/2014/main" id="{69E6FF51-561A-371B-FEF7-3E9D3A91A089}"/>
              </a:ext>
            </a:extLst>
          </p:cNvPr>
          <p:cNvPicPr>
            <a:picLocks noChangeAspect="1"/>
          </p:cNvPicPr>
          <p:nvPr/>
        </p:nvPicPr>
        <p:blipFill>
          <a:blip r:embed="rId3"/>
          <a:stretch>
            <a:fillRect/>
          </a:stretch>
        </p:blipFill>
        <p:spPr>
          <a:xfrm>
            <a:off x="557212" y="2163835"/>
            <a:ext cx="3609975" cy="2305050"/>
          </a:xfrm>
          <a:prstGeom prst="rect">
            <a:avLst/>
          </a:prstGeom>
        </p:spPr>
      </p:pic>
      <p:pic>
        <p:nvPicPr>
          <p:cNvPr id="7" name="Picture 6">
            <a:extLst>
              <a:ext uri="{FF2B5EF4-FFF2-40B4-BE49-F238E27FC236}">
                <a16:creationId xmlns:a16="http://schemas.microsoft.com/office/drawing/2014/main" id="{0E0E0D58-DCEC-69D7-948A-BE7D90C1577D}"/>
              </a:ext>
            </a:extLst>
          </p:cNvPr>
          <p:cNvPicPr>
            <a:picLocks noChangeAspect="1"/>
          </p:cNvPicPr>
          <p:nvPr/>
        </p:nvPicPr>
        <p:blipFill>
          <a:blip r:embed="rId4"/>
          <a:stretch>
            <a:fillRect/>
          </a:stretch>
        </p:blipFill>
        <p:spPr>
          <a:xfrm>
            <a:off x="4401774" y="2139047"/>
            <a:ext cx="2933700" cy="2038350"/>
          </a:xfrm>
          <a:prstGeom prst="rect">
            <a:avLst/>
          </a:prstGeom>
        </p:spPr>
      </p:pic>
      <p:pic>
        <p:nvPicPr>
          <p:cNvPr id="8" name="Picture 7">
            <a:extLst>
              <a:ext uri="{FF2B5EF4-FFF2-40B4-BE49-F238E27FC236}">
                <a16:creationId xmlns:a16="http://schemas.microsoft.com/office/drawing/2014/main" id="{32AF9AE2-BA87-87A5-4680-DA7ADD212DFF}"/>
              </a:ext>
            </a:extLst>
          </p:cNvPr>
          <p:cNvPicPr>
            <a:picLocks noChangeAspect="1"/>
          </p:cNvPicPr>
          <p:nvPr/>
        </p:nvPicPr>
        <p:blipFill>
          <a:blip r:embed="rId5"/>
          <a:stretch>
            <a:fillRect/>
          </a:stretch>
        </p:blipFill>
        <p:spPr>
          <a:xfrm>
            <a:off x="7565962" y="2246551"/>
            <a:ext cx="2353832" cy="1740744"/>
          </a:xfrm>
          <a:prstGeom prst="rect">
            <a:avLst/>
          </a:prstGeom>
        </p:spPr>
      </p:pic>
      <p:sp>
        <p:nvSpPr>
          <p:cNvPr id="10" name="TextBox 9">
            <a:extLst>
              <a:ext uri="{FF2B5EF4-FFF2-40B4-BE49-F238E27FC236}">
                <a16:creationId xmlns:a16="http://schemas.microsoft.com/office/drawing/2014/main" id="{C7C98523-7FC7-617C-9960-5C5672A40361}"/>
              </a:ext>
            </a:extLst>
          </p:cNvPr>
          <p:cNvSpPr txBox="1"/>
          <p:nvPr/>
        </p:nvSpPr>
        <p:spPr>
          <a:xfrm>
            <a:off x="1047420" y="1295015"/>
            <a:ext cx="6910181" cy="548099"/>
          </a:xfrm>
          <a:prstGeom prst="rect">
            <a:avLst/>
          </a:prstGeom>
          <a:noFill/>
        </p:spPr>
        <p:txBody>
          <a:bodyPr wrap="square">
            <a:spAutoFit/>
          </a:bodyPr>
          <a:lstStyle/>
          <a:p>
            <a:pPr algn="just">
              <a:lnSpc>
                <a:spcPct val="115000"/>
              </a:lnSpc>
            </a:pP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Để</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tạo</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nền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trang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trí</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cần</a:t>
            </a:r>
            <a:r>
              <a:rPr lang="en-US" sz="2800" b="1" i="1" dirty="0">
                <a:solidFill>
                  <a:srgbClr val="002060"/>
                </a:solidFill>
                <a:effectLst/>
                <a:latin typeface="Times New Roman" panose="02020603050405020304" pitchFamily="18" charset="0"/>
                <a:ea typeface="Times New Roman" panose="02020603050405020304" pitchFamily="18" charset="0"/>
              </a:rPr>
              <a:t> bao </a:t>
            </a:r>
            <a:r>
              <a:rPr lang="en-US" sz="2800" b="1" i="1" dirty="0" err="1">
                <a:solidFill>
                  <a:srgbClr val="002060"/>
                </a:solidFill>
                <a:effectLst/>
                <a:latin typeface="Times New Roman" panose="02020603050405020304" pitchFamily="18" charset="0"/>
                <a:ea typeface="Times New Roman" panose="02020603050405020304" pitchFamily="18" charset="0"/>
              </a:rPr>
              <a:t>nhiêu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bước</a:t>
            </a:r>
            <a:r>
              <a:rPr lang="en-US" sz="2800" b="1" i="1" dirty="0">
                <a:solidFill>
                  <a:srgbClr val="002060"/>
                </a:solidFill>
                <a:effectLst/>
                <a:latin typeface="Times New Roman" panose="02020603050405020304" pitchFamily="18" charset="0"/>
                <a:ea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D0E7FF8B-6BF9-E73C-C282-8DDB8AC19A1B}"/>
              </a:ext>
            </a:extLst>
          </p:cNvPr>
          <p:cNvSpPr txBox="1"/>
          <p:nvPr/>
        </p:nvSpPr>
        <p:spPr>
          <a:xfrm>
            <a:off x="1254682" y="4757386"/>
            <a:ext cx="5825010" cy="548099"/>
          </a:xfrm>
          <a:prstGeom prst="rect">
            <a:avLst/>
          </a:prstGeom>
          <a:noFill/>
        </p:spPr>
        <p:txBody>
          <a:bodyPr wrap="square">
            <a:spAutoFit/>
          </a:bodyPr>
          <a:lstStyle/>
          <a:p>
            <a:pPr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rPr>
              <a:t>+ B1: </a:t>
            </a:r>
            <a:r>
              <a:rPr lang="en-US" sz="2800" dirty="0" err="1">
                <a:solidFill>
                  <a:srgbClr val="FF0000"/>
                </a:solidFill>
                <a:effectLst/>
                <a:latin typeface="Times New Roman" panose="02020603050405020304" pitchFamily="18" charset="0"/>
                <a:ea typeface="Times New Roman" panose="02020603050405020304" pitchFamily="18" charset="0"/>
              </a:rPr>
              <a:t>Tạo</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khuôn</a:t>
            </a:r>
            <a:r>
              <a:rPr lang="en-US" sz="2800" dirty="0">
                <a:solidFill>
                  <a:srgbClr val="FF0000"/>
                </a:solidFill>
                <a:effectLst/>
                <a:latin typeface="Times New Roman" panose="02020603050405020304" pitchFamily="18" charset="0"/>
                <a:ea typeface="Times New Roman" panose="02020603050405020304" pitchFamily="18" charset="0"/>
              </a:rPr>
              <a:t> in </a:t>
            </a:r>
            <a:r>
              <a:rPr lang="en-US" sz="2800" dirty="0" err="1">
                <a:solidFill>
                  <a:srgbClr val="FF0000"/>
                </a:solidFill>
                <a:effectLst/>
                <a:latin typeface="Times New Roman" panose="02020603050405020304" pitchFamily="18" charset="0"/>
                <a:ea typeface="Times New Roman" panose="02020603050405020304" pitchFamily="18" charset="0"/>
              </a:rPr>
              <a:t>từ</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liệu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sẵn</a:t>
            </a:r>
            <a:r>
              <a:rPr lang="en-US" sz="2800" dirty="0">
                <a:solidFill>
                  <a:srgbClr val="FF0000"/>
                </a:solidFill>
                <a:effectLst/>
                <a:latin typeface="Times New Roman" panose="02020603050405020304" pitchFamily="18" charset="0"/>
                <a:ea typeface="Times New Roman" panose="02020603050405020304" pitchFamily="18" charset="0"/>
              </a:rPr>
              <a:t>. </a:t>
            </a:r>
          </a:p>
        </p:txBody>
      </p:sp>
      <p:sp>
        <p:nvSpPr>
          <p:cNvPr id="12" name="Content Placeholder 4">
            <a:extLst>
              <a:ext uri="{FF2B5EF4-FFF2-40B4-BE49-F238E27FC236}">
                <a16:creationId xmlns:a16="http://schemas.microsoft.com/office/drawing/2014/main" id="{02FEDF6D-B35A-40FB-8FB3-25D44212A7CA}"/>
              </a:ext>
            </a:extLst>
          </p:cNvPr>
          <p:cNvSpPr txBox="1">
            <a:spLocks/>
          </p:cNvSpPr>
          <p:nvPr/>
        </p:nvSpPr>
        <p:spPr>
          <a:xfrm>
            <a:off x="475804" y="465020"/>
            <a:ext cx="6982832" cy="4801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in.</a:t>
            </a:r>
            <a:endParaRPr 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347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9B93-22B1-6CDA-D435-8D4A5C95E8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B258C5-759E-C0C9-81CB-7C9D9F0553C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783CF8-360A-5C81-CA12-FCC502E06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54"/>
            <a:ext cx="12192000" cy="6858000"/>
          </a:xfrm>
          <a:prstGeom prst="rect">
            <a:avLst/>
          </a:prstGeom>
        </p:spPr>
      </p:pic>
      <p:pic>
        <p:nvPicPr>
          <p:cNvPr id="5" name="Picture 4">
            <a:extLst>
              <a:ext uri="{FF2B5EF4-FFF2-40B4-BE49-F238E27FC236}">
                <a16:creationId xmlns:a16="http://schemas.microsoft.com/office/drawing/2014/main" id="{B024E591-DE7F-C4E3-F691-81B9E1B3712C}"/>
              </a:ext>
            </a:extLst>
          </p:cNvPr>
          <p:cNvPicPr>
            <a:picLocks noChangeAspect="1"/>
          </p:cNvPicPr>
          <p:nvPr/>
        </p:nvPicPr>
        <p:blipFill>
          <a:blip r:embed="rId3"/>
          <a:stretch>
            <a:fillRect/>
          </a:stretch>
        </p:blipFill>
        <p:spPr>
          <a:xfrm>
            <a:off x="792548" y="924480"/>
            <a:ext cx="4553862" cy="16624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1C2BFDA-7F21-4089-EDA4-BB5588EC5147}"/>
              </a:ext>
            </a:extLst>
          </p:cNvPr>
          <p:cNvPicPr>
            <a:picLocks noChangeAspect="1"/>
          </p:cNvPicPr>
          <p:nvPr/>
        </p:nvPicPr>
        <p:blipFill>
          <a:blip r:embed="rId4"/>
          <a:stretch>
            <a:fillRect/>
          </a:stretch>
        </p:blipFill>
        <p:spPr>
          <a:xfrm>
            <a:off x="352068" y="3463222"/>
            <a:ext cx="3167005" cy="212327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5987185-39B2-5F74-8CFE-39FE479C9AF0}"/>
              </a:ext>
            </a:extLst>
          </p:cNvPr>
          <p:cNvPicPr>
            <a:picLocks noChangeAspect="1"/>
          </p:cNvPicPr>
          <p:nvPr/>
        </p:nvPicPr>
        <p:blipFill>
          <a:blip r:embed="rId5"/>
          <a:stretch>
            <a:fillRect/>
          </a:stretch>
        </p:blipFill>
        <p:spPr>
          <a:xfrm>
            <a:off x="7378329" y="3374284"/>
            <a:ext cx="3384191" cy="22575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A06E65-B69D-88B1-0FC1-77460CC90793}"/>
              </a:ext>
            </a:extLst>
          </p:cNvPr>
          <p:cNvPicPr>
            <a:picLocks noChangeAspect="1"/>
          </p:cNvPicPr>
          <p:nvPr/>
        </p:nvPicPr>
        <p:blipFill>
          <a:blip r:embed="rId6"/>
          <a:stretch>
            <a:fillRect/>
          </a:stretch>
        </p:blipFill>
        <p:spPr>
          <a:xfrm>
            <a:off x="3942767" y="3382228"/>
            <a:ext cx="3157277" cy="2204274"/>
          </a:xfrm>
          <a:prstGeom prst="rect">
            <a:avLst/>
          </a:prstGeom>
          <a:ln>
            <a:noFill/>
          </a:ln>
          <a:effectLst>
            <a:outerShdw blurRad="292100" dist="139700" dir="2700000" algn="tl" rotWithShape="0">
              <a:srgbClr val="333333">
                <a:alpha val="65000"/>
              </a:srgbClr>
            </a:outerShdw>
          </a:effectLst>
        </p:spPr>
      </p:pic>
      <p:sp>
        <p:nvSpPr>
          <p:cNvPr id="9" name="Content Placeholder 4">
            <a:extLst>
              <a:ext uri="{FF2B5EF4-FFF2-40B4-BE49-F238E27FC236}">
                <a16:creationId xmlns:a16="http://schemas.microsoft.com/office/drawing/2014/main" id="{3A1333CA-9CE6-5C2C-3B92-5C34A9C9B5F2}"/>
              </a:ext>
            </a:extLst>
          </p:cNvPr>
          <p:cNvSpPr txBox="1">
            <a:spLocks/>
          </p:cNvSpPr>
          <p:nvPr/>
        </p:nvSpPr>
        <p:spPr>
          <a:xfrm>
            <a:off x="304797" y="156450"/>
            <a:ext cx="7271660" cy="5355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in.</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435DA33-8493-E7CB-3CD4-564B80770D5B}"/>
              </a:ext>
            </a:extLst>
          </p:cNvPr>
          <p:cNvSpPr txBox="1"/>
          <p:nvPr/>
        </p:nvSpPr>
        <p:spPr>
          <a:xfrm>
            <a:off x="1604750" y="5770499"/>
            <a:ext cx="7774381" cy="1083374"/>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ea typeface="Times New Roman" panose="02020603050405020304" pitchFamily="18" charset="0"/>
              </a:rPr>
              <a:t>+ B3: In </a:t>
            </a:r>
            <a:r>
              <a:rPr lang="en-US" sz="2800" b="1" dirty="0" err="1">
                <a:solidFill>
                  <a:srgbClr val="FF0000"/>
                </a:solidFill>
                <a:effectLst/>
                <a:latin typeface="Times New Roman" panose="02020603050405020304" pitchFamily="18" charset="0"/>
                <a:ea typeface="Times New Roman" panose="02020603050405020304" pitchFamily="18" charset="0"/>
              </a:rPr>
              <a:t>theo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hình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thức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lặp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lại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với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khoảng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đều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nhau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trên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toàn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bộ</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mặt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giấy</a:t>
            </a:r>
            <a:r>
              <a:rPr lang="en-US" sz="2800" b="1" dirty="0">
                <a:solidFill>
                  <a:srgbClr val="FF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5728B98D-DCE4-502A-F13D-18212FB6C692}"/>
              </a:ext>
            </a:extLst>
          </p:cNvPr>
          <p:cNvSpPr txBox="1"/>
          <p:nvPr/>
        </p:nvSpPr>
        <p:spPr>
          <a:xfrm>
            <a:off x="5503161" y="1290302"/>
            <a:ext cx="4485569" cy="587853"/>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ea typeface="Times New Roman" panose="02020603050405020304" pitchFamily="18" charset="0"/>
              </a:rPr>
              <a:t>+ B2: </a:t>
            </a:r>
            <a:r>
              <a:rPr lang="en-US" sz="2800" b="1" dirty="0" err="1">
                <a:solidFill>
                  <a:srgbClr val="FF0000"/>
                </a:solidFill>
                <a:effectLst/>
                <a:latin typeface="Times New Roman" panose="02020603050405020304" pitchFamily="18" charset="0"/>
                <a:ea typeface="Times New Roman" panose="02020603050405020304" pitchFamily="18" charset="0"/>
              </a:rPr>
              <a:t>Bôi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màu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khuôn</a:t>
            </a:r>
            <a:r>
              <a:rPr lang="en-US" sz="2800" b="1" dirty="0">
                <a:solidFill>
                  <a:srgbClr val="FF0000"/>
                </a:solidFill>
                <a:effectLst/>
                <a:latin typeface="Times New Roman" panose="02020603050405020304" pitchFamily="18" charset="0"/>
                <a:ea typeface="Times New Roman" panose="02020603050405020304" pitchFamily="18" charset="0"/>
              </a:rPr>
              <a:t> in </a:t>
            </a:r>
          </a:p>
        </p:txBody>
      </p:sp>
    </p:spTree>
    <p:extLst>
      <p:ext uri="{BB962C8B-B14F-4D97-AF65-F5344CB8AC3E}">
        <p14:creationId xmlns:p14="http://schemas.microsoft.com/office/powerpoint/2010/main" val="3518097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386</Words>
  <Application>Microsoft Office PowerPoint</Application>
  <PresentationFormat>Widescreen</PresentationFormat>
  <Paragraphs>30</Paragraphs>
  <Slides>14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61</cp:revision>
  <dcterms:created xsi:type="dcterms:W3CDTF">2023-08-04T16:01:26Z</dcterms:created>
  <dcterms:modified xsi:type="dcterms:W3CDTF">2025-12-15T01:35:58Z</dcterms:modified>
</cp:coreProperties>
</file>