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15"/>
  </p:notesMasterIdLst>
  <p:sldIdLst>
    <p:sldId id="482" r:id="rId2"/>
    <p:sldId id="543" r:id="rId3"/>
    <p:sldId id="563" r:id="rId4"/>
    <p:sldId id="542" r:id="rId5"/>
    <p:sldId id="575" r:id="rId6"/>
    <p:sldId id="576" r:id="rId7"/>
    <p:sldId id="555" r:id="rId8"/>
    <p:sldId id="556" r:id="rId9"/>
    <p:sldId id="577" r:id="rId10"/>
    <p:sldId id="569" r:id="rId11"/>
    <p:sldId id="571" r:id="rId12"/>
    <p:sldId id="574" r:id="rId13"/>
    <p:sldId id="566" r:id="rId14"/>
  </p:sldIdLst>
  <p:sldSz cx="12192000" cy="6858000"/>
  <p:notesSz cx="6858000" cy="9144000"/>
  <p:custDataLst>
    <p:tags r:id="rId16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BF4D9"/>
    <a:srgbClr val="1713CB"/>
    <a:srgbClr val="66FF66"/>
    <a:srgbClr val="FF0000"/>
    <a:srgbClr val="CCFFFF"/>
    <a:srgbClr val="FFFFCC"/>
    <a:srgbClr val="FFFFFF"/>
    <a:srgbClr val="FFFF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20000" autoAdjust="0"/>
    <p:restoredTop sz="94660"/>
  </p:normalViewPr>
  <p:slideViewPr>
    <p:cSldViewPr>
      <p:cViewPr>
        <p:scale>
          <a:sx n="112" d="100"/>
          <a:sy n="112" d="100"/>
        </p:scale>
        <p:origin x="1212" y="90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D723B26E-D55F-4B50-B7A1-C5E80E76B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189778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23D28A-D2FA-4145-AA81-B5334A4E6D6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53029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0EFC94-1DAE-48B1-A99A-EDA72639E39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92986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8D8E6A-4F95-4FB5-B2DE-37AF3DF6983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38105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BF5A8-C66B-4C82-B64F-202214B1E11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96042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5F20CF-37DD-4756-B0CE-7E9F35229BF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54987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F3020E-0408-4278-8DE1-10D8C6327FA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52495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DA7699-CF97-4E51-9FF3-E2768FD4708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8250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4AE72E-F5B3-461E-9529-3F334D0F994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50345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4C9FA9-93BD-4046-B289-B70DC4A5A6D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75932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B70B9D-8ADF-4B4B-83C4-E176DEDECBD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56079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118CA4-1BF8-4E12-842C-F5563AB749F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02253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4FD90F9-5570-4A05-A2CF-9A22C5C428E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37711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16.png"/><Relationship Id="rId4" Type="http://schemas.microsoft.com/office/2007/relationships/hdphoto" Target="../media/hdphoto6.wdp"/><Relationship Id="rId9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3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9.png"/><Relationship Id="rId3" Type="http://schemas.openxmlformats.org/officeDocument/2006/relationships/audio" Target="../media/audio2.wav"/><Relationship Id="rId7" Type="http://schemas.openxmlformats.org/officeDocument/2006/relationships/image" Target="../media/image4.png"/><Relationship Id="rId12" Type="http://schemas.microsoft.com/office/2007/relationships/hdphoto" Target="../media/hdphoto4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5.wav"/><Relationship Id="rId11" Type="http://schemas.openxmlformats.org/officeDocument/2006/relationships/image" Target="../media/image8.png"/><Relationship Id="rId5" Type="http://schemas.openxmlformats.org/officeDocument/2006/relationships/audio" Target="../media/audio4.wav"/><Relationship Id="rId10" Type="http://schemas.openxmlformats.org/officeDocument/2006/relationships/image" Target="../media/image7.png"/><Relationship Id="rId4" Type="http://schemas.openxmlformats.org/officeDocument/2006/relationships/audio" Target="../media/audio3.wav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14.png"/><Relationship Id="rId4" Type="http://schemas.microsoft.com/office/2007/relationships/hdphoto" Target="../media/hdphoto6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microsoft.com/office/2007/relationships/hdphoto" Target="../media/hdphoto6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6464201" y="2204864"/>
            <a:ext cx="4279477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36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3 – CHỦ ĐỀ 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0C891B2-5536-473E-978C-89BA28AA1C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colorTemperature colorTemp="5300"/>
                    </a14:imgEffect>
                    <a14:imgEffect>
                      <a14:saturation sat="20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501588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FCEE1C6-4141-45DB-9773-AA5A372152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16080" y="2806877"/>
            <a:ext cx="3263492" cy="326349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938D98B-47A4-454C-9AE9-9C5D03834E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19680" y="0"/>
            <a:ext cx="7172320" cy="20690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1009"/>
    </mc:Choice>
    <mc:Fallback>
      <p:transition spd="slow" advTm="11009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63158E2A-327E-4A9B-A512-91E9C30E7346}"/>
              </a:ext>
            </a:extLst>
          </p:cNvPr>
          <p:cNvGrpSpPr/>
          <p:nvPr/>
        </p:nvGrpSpPr>
        <p:grpSpPr>
          <a:xfrm>
            <a:off x="911424" y="1124744"/>
            <a:ext cx="10369152" cy="5101138"/>
            <a:chOff x="7968208" y="-2937582"/>
            <a:chExt cx="9217024" cy="5368869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:a16="http://schemas.microsoft.com/office/drawing/2014/main" xmlns="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369" t="1056" r="1369"/>
            <a:stretch/>
          </p:blipFill>
          <p:spPr bwMode="auto">
            <a:xfrm>
              <a:off x="7968208" y="-2937582"/>
              <a:ext cx="9217024" cy="5368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xmlns="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95680" y="-1223459"/>
              <a:ext cx="4162096" cy="1526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algn="ctr" eaLnBrk="1" hangingPunct="1"/>
              <a:r>
                <a:rPr lang="en-US" sz="4400" b="1" dirty="0">
                  <a:latin typeface="Cambria" pitchFamily="18" charset="0"/>
                  <a:cs typeface="Times New Roman" pitchFamily="18" charset="0"/>
                </a:rPr>
                <a:t>NGHE VÀ GÕ ĐỆM</a:t>
              </a:r>
            </a:p>
            <a:p>
              <a:pPr algn="ctr" eaLnBrk="1" hangingPunct="1"/>
              <a:r>
                <a:rPr lang="en-US" sz="4400" b="1" dirty="0">
                  <a:latin typeface="Cambria" pitchFamily="18" charset="0"/>
                  <a:cs typeface="Times New Roman" pitchFamily="18" charset="0"/>
                </a:rPr>
                <a:t>THEO BÀI HÁT</a:t>
              </a:r>
            </a:p>
          </p:txBody>
        </p:sp>
      </p:grpSp>
      <p:pic>
        <p:nvPicPr>
          <p:cNvPr id="8" name="Picture 13">
            <a:extLst>
              <a:ext uri="{FF2B5EF4-FFF2-40B4-BE49-F238E27FC236}">
                <a16:creationId xmlns:a16="http://schemas.microsoft.com/office/drawing/2014/main" xmlns="" id="{1A76EE6C-AE49-404C-A29D-8597CB49C8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03" t="51438" r="43272" b="25118"/>
          <a:stretch/>
        </p:blipFill>
        <p:spPr bwMode="auto">
          <a:xfrm>
            <a:off x="968831" y="332656"/>
            <a:ext cx="2894922" cy="95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937444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2050" name="Picture 9" descr="20220526102738_wm_sgv-am-nhac-3">
            <a:extLst>
              <a:ext uri="{FF2B5EF4-FFF2-40B4-BE49-F238E27FC236}">
                <a16:creationId xmlns:a16="http://schemas.microsoft.com/office/drawing/2014/main" xmlns="" id="{8EC2BD94-BE82-5CF6-417D-4AA8A5184D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lum contrast="40000"/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350" t="8044" r="6102" b="10333"/>
          <a:stretch/>
        </p:blipFill>
        <p:spPr bwMode="auto">
          <a:xfrm>
            <a:off x="5674392" y="298366"/>
            <a:ext cx="5966224" cy="5894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C7D9152-F92C-4E33-B5BD-A8622D2104B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200" t="47330" r="13713" b="10689"/>
          <a:stretch/>
        </p:blipFill>
        <p:spPr>
          <a:xfrm>
            <a:off x="1199456" y="211500"/>
            <a:ext cx="3312368" cy="177734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D8E2AF0B-CE07-4D4B-80FD-493FFE4F4F8B}"/>
              </a:ext>
            </a:extLst>
          </p:cNvPr>
          <p:cNvSpPr/>
          <p:nvPr/>
        </p:nvSpPr>
        <p:spPr>
          <a:xfrm>
            <a:off x="1692631" y="476672"/>
            <a:ext cx="2326018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NGHE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348572C-BC7A-C02F-5323-10B318205BC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8064" y="1891690"/>
            <a:ext cx="5341902" cy="240140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1B171AF1-C55B-9EFF-E424-3B981099416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15480" y="4293096"/>
            <a:ext cx="3546953" cy="1946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09132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 NGỢI TỔ QUỐ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DBA1A7D-0F59-4A0C-B6DC-0C25553588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4068292-F4A7-98E3-6D63-C78AAAF331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839" y="2988050"/>
            <a:ext cx="11233248" cy="32115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937FA21-EB27-FC86-C343-CE755FF49CF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690"/>
          <a:stretch/>
        </p:blipFill>
        <p:spPr>
          <a:xfrm>
            <a:off x="383724" y="229000"/>
            <a:ext cx="11389478" cy="269594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ED2D85F-651A-5389-89CD-AEA6BCF8E084}"/>
              </a:ext>
            </a:extLst>
          </p:cNvPr>
          <p:cNvGrpSpPr/>
          <p:nvPr/>
        </p:nvGrpSpPr>
        <p:grpSpPr>
          <a:xfrm>
            <a:off x="982395" y="2213449"/>
            <a:ext cx="9825130" cy="2861676"/>
            <a:chOff x="982395" y="2213449"/>
            <a:chExt cx="9825130" cy="2861676"/>
          </a:xfrm>
        </p:grpSpPr>
        <p:sp>
          <p:nvSpPr>
            <p:cNvPr id="10" name="Rectangle 5">
              <a:extLst>
                <a:ext uri="{FF2B5EF4-FFF2-40B4-BE49-F238E27FC236}">
                  <a16:creationId xmlns:a16="http://schemas.microsoft.com/office/drawing/2014/main" xmlns="" id="{35A65749-76E2-E0C5-A57E-F634FBD21B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28048" y="2213449"/>
              <a:ext cx="4279477" cy="5270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5243" tIns="47621" rIns="95243" bIns="47621">
              <a:spAutoFit/>
            </a:bodyPr>
            <a:lstStyle/>
            <a:p>
              <a:pPr eaLnBrk="1" hangingPunct="1"/>
              <a:r>
                <a:rPr lang="en-US" sz="2800" b="1" dirty="0">
                  <a:solidFill>
                    <a:srgbClr val="1713C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 3 – CHỦ ĐỀ 2</a:t>
              </a:r>
            </a:p>
          </p:txBody>
        </p:sp>
        <p:sp>
          <p:nvSpPr>
            <p:cNvPr id="11" name="Text Box 10">
              <a:extLst>
                <a:ext uri="{FF2B5EF4-FFF2-40B4-BE49-F238E27FC236}">
                  <a16:creationId xmlns:a16="http://schemas.microsoft.com/office/drawing/2014/main" xmlns="" id="{F1343BC9-884D-622B-4184-4B0D3259FAA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82395" y="3528571"/>
              <a:ext cx="2808312" cy="5886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5243" tIns="47621" rIns="95243" bIns="47621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3200" b="1" dirty="0">
                  <a:latin typeface="Cambria" pitchFamily="18" charset="0"/>
                </a:rPr>
                <a:t>NHẠC CỤ:</a:t>
              </a:r>
            </a:p>
          </p:txBody>
        </p:sp>
        <p:sp>
          <p:nvSpPr>
            <p:cNvPr id="12" name="Text Box 10">
              <a:extLst>
                <a:ext uri="{FF2B5EF4-FFF2-40B4-BE49-F238E27FC236}">
                  <a16:creationId xmlns:a16="http://schemas.microsoft.com/office/drawing/2014/main" xmlns="" id="{B811FC7C-C132-1475-2D46-411927DFC10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83632" y="4240289"/>
              <a:ext cx="6842332" cy="8348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5243" tIns="47621" rIns="95243" bIns="47621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4800" b="1" dirty="0">
                  <a:solidFill>
                    <a:srgbClr val="FF0000"/>
                  </a:solidFill>
                  <a:latin typeface="Cambria" pitchFamily="18" charset="0"/>
                </a:rPr>
                <a:t>MA-RA-CÁT </a:t>
              </a:r>
              <a:r>
                <a:rPr lang="en-US" sz="4800" b="1" i="1" dirty="0">
                  <a:solidFill>
                    <a:srgbClr val="FF0000"/>
                  </a:solidFill>
                  <a:latin typeface="Cambria" pitchFamily="18" charset="0"/>
                </a:rPr>
                <a:t>(maracas)</a:t>
              </a:r>
              <a:endParaRPr lang="en-US" sz="4800" b="1" dirty="0">
                <a:solidFill>
                  <a:srgbClr val="FF0000"/>
                </a:solidFill>
                <a:latin typeface="Cambria" pitchFamily="18" charset="0"/>
              </a:endParaRPr>
            </a:p>
          </p:txBody>
        </p:sp>
      </p:grpSp>
      <p:pic>
        <p:nvPicPr>
          <p:cNvPr id="16" name="Picture 2">
            <a:extLst>
              <a:ext uri="{FF2B5EF4-FFF2-40B4-BE49-F238E27FC236}">
                <a16:creationId xmlns:a16="http://schemas.microsoft.com/office/drawing/2014/main" xmlns="" id="{27D5B62A-6ECC-73D5-4859-359C23C8BB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7220" t="74687" r="18506" b="15996"/>
          <a:stretch>
            <a:fillRect/>
          </a:stretch>
        </p:blipFill>
        <p:spPr bwMode="auto">
          <a:xfrm>
            <a:off x="9441834" y="3812584"/>
            <a:ext cx="1950616" cy="1519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45974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6" name="Rectangle 5"/>
          <p:cNvSpPr>
            <a:spLocks noChangeArrowheads="1"/>
          </p:cNvSpPr>
          <p:nvPr/>
        </p:nvSpPr>
        <p:spPr bwMode="auto">
          <a:xfrm>
            <a:off x="6453093" y="6070369"/>
            <a:ext cx="4871847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Huỳnh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Nguyện</a:t>
            </a: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6464201" y="2204864"/>
            <a:ext cx="4279477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3600" b="1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3 </a:t>
            </a:r>
            <a:r>
              <a:rPr lang="en-US" sz="36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CHỦ ĐỀ 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0C891B2-5536-473E-978C-89BA28AA1C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colorTemperature colorTemp="5300"/>
                    </a14:imgEffect>
                    <a14:imgEffect>
                      <a14:saturation sat="20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501588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FCEE1C6-4141-45DB-9773-AA5A372152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16080" y="2806877"/>
            <a:ext cx="3263492" cy="326349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938D98B-47A4-454C-9AE9-9C5D03834E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19680" y="0"/>
            <a:ext cx="7172320" cy="206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674500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1009"/>
    </mc:Choice>
    <mc:Fallback>
      <p:transition spd="slow" advTm="11009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63158E2A-327E-4A9B-A512-91E9C30E7346}"/>
              </a:ext>
            </a:extLst>
          </p:cNvPr>
          <p:cNvGrpSpPr/>
          <p:nvPr/>
        </p:nvGrpSpPr>
        <p:grpSpPr>
          <a:xfrm>
            <a:off x="1127448" y="476672"/>
            <a:ext cx="10009112" cy="5616624"/>
            <a:chOff x="7968208" y="-3064320"/>
            <a:chExt cx="9217024" cy="5368869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:a16="http://schemas.microsoft.com/office/drawing/2014/main" xmlns="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369" t="1056" r="1369"/>
            <a:stretch/>
          </p:blipFill>
          <p:spPr bwMode="auto">
            <a:xfrm>
              <a:off x="7968208" y="-3064320"/>
              <a:ext cx="9217024" cy="5368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xmlns="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42596" y="-1068202"/>
              <a:ext cx="4068247" cy="9745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eaLnBrk="1" hangingPunct="1"/>
              <a:r>
                <a:rPr lang="en-US" sz="6000" b="1" dirty="0">
                  <a:latin typeface="Cambria" pitchFamily="18" charset="0"/>
                  <a:cs typeface="Times New Roman" pitchFamily="18" charset="0"/>
                </a:rPr>
                <a:t>KHỞI ĐỘNG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4073173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8424C4B-A2E4-41CF-A86A-56D42E7DF9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3">
            <a:extLst>
              <a:ext uri="{FF2B5EF4-FFF2-40B4-BE49-F238E27FC236}">
                <a16:creationId xmlns:a16="http://schemas.microsoft.com/office/drawing/2014/main" xmlns="" id="{926F792D-B0C1-46E2-91EA-61A1AD4A2F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0505" b="76349"/>
          <a:stretch/>
        </p:blipFill>
        <p:spPr bwMode="auto">
          <a:xfrm>
            <a:off x="983432" y="332656"/>
            <a:ext cx="3018726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DF9A53B-C068-4882-AA81-FC8419EF393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6830" y="1052736"/>
            <a:ext cx="10801200" cy="5275438"/>
          </a:xfrm>
          <a:prstGeom prst="rect">
            <a:avLst/>
          </a:prstGeom>
        </p:spPr>
      </p:pic>
      <p:pic>
        <p:nvPicPr>
          <p:cNvPr id="6" name="Picture 6" descr="Wooden hanging board. Wood empty signboard on rope, vintage blank bill By  WinWin_artlab | TheHungryJPEG.com">
            <a:extLst>
              <a:ext uri="{FF2B5EF4-FFF2-40B4-BE49-F238E27FC236}">
                <a16:creationId xmlns:a16="http://schemas.microsoft.com/office/drawing/2014/main" xmlns="" id="{B8B88E0F-C0A0-2EF5-594E-A3245F967B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 xmlns="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828" t="7142" r="8184" b="19599"/>
          <a:stretch/>
        </p:blipFill>
        <p:spPr bwMode="auto">
          <a:xfrm>
            <a:off x="8395008" y="298366"/>
            <a:ext cx="2813560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A1D2F650-5048-6C97-6CFB-A8ED4D1974A7}"/>
              </a:ext>
            </a:extLst>
          </p:cNvPr>
          <p:cNvSpPr/>
          <p:nvPr/>
        </p:nvSpPr>
        <p:spPr>
          <a:xfrm>
            <a:off x="8647036" y="633922"/>
            <a:ext cx="2309504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ÂM THANH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ADE137DA-EEC5-66DD-3FE3-029C3F34F6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332" t="56992" r="71027" b="33163"/>
          <a:stretch/>
        </p:blipFill>
        <p:spPr bwMode="auto">
          <a:xfrm>
            <a:off x="1971792" y="3956629"/>
            <a:ext cx="1694004" cy="1690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xmlns="" id="{5CE451BE-AA1B-90AA-8040-C25F6BEAF4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6351" t="74092" r="14322" b="15648"/>
          <a:stretch/>
        </p:blipFill>
        <p:spPr bwMode="auto">
          <a:xfrm>
            <a:off x="7047246" y="3429000"/>
            <a:ext cx="2191861" cy="1372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xmlns="" id="{96FE2ACA-EEE8-5F08-0384-E6DBE0CA08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5106" t="57340" r="16458" b="33802"/>
          <a:stretch/>
        </p:blipFill>
        <p:spPr bwMode="auto">
          <a:xfrm>
            <a:off x="8827147" y="4570914"/>
            <a:ext cx="2016224" cy="1142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xmlns="" id="{836363C3-4CBA-46DA-47D3-FDB6312AA1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8686" t="72913" r="44090" b="15839"/>
          <a:stretch/>
        </p:blipFill>
        <p:spPr bwMode="auto">
          <a:xfrm>
            <a:off x="4729497" y="4397827"/>
            <a:ext cx="1781678" cy="1372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xmlns="" id="{3DF15F0D-DC92-D9F1-6BB2-6735D7D407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043" t="74564" r="67411" b="16247"/>
          <a:stretch/>
        </p:blipFill>
        <p:spPr bwMode="auto">
          <a:xfrm>
            <a:off x="3364514" y="3171331"/>
            <a:ext cx="2016224" cy="111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660569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HANH PHÁ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ỐNG C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ONG LO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IENG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MARACA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12411489-1591-4F95-9756-F467808BD7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4" name="Picture 6" descr="Kids holding wooden frame. Download a Free Preview or High Quality Adobe  Illustrator Ai, EPS, P… | School wall art, Transportation for kids, Kids  cartoon characters">
            <a:extLst>
              <a:ext uri="{FF2B5EF4-FFF2-40B4-BE49-F238E27FC236}">
                <a16:creationId xmlns:a16="http://schemas.microsoft.com/office/drawing/2014/main" xmlns="" id="{A2B3EC3E-1A0A-4B3B-B294-C90EA62B0B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4301" b="24801"/>
          <a:stretch/>
        </p:blipFill>
        <p:spPr bwMode="auto">
          <a:xfrm>
            <a:off x="860956" y="1196752"/>
            <a:ext cx="10491628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 Box 10">
            <a:extLst>
              <a:ext uri="{FF2B5EF4-FFF2-40B4-BE49-F238E27FC236}">
                <a16:creationId xmlns:a16="http://schemas.microsoft.com/office/drawing/2014/main" xmlns="" id="{7A902D26-5B6D-4408-A767-36CA312C35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1642" y="4534496"/>
            <a:ext cx="8568952" cy="1019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6000" b="1" dirty="0">
                <a:solidFill>
                  <a:srgbClr val="FF0000"/>
                </a:solidFill>
                <a:latin typeface="Cambria" pitchFamily="18" charset="0"/>
              </a:rPr>
              <a:t>MA-RA-CÁT </a:t>
            </a:r>
            <a:r>
              <a:rPr lang="en-US" sz="6000" b="1" i="1" dirty="0">
                <a:solidFill>
                  <a:srgbClr val="FF0000"/>
                </a:solidFill>
                <a:latin typeface="Cambria" pitchFamily="18" charset="0"/>
              </a:rPr>
              <a:t>(MARACAS)</a:t>
            </a:r>
          </a:p>
        </p:txBody>
      </p:sp>
      <p:pic>
        <p:nvPicPr>
          <p:cNvPr id="7" name="Picture 13">
            <a:extLst>
              <a:ext uri="{FF2B5EF4-FFF2-40B4-BE49-F238E27FC236}">
                <a16:creationId xmlns:a16="http://schemas.microsoft.com/office/drawing/2014/main" xmlns="" id="{E950EEC8-4CBC-4DCE-A9C1-9EC327DF38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41" t="26386" r="29601" b="51165"/>
          <a:stretch/>
        </p:blipFill>
        <p:spPr bwMode="auto">
          <a:xfrm>
            <a:off x="911423" y="335748"/>
            <a:ext cx="3395513" cy="861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10">
            <a:extLst>
              <a:ext uri="{FF2B5EF4-FFF2-40B4-BE49-F238E27FC236}">
                <a16:creationId xmlns:a16="http://schemas.microsoft.com/office/drawing/2014/main" xmlns="" id="{FE92CB0E-6608-92F0-7C96-88A3FD88EB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1642" y="3518332"/>
            <a:ext cx="8568952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 dirty="0">
                <a:latin typeface="Cambria" pitchFamily="18" charset="0"/>
              </a:rPr>
              <a:t>NHẠC CỤ</a:t>
            </a:r>
            <a:endParaRPr lang="en-US" sz="3600" b="1" i="1" dirty="0">
              <a:latin typeface="Cambria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76F1554-2FF2-792E-0D13-44A01A91FF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80120" y="3075700"/>
            <a:ext cx="1020439" cy="1107543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A76157B-4DBC-CB13-9807-2009D04CEC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7548" y="3573016"/>
            <a:ext cx="11322793" cy="2638008"/>
          </a:xfrm>
          <a:prstGeom prst="rect">
            <a:avLst/>
          </a:prstGeom>
        </p:spPr>
      </p:pic>
      <p:pic>
        <p:nvPicPr>
          <p:cNvPr id="2049" name="Picture 2">
            <a:extLst>
              <a:ext uri="{FF2B5EF4-FFF2-40B4-BE49-F238E27FC236}">
                <a16:creationId xmlns:a16="http://schemas.microsoft.com/office/drawing/2014/main" xmlns="" id="{29A513F5-3069-909C-3D1D-4D81A907A7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7220" t="74687" r="18506" b="15996"/>
          <a:stretch>
            <a:fillRect/>
          </a:stretch>
        </p:blipFill>
        <p:spPr bwMode="auto">
          <a:xfrm>
            <a:off x="427548" y="531148"/>
            <a:ext cx="3720034" cy="2897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AFABB2DA-0F48-BA51-C884-0AFB9FD94BAF}"/>
              </a:ext>
            </a:extLst>
          </p:cNvPr>
          <p:cNvSpPr/>
          <p:nvPr/>
        </p:nvSpPr>
        <p:spPr>
          <a:xfrm>
            <a:off x="3162538" y="2748329"/>
            <a:ext cx="4248472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Ma-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ra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-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cát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 </a:t>
            </a:r>
            <a:r>
              <a:rPr lang="en-US" sz="32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(maracas)</a:t>
            </a:r>
            <a:endParaRPr lang="vi-VN" sz="3200" b="1" i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xmlns="" id="{5DAD59F7-4402-D2D0-DB2F-B29FD2384923}"/>
              </a:ext>
            </a:extLst>
          </p:cNvPr>
          <p:cNvSpPr/>
          <p:nvPr/>
        </p:nvSpPr>
        <p:spPr>
          <a:xfrm>
            <a:off x="4727848" y="646976"/>
            <a:ext cx="6973311" cy="1917928"/>
          </a:xfrm>
          <a:prstGeom prst="wedgeRoundRectCallout">
            <a:avLst>
              <a:gd name="adj1" fmla="val -63450"/>
              <a:gd name="adj2" fmla="val 42833"/>
              <a:gd name="adj3" fmla="val 16667"/>
            </a:avLst>
          </a:prstGeom>
          <a:solidFill>
            <a:srgbClr val="FBF4D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C66376E-5DD5-865B-8BE2-306F810BAEBA}"/>
              </a:ext>
            </a:extLst>
          </p:cNvPr>
          <p:cNvSpPr txBox="1"/>
          <p:nvPr/>
        </p:nvSpPr>
        <p:spPr>
          <a:xfrm>
            <a:off x="4796481" y="933068"/>
            <a:ext cx="6836044" cy="12917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11125" algn="just">
              <a:lnSpc>
                <a:spcPct val="115000"/>
              </a:lnSpc>
              <a:spcAft>
                <a:spcPts val="800"/>
              </a:spcAft>
            </a:pP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Maracas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dạng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vi-VN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111125" algn="just">
              <a:lnSpc>
                <a:spcPct val="115000"/>
              </a:lnSpc>
              <a:spcAft>
                <a:spcPts val="800"/>
              </a:spcAft>
            </a:pP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Maracas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vi-VN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D3E273A7-5C64-AB08-ED0D-0636CEBD2661}"/>
              </a:ext>
            </a:extLst>
          </p:cNvPr>
          <p:cNvSpPr txBox="1"/>
          <p:nvPr/>
        </p:nvSpPr>
        <p:spPr>
          <a:xfrm>
            <a:off x="696253" y="4007771"/>
            <a:ext cx="10799493" cy="17554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63525" algn="just">
              <a:lnSpc>
                <a:spcPct val="115000"/>
              </a:lnSpc>
              <a:spcAft>
                <a:spcPts val="800"/>
              </a:spcAft>
            </a:pP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Maracas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nhạc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cụ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gõ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truyền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thống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Ấn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địa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Antilles,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cấu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gồm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bầu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rỗng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tay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cầm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bên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đựng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viên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nhỏ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hạt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đậu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vi-VN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42766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0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ARACA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9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A76157B-4DBC-CB13-9807-2009D04CEC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7548" y="3573016"/>
            <a:ext cx="11322793" cy="263800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D3E273A7-5C64-AB08-ED0D-0636CEBD2661}"/>
              </a:ext>
            </a:extLst>
          </p:cNvPr>
          <p:cNvSpPr txBox="1"/>
          <p:nvPr/>
        </p:nvSpPr>
        <p:spPr>
          <a:xfrm>
            <a:off x="689197" y="3736844"/>
            <a:ext cx="10799493" cy="2312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thường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nhạc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cụ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cặp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đôi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lắc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tay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cầm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âm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thanh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vi-VN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Ngày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nay,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nhạc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cụ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này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rất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phổ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biến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ở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Mỹ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La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tinh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trở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thành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phần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thiếu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âm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nhạc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địa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phương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vi-VN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4">
            <a:extLst>
              <a:ext uri="{FF2B5EF4-FFF2-40B4-BE49-F238E27FC236}">
                <a16:creationId xmlns:a16="http://schemas.microsoft.com/office/drawing/2014/main" xmlns="" id="{914146CB-1D19-04BA-E701-69BA4D5CF7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0000" t="24500" r="9860" b="48167"/>
          <a:stretch>
            <a:fillRect/>
          </a:stretch>
        </p:blipFill>
        <p:spPr bwMode="auto">
          <a:xfrm>
            <a:off x="767408" y="278082"/>
            <a:ext cx="3588935" cy="2983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xmlns="" id="{5DAD59F7-4402-D2D0-DB2F-B29FD2384923}"/>
              </a:ext>
            </a:extLst>
          </p:cNvPr>
          <p:cNvSpPr/>
          <p:nvPr/>
        </p:nvSpPr>
        <p:spPr>
          <a:xfrm>
            <a:off x="4727848" y="646976"/>
            <a:ext cx="6973311" cy="1917928"/>
          </a:xfrm>
          <a:prstGeom prst="wedgeRoundRectCallout">
            <a:avLst>
              <a:gd name="adj1" fmla="val -63450"/>
              <a:gd name="adj2" fmla="val 42833"/>
              <a:gd name="adj3" fmla="val 16667"/>
            </a:avLst>
          </a:prstGeom>
          <a:solidFill>
            <a:srgbClr val="FBF4D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C66376E-5DD5-865B-8BE2-306F810BAEBA}"/>
              </a:ext>
            </a:extLst>
          </p:cNvPr>
          <p:cNvSpPr txBox="1"/>
          <p:nvPr/>
        </p:nvSpPr>
        <p:spPr>
          <a:xfrm>
            <a:off x="4913879" y="1026160"/>
            <a:ext cx="6836044" cy="11545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aracas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vi-VN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Âm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thanh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maracas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nghe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vi-VN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8541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0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ARACA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4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63158E2A-327E-4A9B-A512-91E9C30E7346}"/>
              </a:ext>
            </a:extLst>
          </p:cNvPr>
          <p:cNvGrpSpPr/>
          <p:nvPr/>
        </p:nvGrpSpPr>
        <p:grpSpPr>
          <a:xfrm>
            <a:off x="911424" y="1124744"/>
            <a:ext cx="10369152" cy="5101138"/>
            <a:chOff x="7968208" y="-2937582"/>
            <a:chExt cx="9217024" cy="5368869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:a16="http://schemas.microsoft.com/office/drawing/2014/main" xmlns="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369" t="1056" r="1369"/>
            <a:stretch/>
          </p:blipFill>
          <p:spPr bwMode="auto">
            <a:xfrm>
              <a:off x="7968208" y="-2937582"/>
              <a:ext cx="9217024" cy="5368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xmlns="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09500" y="-1223459"/>
              <a:ext cx="3934455" cy="16560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algn="ctr" eaLnBrk="1" hangingPunct="1"/>
              <a:r>
                <a:rPr lang="en-US" sz="4800" b="1" dirty="0">
                  <a:latin typeface="Cambria" pitchFamily="18" charset="0"/>
                  <a:cs typeface="Times New Roman" pitchFamily="18" charset="0"/>
                </a:rPr>
                <a:t>GÕ THEO HÌNH</a:t>
              </a:r>
            </a:p>
            <a:p>
              <a:pPr algn="ctr" eaLnBrk="1" hangingPunct="1"/>
              <a:r>
                <a:rPr lang="en-US" sz="4800" b="1" dirty="0">
                  <a:latin typeface="Cambria" pitchFamily="18" charset="0"/>
                  <a:cs typeface="Times New Roman" pitchFamily="18" charset="0"/>
                </a:rPr>
                <a:t>TIẾT TẤU</a:t>
              </a:r>
            </a:p>
          </p:txBody>
        </p:sp>
      </p:grpSp>
      <p:pic>
        <p:nvPicPr>
          <p:cNvPr id="8" name="Picture 13">
            <a:extLst>
              <a:ext uri="{FF2B5EF4-FFF2-40B4-BE49-F238E27FC236}">
                <a16:creationId xmlns:a16="http://schemas.microsoft.com/office/drawing/2014/main" xmlns="" id="{1A76EE6C-AE49-404C-A29D-8597CB49C8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6556" r="40505"/>
          <a:stretch/>
        </p:blipFill>
        <p:spPr bwMode="auto">
          <a:xfrm>
            <a:off x="968831" y="332656"/>
            <a:ext cx="3096344" cy="95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400797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997521371"/>
</p:tagLst>
</file>

<file path=ppt/theme/theme1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8044</TotalTime>
  <Words>180</Words>
  <Application>Microsoft Office PowerPoint</Application>
  <PresentationFormat>Custom</PresentationFormat>
  <Paragraphs>23</Paragraphs>
  <Slides>13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Default Design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DELL2023</cp:lastModifiedBy>
  <cp:revision>625</cp:revision>
  <dcterms:created xsi:type="dcterms:W3CDTF">2010-04-30T18:19:48Z</dcterms:created>
  <dcterms:modified xsi:type="dcterms:W3CDTF">2025-10-21T00:42:48Z</dcterms:modified>
</cp:coreProperties>
</file>