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media2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notesSlides/notesSlide13.xml" ContentType="application/vnd.openxmlformats-officedocument.presentationml.notesSlide+xml"/>
  <Override PartName="/ppt/media/audio16.wav" ContentType="audio/x-wav"/>
  <Override PartName="/ppt/media/media3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media/audio23.wav" ContentType="audio/x-wav"/>
  <Override PartName="/ppt/media/audio2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6"/>
  </p:notesMasterIdLst>
  <p:sldIdLst>
    <p:sldId id="346" r:id="rId2"/>
    <p:sldId id="258" r:id="rId3"/>
    <p:sldId id="259" r:id="rId4"/>
    <p:sldId id="339" r:id="rId5"/>
    <p:sldId id="325" r:id="rId6"/>
    <p:sldId id="327" r:id="rId7"/>
    <p:sldId id="328" r:id="rId8"/>
    <p:sldId id="326" r:id="rId9"/>
    <p:sldId id="260" r:id="rId10"/>
    <p:sldId id="338" r:id="rId11"/>
    <p:sldId id="261" r:id="rId12"/>
    <p:sldId id="262" r:id="rId13"/>
    <p:sldId id="337" r:id="rId14"/>
    <p:sldId id="268" r:id="rId15"/>
    <p:sldId id="257" r:id="rId16"/>
    <p:sldId id="269" r:id="rId17"/>
    <p:sldId id="347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342" r:id="rId26"/>
    <p:sldId id="343" r:id="rId27"/>
    <p:sldId id="344" r:id="rId28"/>
    <p:sldId id="280" r:id="rId29"/>
    <p:sldId id="281" r:id="rId30"/>
    <p:sldId id="345" r:id="rId31"/>
    <p:sldId id="283" r:id="rId32"/>
    <p:sldId id="348" r:id="rId33"/>
    <p:sldId id="349" r:id="rId34"/>
    <p:sldId id="350" r:id="rId35"/>
    <p:sldId id="351" r:id="rId36"/>
    <p:sldId id="331" r:id="rId37"/>
    <p:sldId id="332" r:id="rId38"/>
    <p:sldId id="333" r:id="rId39"/>
    <p:sldId id="334" r:id="rId40"/>
    <p:sldId id="335" r:id="rId41"/>
    <p:sldId id="306" r:id="rId42"/>
    <p:sldId id="329" r:id="rId43"/>
    <p:sldId id="336" r:id="rId44"/>
    <p:sldId id="309" r:id="rId45"/>
  </p:sldIdLst>
  <p:sldSz cx="9144000" cy="5143500" type="screen16x9"/>
  <p:notesSz cx="9144000" cy="6858000"/>
  <p:embeddedFontLst>
    <p:embeddedFont>
      <p:font typeface=".VnAvant" panose="020B7200000000000000"/>
      <p:regular r:id="rId47"/>
      <p:bold r:id="rId48"/>
      <p:italic r:id="rId49"/>
      <p:boldItalic r:id="rId50"/>
    </p:embeddedFont>
    <p:embeddedFont>
      <p:font typeface="Bauhaus 93" panose="04030905020B02020C02" pitchFamily="82" charset="0"/>
      <p:regular r:id="rId51"/>
    </p:embeddedFont>
    <p:embeddedFont>
      <p:font typeface="Berlin Sans FB" panose="020E0602020502020306" pitchFamily="34" charset="0"/>
      <p:regular r:id="rId52"/>
      <p:bold r:id="rId53"/>
    </p:embeddedFont>
    <p:embeddedFont>
      <p:font typeface="Berlin Sans FB Demi" panose="020E0802020502020306" pitchFamily="34" charset="0"/>
      <p:bold r:id="rId54"/>
    </p:embeddedFont>
    <p:embeddedFont>
      <p:font typeface="Comic Sans MS" panose="030F0702030302020204" pitchFamily="66" charset="0"/>
      <p:regular r:id="rId55"/>
      <p:bold r:id="rId56"/>
      <p:italic r:id="rId57"/>
      <p:boldItalic r:id="rId58"/>
    </p:embeddedFont>
    <p:embeddedFont>
      <p:font typeface="Tahoma" panose="020B0604030504040204" pitchFamily="34" charset="0"/>
      <p:regular r:id="rId59"/>
      <p:bold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0720A"/>
    <a:srgbClr val="F5750B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8" autoAdjust="0"/>
    <p:restoredTop sz="94660"/>
  </p:normalViewPr>
  <p:slideViewPr>
    <p:cSldViewPr>
      <p:cViewPr varScale="1">
        <p:scale>
          <a:sx n="105" d="100"/>
          <a:sy n="105" d="100"/>
        </p:scale>
        <p:origin x="312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49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61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02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57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45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26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3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55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36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36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96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0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58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41"/>
            <a:ext cx="9144000" cy="51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49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21.jpe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7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29.jp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audio" Target="../media/audio11.wav"/><Relationship Id="rId7" Type="http://schemas.openxmlformats.org/officeDocument/2006/relationships/audio" Target="../media/audio14.wav"/><Relationship Id="rId12" Type="http://schemas.openxmlformats.org/officeDocument/2006/relationships/image" Target="../media/image4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image" Target="../media/image39.jpeg"/><Relationship Id="rId5" Type="http://schemas.openxmlformats.org/officeDocument/2006/relationships/audio" Target="../media/audio15.wav"/><Relationship Id="rId10" Type="http://schemas.openxmlformats.org/officeDocument/2006/relationships/image" Target="../media/image38.jpeg"/><Relationship Id="rId4" Type="http://schemas.openxmlformats.org/officeDocument/2006/relationships/audio" Target="../media/audio12.wav"/><Relationship Id="rId9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audio" Target="../media/audio11.wav"/><Relationship Id="rId7" Type="http://schemas.openxmlformats.org/officeDocument/2006/relationships/audio" Target="../media/audio14.wav"/><Relationship Id="rId12" Type="http://schemas.openxmlformats.org/officeDocument/2006/relationships/image" Target="../media/image46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image" Target="../media/image45.jpeg"/><Relationship Id="rId5" Type="http://schemas.openxmlformats.org/officeDocument/2006/relationships/audio" Target="../media/audio15.wav"/><Relationship Id="rId10" Type="http://schemas.openxmlformats.org/officeDocument/2006/relationships/image" Target="../media/image44.jpeg"/><Relationship Id="rId4" Type="http://schemas.openxmlformats.org/officeDocument/2006/relationships/audio" Target="../media/audio12.wav"/><Relationship Id="rId9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52.jpeg"/><Relationship Id="rId3" Type="http://schemas.openxmlformats.org/officeDocument/2006/relationships/audio" Target="../media/audio13.wav"/><Relationship Id="rId7" Type="http://schemas.openxmlformats.org/officeDocument/2006/relationships/audio" Target="../media/audio15.wav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1.wav"/><Relationship Id="rId11" Type="http://schemas.openxmlformats.org/officeDocument/2006/relationships/image" Target="../media/image50.jpeg"/><Relationship Id="rId5" Type="http://schemas.openxmlformats.org/officeDocument/2006/relationships/audio" Target="../media/audio10.wav"/><Relationship Id="rId10" Type="http://schemas.openxmlformats.org/officeDocument/2006/relationships/image" Target="../media/image49.jpeg"/><Relationship Id="rId4" Type="http://schemas.openxmlformats.org/officeDocument/2006/relationships/audio" Target="../media/audio14.wav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15.jpe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16.jpe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874B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Welcome to our class!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571750"/>
            <a:ext cx="2819400" cy="236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9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4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52400" y="133350"/>
            <a:ext cx="6337804" cy="1895127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many _____ are there at your school?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are three.</a:t>
            </a: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791512" y="1268299"/>
            <a:ext cx="2276288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buildings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791512" y="284900"/>
            <a:ext cx="2276288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gardens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98773"/>
            <a:ext cx="2374171" cy="13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2002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284960" y="212411"/>
            <a:ext cx="6019800" cy="1917950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 many gardens are there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at your school?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is one.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705600" y="397802"/>
            <a:ext cx="2204289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How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705600" y="1367322"/>
            <a:ext cx="2204289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What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90550"/>
            <a:ext cx="1944680" cy="14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2767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4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52400" y="133350"/>
            <a:ext cx="6337804" cy="1895127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many computer rooms ____ there at your school?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are two.</a:t>
            </a: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791512" y="1268299"/>
            <a:ext cx="2078167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791512" y="284900"/>
            <a:ext cx="2078167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72237"/>
            <a:ext cx="1856164" cy="13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7010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4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52400" y="133350"/>
            <a:ext cx="6337804" cy="1895127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many buildings are there at your school?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_______ three.</a:t>
            </a: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791512" y="1268299"/>
            <a:ext cx="2276288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791512" y="284900"/>
            <a:ext cx="2276288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is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20" y="598773"/>
            <a:ext cx="2374171" cy="13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231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3225577" y="1269164"/>
            <a:ext cx="2687877" cy="345758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400" y="4445548"/>
            <a:ext cx="1298561" cy="562405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19296" y="1390177"/>
            <a:ext cx="4118769" cy="321556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66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18481417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085506" y="476542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 May 10</a:t>
            </a:r>
            <a:r>
              <a:rPr lang="en-US" sz="3200" baseline="30000" dirty="0">
                <a:latin typeface="Berlin Sans FB" panose="020E0602020502020306" pitchFamily="34" charset="0"/>
              </a:rPr>
              <a:t>th</a:t>
            </a:r>
            <a:r>
              <a:rPr lang="en-US" sz="3200" dirty="0">
                <a:latin typeface="Berlin Sans FB" panose="020E0602020502020306" pitchFamily="34" charset="0"/>
              </a:rPr>
              <a:t> 2024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25626" y="1099790"/>
            <a:ext cx="457200" cy="409568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7</a:t>
            </a:r>
            <a:endParaRPr lang="en-US" sz="33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927922" y="2114550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 (1+2+3)</a:t>
            </a:r>
          </a:p>
        </p:txBody>
      </p:sp>
      <p:sp>
        <p:nvSpPr>
          <p:cNvPr id="8" name="Rectangle 7"/>
          <p:cNvSpPr/>
          <p:nvPr/>
        </p:nvSpPr>
        <p:spPr>
          <a:xfrm>
            <a:off x="739776" y="4347611"/>
            <a:ext cx="2171700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Berlin Sans FB" panose="020E0602020502020306" pitchFamily="34" charset="0"/>
              </a:rPr>
              <a:t>Facebook: </a:t>
            </a:r>
            <a:r>
              <a:rPr lang="en-US" sz="1200" dirty="0" err="1">
                <a:latin typeface="Berlin Sans FB" panose="020E0602020502020306" pitchFamily="34" charset="0"/>
              </a:rPr>
              <a:t>Bùi</a:t>
            </a:r>
            <a:r>
              <a:rPr lang="en-US" sz="1200" dirty="0">
                <a:latin typeface="Berlin Sans FB" panose="020E0602020502020306" pitchFamily="34" charset="0"/>
              </a:rPr>
              <a:t> </a:t>
            </a:r>
            <a:r>
              <a:rPr lang="en-US" sz="1200" dirty="0" err="1">
                <a:latin typeface="Berlin Sans FB" panose="020E0602020502020306" pitchFamily="34" charset="0"/>
              </a:rPr>
              <a:t>Liễu</a:t>
            </a:r>
            <a:r>
              <a:rPr lang="en-US" sz="1200" dirty="0">
                <a:latin typeface="Berlin Sans FB" panose="020E0602020502020306" pitchFamily="34" charset="0"/>
              </a:rPr>
              <a:t> </a:t>
            </a:r>
            <a:r>
              <a:rPr lang="en-US" sz="1200" dirty="0" err="1">
                <a:latin typeface="Berlin Sans FB" panose="020E0602020502020306" pitchFamily="34" charset="0"/>
              </a:rPr>
              <a:t>Powerpoint</a:t>
            </a:r>
            <a:r>
              <a:rPr lang="en-US" sz="1200" dirty="0">
                <a:latin typeface="Berlin Sans FB" panose="020E0602020502020306" pitchFamily="34" charset="0"/>
              </a:rPr>
              <a:t>  </a:t>
            </a:r>
          </a:p>
          <a:p>
            <a:r>
              <a:rPr lang="en-US" sz="1200" dirty="0">
                <a:latin typeface="Berlin Sans FB" panose="020E0602020502020306" pitchFamily="34" charset="0"/>
              </a:rPr>
              <a:t>0968142780</a:t>
            </a:r>
          </a:p>
        </p:txBody>
      </p:sp>
      <p:sp>
        <p:nvSpPr>
          <p:cNvPr id="6" name="Bùi Liễu"/>
          <p:cNvSpPr/>
          <p:nvPr/>
        </p:nvSpPr>
        <p:spPr>
          <a:xfrm>
            <a:off x="1370775" y="1809750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8800" b="1" dirty="0" err="1">
                <a:ln w="18000">
                  <a:noFill/>
                  <a:prstDash val="solid"/>
                  <a:miter lim="800000"/>
                </a:ln>
                <a:solidFill>
                  <a:srgbClr val="F5750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Our</a:t>
            </a:r>
            <a:r>
              <a:rPr lang="vi-VN" sz="8800" b="1" dirty="0">
                <a:ln w="18000">
                  <a:noFill/>
                  <a:prstDash val="solid"/>
                  <a:miter lim="800000"/>
                </a:ln>
                <a:solidFill>
                  <a:srgbClr val="F5750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vi-VN" sz="8800" b="1" dirty="0" err="1">
                <a:ln w="18000">
                  <a:noFill/>
                  <a:prstDash val="solid"/>
                  <a:miter lim="800000"/>
                </a:ln>
                <a:solidFill>
                  <a:srgbClr val="F5750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timetables</a:t>
            </a:r>
            <a:r>
              <a:rPr lang="vi-VN" sz="8800" b="1" dirty="0">
                <a:ln w="18000">
                  <a:noFill/>
                  <a:prstDash val="solid"/>
                  <a:miter lim="800000"/>
                </a:ln>
                <a:solidFill>
                  <a:srgbClr val="F5750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 </a:t>
            </a:r>
            <a:endParaRPr lang="en-US" sz="8800" b="1" dirty="0">
              <a:ln w="18000">
                <a:noFill/>
                <a:prstDash val="solid"/>
                <a:miter lim="800000"/>
              </a:ln>
              <a:solidFill>
                <a:srgbClr val="F5750B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8013"/>
          <a:stretch/>
        </p:blipFill>
        <p:spPr>
          <a:xfrm>
            <a:off x="3068470" y="2727215"/>
            <a:ext cx="3217152" cy="2058978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3049713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200400" y="387413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5750B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38" name="Bùi Liễu Powerpoint">
            <a:extLst>
              <a:ext uri="{FF2B5EF4-FFF2-40B4-BE49-F238E27FC236}">
                <a16:creationId xmlns:a16="http://schemas.microsoft.com/office/drawing/2014/main" id="{E26D52C4-187C-42F3-B03A-CC56FA983B74}"/>
              </a:ext>
            </a:extLst>
          </p:cNvPr>
          <p:cNvGrpSpPr/>
          <p:nvPr/>
        </p:nvGrpSpPr>
        <p:grpSpPr>
          <a:xfrm>
            <a:off x="2672612" y="2647950"/>
            <a:ext cx="4902651" cy="504523"/>
            <a:chOff x="2659072" y="1782950"/>
            <a:chExt cx="4902651" cy="504523"/>
          </a:xfrm>
        </p:grpSpPr>
        <p:sp>
          <p:nvSpPr>
            <p:cNvPr id="20" name="Bùi Liễu"/>
            <p:cNvSpPr txBox="1">
              <a:spLocks/>
            </p:cNvSpPr>
            <p:nvPr/>
          </p:nvSpPr>
          <p:spPr>
            <a:xfrm>
              <a:off x="3502689" y="1787394"/>
              <a:ext cx="4059034" cy="43335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68569" tIns="68569" rIns="68569" bIns="68569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26" name="Bùi Liễu Powerpoint">
              <a:extLst>
                <a:ext uri="{FF2B5EF4-FFF2-40B4-BE49-F238E27FC236}">
                  <a16:creationId xmlns:a16="http://schemas.microsoft.com/office/drawing/2014/main" id="{361524AD-A0AE-4BC0-BFFB-1241E6E91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59072" y="1782950"/>
              <a:ext cx="680188" cy="5045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7" name="Bùi Liễu Powerpoint">
            <a:extLst>
              <a:ext uri="{FF2B5EF4-FFF2-40B4-BE49-F238E27FC236}">
                <a16:creationId xmlns:a16="http://schemas.microsoft.com/office/drawing/2014/main" id="{6183EC9E-1981-43AA-82D7-848CA6ACFFAB}"/>
              </a:ext>
            </a:extLst>
          </p:cNvPr>
          <p:cNvGrpSpPr/>
          <p:nvPr/>
        </p:nvGrpSpPr>
        <p:grpSpPr>
          <a:xfrm>
            <a:off x="1966230" y="1886991"/>
            <a:ext cx="5425170" cy="514972"/>
            <a:chOff x="1952690" y="1189653"/>
            <a:chExt cx="5425170" cy="514972"/>
          </a:xfrm>
        </p:grpSpPr>
        <p:sp>
          <p:nvSpPr>
            <p:cNvPr id="21" name="Bùi Liễu"/>
            <p:cNvSpPr txBox="1">
              <a:spLocks/>
            </p:cNvSpPr>
            <p:nvPr/>
          </p:nvSpPr>
          <p:spPr>
            <a:xfrm>
              <a:off x="2819400" y="1200150"/>
              <a:ext cx="4558460" cy="43335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27" name="Bùi Liễu Powerpoint">
              <a:extLst>
                <a:ext uri="{FF2B5EF4-FFF2-40B4-BE49-F238E27FC236}">
                  <a16:creationId xmlns:a16="http://schemas.microsoft.com/office/drawing/2014/main" id="{5C4E29B6-0F4E-4132-B763-9065566FC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2690" y="1189653"/>
              <a:ext cx="680188" cy="51497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9" name="Bùi Liễu Powerpoint">
            <a:extLst>
              <a:ext uri="{FF2B5EF4-FFF2-40B4-BE49-F238E27FC236}">
                <a16:creationId xmlns:a16="http://schemas.microsoft.com/office/drawing/2014/main" id="{79224F1D-ACF9-4AF0-9F63-8F73FE81F69B}"/>
              </a:ext>
            </a:extLst>
          </p:cNvPr>
          <p:cNvGrpSpPr/>
          <p:nvPr/>
        </p:nvGrpSpPr>
        <p:grpSpPr>
          <a:xfrm>
            <a:off x="3352800" y="3428378"/>
            <a:ext cx="3124200" cy="514972"/>
            <a:chOff x="3339260" y="2331612"/>
            <a:chExt cx="2584372" cy="514972"/>
          </a:xfrm>
        </p:grpSpPr>
        <p:sp>
          <p:nvSpPr>
            <p:cNvPr id="22" name="Bùi Liễu"/>
            <p:cNvSpPr txBox="1">
              <a:spLocks/>
            </p:cNvSpPr>
            <p:nvPr/>
          </p:nvSpPr>
          <p:spPr>
            <a:xfrm>
              <a:off x="4141373" y="2397502"/>
              <a:ext cx="1782259" cy="410437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29" name="Bùi Liễu Powerpoint">
              <a:extLst>
                <a:ext uri="{FF2B5EF4-FFF2-40B4-BE49-F238E27FC236}">
                  <a16:creationId xmlns:a16="http://schemas.microsoft.com/office/drawing/2014/main" id="{CAC8325A-E554-4BBE-95C0-30C1009F9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9260" y="2331612"/>
              <a:ext cx="682771" cy="514972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38047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ùi Liễu Powerpoint">
            <a:extLst>
              <a:ext uri="{FF2B5EF4-FFF2-40B4-BE49-F238E27FC236}">
                <a16:creationId xmlns:a16="http://schemas.microsoft.com/office/drawing/2014/main" id="{17CCB413-0F03-4F2D-9C77-CE2D09E804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" r="6997"/>
          <a:stretch/>
        </p:blipFill>
        <p:spPr>
          <a:xfrm>
            <a:off x="338817" y="834353"/>
            <a:ext cx="8466366" cy="3002891"/>
          </a:xfrm>
          <a:prstGeom prst="rect">
            <a:avLst/>
          </a:prstGeom>
        </p:spPr>
      </p:pic>
      <p:sp>
        <p:nvSpPr>
          <p:cNvPr id="17" name="Bùi Liễu 0968142780"/>
          <p:cNvSpPr/>
          <p:nvPr/>
        </p:nvSpPr>
        <p:spPr>
          <a:xfrm>
            <a:off x="958847" y="894240"/>
            <a:ext cx="2980953" cy="662463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9" name="Bùi Liễu 0968142780"/>
          <p:cNvSpPr/>
          <p:nvPr/>
        </p:nvSpPr>
        <p:spPr>
          <a:xfrm>
            <a:off x="6400800" y="887087"/>
            <a:ext cx="2270475" cy="750528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5424896" y="3435059"/>
            <a:ext cx="3185645" cy="415719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/>
          </a:p>
        </p:txBody>
      </p:sp>
      <p:sp>
        <p:nvSpPr>
          <p:cNvPr id="21" name="Bùi Liễu 0968142780"/>
          <p:cNvSpPr/>
          <p:nvPr/>
        </p:nvSpPr>
        <p:spPr>
          <a:xfrm>
            <a:off x="1979461" y="2931798"/>
            <a:ext cx="1906739" cy="455063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/>
          </a:p>
        </p:txBody>
      </p:sp>
      <p:sp>
        <p:nvSpPr>
          <p:cNvPr id="2" name="Google Shape;719;p38"/>
          <p:cNvSpPr txBox="1">
            <a:spLocks/>
          </p:cNvSpPr>
          <p:nvPr/>
        </p:nvSpPr>
        <p:spPr>
          <a:xfrm>
            <a:off x="609600" y="238311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425973" y="4173141"/>
            <a:ext cx="240029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339152" y="4173140"/>
            <a:ext cx="2707277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2438400" y="4173140"/>
            <a:ext cx="4500182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1011373" y="799718"/>
            <a:ext cx="3199997" cy="828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time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class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today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Minh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6328302" y="914633"/>
            <a:ext cx="2514600" cy="670678"/>
          </a:xfrm>
          <a:prstGeom prst="roundRect">
            <a:avLst>
              <a:gd name="adj" fmla="val 301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subjects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today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1967555" y="2854476"/>
            <a:ext cx="2006282" cy="6097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eight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Mum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5323772" y="3397760"/>
            <a:ext cx="3481411" cy="490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English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maths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Bùi Liễu Powerpoint">
            <a:extLst>
              <a:ext uri="{FF2B5EF4-FFF2-40B4-BE49-F238E27FC236}">
                <a16:creationId xmlns:a16="http://schemas.microsoft.com/office/drawing/2014/main" id="{F3EFC74A-3A40-45DB-A971-F127D8732DA1}"/>
              </a:ext>
            </a:extLst>
          </p:cNvPr>
          <p:cNvSpPr/>
          <p:nvPr/>
        </p:nvSpPr>
        <p:spPr>
          <a:xfrm>
            <a:off x="4771679" y="1262351"/>
            <a:ext cx="301714" cy="27794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Bùi Liễu Powerpoint">
            <a:extLst>
              <a:ext uri="{FF2B5EF4-FFF2-40B4-BE49-F238E27FC236}">
                <a16:creationId xmlns:a16="http://schemas.microsoft.com/office/drawing/2014/main" id="{EE0CB126-DB5B-4FDE-931A-36D4B9F17EA9}"/>
              </a:ext>
            </a:extLst>
          </p:cNvPr>
          <p:cNvSpPr/>
          <p:nvPr/>
        </p:nvSpPr>
        <p:spPr>
          <a:xfrm>
            <a:off x="378167" y="1051407"/>
            <a:ext cx="301714" cy="27794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4" name="Bùi Liễu Powerpoint">
            <a:hlinkClick r:id="" action="ppaction://media"/>
            <a:extLst>
              <a:ext uri="{FF2B5EF4-FFF2-40B4-BE49-F238E27FC236}">
                <a16:creationId xmlns:a16="http://schemas.microsoft.com/office/drawing/2014/main" id="{B26FB6B4-C144-4FC4-A945-80B3C0EE1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1770" y="298197"/>
            <a:ext cx="391164" cy="31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113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7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7.3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7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7.4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8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14500" y="1771651"/>
            <a:ext cx="6172200" cy="13862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b="1" dirty="0">
                <a:solidFill>
                  <a:srgbClr val="F5750B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59758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acebook: Bùi Liễu"/>
          <p:cNvSpPr/>
          <p:nvPr/>
        </p:nvSpPr>
        <p:spPr>
          <a:xfrm>
            <a:off x="4831997" y="2412526"/>
            <a:ext cx="3308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taɪmˌteɪbə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l/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acebook: Bùi Liễu"/>
          <p:cNvSpPr/>
          <p:nvPr/>
        </p:nvSpPr>
        <p:spPr>
          <a:xfrm>
            <a:off x="4114800" y="1507467"/>
            <a:ext cx="4850299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timetable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5049374" y="3102142"/>
            <a:ext cx="3057568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ùi Liễu Powerpoint">
            <a:extLst>
              <a:ext uri="{FF2B5EF4-FFF2-40B4-BE49-F238E27FC236}">
                <a16:creationId xmlns:a16="http://schemas.microsoft.com/office/drawing/2014/main" id="{D0A67595-67F9-43F5-939D-9E4A40BA55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37" y="1507467"/>
            <a:ext cx="3429218" cy="2286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47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5750B"/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rgbClr val="F5750B"/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2548863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 Powerpoin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11" y="1749422"/>
            <a:ext cx="3059632" cy="2037696"/>
          </a:xfrm>
          <a:prstGeom prst="roundRect">
            <a:avLst/>
          </a:prstGeom>
          <a:ln>
            <a:noFill/>
          </a:ln>
        </p:spPr>
      </p:pic>
      <p:sp>
        <p:nvSpPr>
          <p:cNvPr id="10" name="Facebook: Bùi Liễu"/>
          <p:cNvSpPr/>
          <p:nvPr/>
        </p:nvSpPr>
        <p:spPr>
          <a:xfrm>
            <a:off x="4572000" y="2351276"/>
            <a:ext cx="3308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sʌb.dʒ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ekt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acebook: Bùi Liễu"/>
          <p:cNvSpPr/>
          <p:nvPr/>
        </p:nvSpPr>
        <p:spPr>
          <a:xfrm>
            <a:off x="3874568" y="1512585"/>
            <a:ext cx="4850299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subject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5281490" y="3022938"/>
            <a:ext cx="2036455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môn học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544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 Powerpoin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78" y="971550"/>
            <a:ext cx="2248722" cy="3153834"/>
          </a:xfrm>
          <a:prstGeom prst="rect">
            <a:avLst/>
          </a:prstGeom>
          <a:ln>
            <a:noFill/>
          </a:ln>
        </p:spPr>
      </p:pic>
      <p:sp>
        <p:nvSpPr>
          <p:cNvPr id="10" name="Facebook: Bùi Liễu"/>
          <p:cNvSpPr/>
          <p:nvPr/>
        </p:nvSpPr>
        <p:spPr>
          <a:xfrm>
            <a:off x="4773899" y="2391266"/>
            <a:ext cx="3308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/ˌ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viːetnəˈmiːz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11" name="Facebook: Bùi Liễu"/>
          <p:cNvSpPr/>
          <p:nvPr/>
        </p:nvSpPr>
        <p:spPr>
          <a:xfrm>
            <a:off x="3962400" y="1552575"/>
            <a:ext cx="4850299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12" name="Bùi Liễu  0968142780"/>
          <p:cNvSpPr/>
          <p:nvPr/>
        </p:nvSpPr>
        <p:spPr>
          <a:xfrm>
            <a:off x="4833435" y="3062928"/>
            <a:ext cx="3336363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3278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79719"/>
            <a:ext cx="3116777" cy="3116777"/>
          </a:xfrm>
          <a:prstGeom prst="roundRect">
            <a:avLst/>
          </a:prstGeom>
          <a:ln>
            <a:noFill/>
          </a:ln>
        </p:spPr>
      </p:pic>
      <p:sp>
        <p:nvSpPr>
          <p:cNvPr id="9" name="Facebook: Bùi Liễu"/>
          <p:cNvSpPr/>
          <p:nvPr/>
        </p:nvSpPr>
        <p:spPr>
          <a:xfrm>
            <a:off x="5155407" y="2190524"/>
            <a:ext cx="274319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mæθs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10" name="Facebook: Bùi Liễu"/>
          <p:cNvSpPr/>
          <p:nvPr/>
        </p:nvSpPr>
        <p:spPr>
          <a:xfrm>
            <a:off x="4648200" y="1361358"/>
            <a:ext cx="3657600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maths</a:t>
            </a:r>
            <a:endParaRPr lang="en-US" sz="5000" b="1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4335977" y="2834259"/>
            <a:ext cx="4310924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cs typeface="Arial" panose="020B0604020202020204" pitchFamily="34" charset="0"/>
              </a:rPr>
              <a:t>môn </a:t>
            </a:r>
            <a:r>
              <a:rPr lang="vi-VN" sz="3600" dirty="0" err="1">
                <a:cs typeface="Arial" panose="020B0604020202020204" pitchFamily="34" charset="0"/>
              </a:rPr>
              <a:t>Toán</a:t>
            </a:r>
            <a:r>
              <a:rPr lang="vi-VN" sz="3600" dirty="0">
                <a:cs typeface="Arial" panose="020B0604020202020204" pitchFamily="34" charset="0"/>
              </a:rPr>
              <a:t>, </a:t>
            </a:r>
            <a:r>
              <a:rPr lang="vi-VN" sz="3600" dirty="0" err="1">
                <a:cs typeface="Arial" panose="020B0604020202020204" pitchFamily="34" charset="0"/>
              </a:rPr>
              <a:t>toán</a:t>
            </a:r>
            <a:r>
              <a:rPr lang="vi-VN" sz="3600" dirty="0">
                <a:cs typeface="Arial" panose="020B0604020202020204" pitchFamily="34" charset="0"/>
              </a:rPr>
              <a:t> </a:t>
            </a:r>
            <a:r>
              <a:rPr lang="vi-VN" sz="3600" dirty="0" err="1">
                <a:cs typeface="Arial" panose="020B0604020202020204" pitchFamily="34" charset="0"/>
              </a:rPr>
              <a:t>học</a:t>
            </a:r>
            <a:r>
              <a:rPr lang="vi-VN" sz="3600" dirty="0">
                <a:cs typeface="Arial" panose="020B0604020202020204" pitchFamily="34" charset="0"/>
              </a:rPr>
              <a:t> </a:t>
            </a:r>
            <a:endParaRPr lang="en-US" sz="3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910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025206" y="2329696"/>
            <a:ext cx="2190343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saɪəns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419600" y="1504950"/>
            <a:ext cx="3657600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science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593771" y="3040929"/>
            <a:ext cx="3113673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môn Khoa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Facebook: 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254053"/>
            <a:ext cx="2819400" cy="2774533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4759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ùi Liễu Powerpoint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497" y="1200150"/>
            <a:ext cx="2844494" cy="2768294"/>
          </a:xfrm>
          <a:prstGeom prst="roundRect">
            <a:avLst/>
          </a:prstGeom>
          <a:ln>
            <a:noFill/>
          </a:ln>
        </p:spPr>
      </p:pic>
      <p:sp>
        <p:nvSpPr>
          <p:cNvPr id="10" name="Facebook: Bùi Liễu"/>
          <p:cNvSpPr/>
          <p:nvPr/>
        </p:nvSpPr>
        <p:spPr>
          <a:xfrm>
            <a:off x="5566038" y="2347303"/>
            <a:ext cx="1923542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ɪŋɡlɪʃ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11" name="Facebook: Bùi Liễu"/>
          <p:cNvSpPr/>
          <p:nvPr/>
        </p:nvSpPr>
        <p:spPr>
          <a:xfrm>
            <a:off x="4737109" y="1508612"/>
            <a:ext cx="3581400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English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4919586" y="3007950"/>
            <a:ext cx="3216458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iếng Anh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165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ùi Liễu Powerpoin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39" y="2920512"/>
            <a:ext cx="1512908" cy="1512908"/>
          </a:xfrm>
          <a:prstGeom prst="roundRect">
            <a:avLst/>
          </a:prstGeom>
          <a:ln>
            <a:noFill/>
          </a:ln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87" y="2937367"/>
            <a:ext cx="1512907" cy="1512907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32" y="855891"/>
            <a:ext cx="1078722" cy="1512908"/>
          </a:xfrm>
          <a:prstGeom prst="rect">
            <a:avLst/>
          </a:prstGeom>
          <a:ln>
            <a:noFill/>
          </a:ln>
        </p:spPr>
      </p:pic>
      <p:sp>
        <p:nvSpPr>
          <p:cNvPr id="25" name="Facebook: Bùi Liễu"/>
          <p:cNvSpPr/>
          <p:nvPr/>
        </p:nvSpPr>
        <p:spPr>
          <a:xfrm>
            <a:off x="6109876" y="2402161"/>
            <a:ext cx="2611405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Vietnamese</a:t>
            </a: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6" name="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51" y="2926569"/>
            <a:ext cx="1521792" cy="1521792"/>
          </a:xfrm>
          <a:prstGeom prst="roundRect">
            <a:avLst/>
          </a:prstGeom>
          <a:ln>
            <a:noFill/>
          </a:ln>
        </p:spPr>
      </p:pic>
      <p:sp>
        <p:nvSpPr>
          <p:cNvPr id="27" name="Facebook: Bùi Liễu"/>
          <p:cNvSpPr/>
          <p:nvPr/>
        </p:nvSpPr>
        <p:spPr>
          <a:xfrm>
            <a:off x="3826726" y="4478702"/>
            <a:ext cx="1757842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maths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8" name="Facebook: Bùi Liễu"/>
          <p:cNvSpPr/>
          <p:nvPr/>
        </p:nvSpPr>
        <p:spPr>
          <a:xfrm>
            <a:off x="6326830" y="4478702"/>
            <a:ext cx="2033125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science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1" name="Facebook: Bùi Liễu"/>
          <p:cNvSpPr/>
          <p:nvPr/>
        </p:nvSpPr>
        <p:spPr>
          <a:xfrm>
            <a:off x="1000900" y="4540791"/>
            <a:ext cx="1757842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English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1" name="Facebook: Bùi Liễu">
            <a:extLst>
              <a:ext uri="{FF2B5EF4-FFF2-40B4-BE49-F238E27FC236}">
                <a16:creationId xmlns:a16="http://schemas.microsoft.com/office/drawing/2014/main" id="{59C71E3D-F814-4692-B8D7-705031FBF7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r="6889"/>
          <a:stretch/>
        </p:blipFill>
        <p:spPr>
          <a:xfrm>
            <a:off x="1085887" y="1032111"/>
            <a:ext cx="1908323" cy="1365038"/>
          </a:xfrm>
          <a:prstGeom prst="roundRect">
            <a:avLst/>
          </a:prstGeom>
          <a:ln>
            <a:noFill/>
          </a:ln>
        </p:spPr>
      </p:pic>
      <p:pic>
        <p:nvPicPr>
          <p:cNvPr id="12" name="Bùi liễu">
            <a:extLst>
              <a:ext uri="{FF2B5EF4-FFF2-40B4-BE49-F238E27FC236}">
                <a16:creationId xmlns:a16="http://schemas.microsoft.com/office/drawing/2014/main" id="{8D8B93CE-5EFD-41C5-B47C-69018899A6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074418"/>
            <a:ext cx="1869038" cy="1244768"/>
          </a:xfrm>
          <a:prstGeom prst="roundRect">
            <a:avLst/>
          </a:prstGeom>
          <a:ln>
            <a:noFill/>
          </a:ln>
        </p:spPr>
      </p:pic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373BD0C2-2F41-417A-8294-0554F345CF32}"/>
              </a:ext>
            </a:extLst>
          </p:cNvPr>
          <p:cNvSpPr/>
          <p:nvPr/>
        </p:nvSpPr>
        <p:spPr>
          <a:xfrm>
            <a:off x="3536399" y="2413919"/>
            <a:ext cx="1973131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subject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FB15459F-9099-41A6-8B7E-D5073EDCD8EA}"/>
              </a:ext>
            </a:extLst>
          </p:cNvPr>
          <p:cNvSpPr/>
          <p:nvPr/>
        </p:nvSpPr>
        <p:spPr>
          <a:xfrm>
            <a:off x="1007598" y="2431684"/>
            <a:ext cx="2033125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timetable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8" name="Bùi Liễu  0968142780">
            <a:extLst>
              <a:ext uri="{FF2B5EF4-FFF2-40B4-BE49-F238E27FC236}">
                <a16:creationId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3810280" y="171088"/>
            <a:ext cx="2613440" cy="684803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072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B0604020202020204" charset="0"/>
                <a:cs typeface="Arial" panose="020B060402020202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9430474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6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6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2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62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2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62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7" grpId="0"/>
      <p:bldP spid="27" grpId="1"/>
      <p:bldP spid="28" grpId="0"/>
      <p:bldP spid="28" grpId="1"/>
      <p:bldP spid="31" grpId="0"/>
      <p:bldP spid="31" grpId="1"/>
      <p:bldP spid="13" grpId="0"/>
      <p:bldP spid="13" grpId="1"/>
      <p:bldP spid="14" grpId="0"/>
      <p:bldP spid="1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id="{E7B76590-DEB0-4536-8864-AD8B31C6478E}"/>
              </a:ext>
            </a:extLst>
          </p:cNvPr>
          <p:cNvSpPr/>
          <p:nvPr/>
        </p:nvSpPr>
        <p:spPr>
          <a:xfrm>
            <a:off x="2303570" y="1791875"/>
            <a:ext cx="2205224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2. subject</a:t>
            </a:r>
          </a:p>
        </p:txBody>
      </p:sp>
      <p:sp>
        <p:nvSpPr>
          <p:cNvPr id="3" name="Facebook: Bùi Liễu">
            <a:extLst>
              <a:ext uri="{FF2B5EF4-FFF2-40B4-BE49-F238E27FC236}">
                <a16:creationId xmlns:a16="http://schemas.microsoft.com/office/drawing/2014/main" id="{3F951182-144A-4B89-A901-C3FA8176034D}"/>
              </a:ext>
            </a:extLst>
          </p:cNvPr>
          <p:cNvSpPr/>
          <p:nvPr/>
        </p:nvSpPr>
        <p:spPr>
          <a:xfrm>
            <a:off x="2287903" y="1276350"/>
            <a:ext cx="2263293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1. timetable</a:t>
            </a:r>
          </a:p>
        </p:txBody>
      </p:sp>
      <p:sp>
        <p:nvSpPr>
          <p:cNvPr id="4" name="Facebook: Bùi Liễu">
            <a:extLst>
              <a:ext uri="{FF2B5EF4-FFF2-40B4-BE49-F238E27FC236}">
                <a16:creationId xmlns:a16="http://schemas.microsoft.com/office/drawing/2014/main" id="{E5E1E631-09F0-48F5-8836-2F352B62807B}"/>
              </a:ext>
            </a:extLst>
          </p:cNvPr>
          <p:cNvSpPr/>
          <p:nvPr/>
        </p:nvSpPr>
        <p:spPr>
          <a:xfrm>
            <a:off x="2297228" y="2387313"/>
            <a:ext cx="2655772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3. Vietnamese</a:t>
            </a:r>
          </a:p>
        </p:txBody>
      </p:sp>
      <p:sp>
        <p:nvSpPr>
          <p:cNvPr id="5" name="Facebook: Bùi Liễu">
            <a:extLst>
              <a:ext uri="{FF2B5EF4-FFF2-40B4-BE49-F238E27FC236}">
                <a16:creationId xmlns:a16="http://schemas.microsoft.com/office/drawing/2014/main" id="{F35C10F4-7129-4604-B3C6-F61A01494DB0}"/>
              </a:ext>
            </a:extLst>
          </p:cNvPr>
          <p:cNvSpPr/>
          <p:nvPr/>
        </p:nvSpPr>
        <p:spPr>
          <a:xfrm>
            <a:off x="2286000" y="3562350"/>
            <a:ext cx="1817396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5. </a:t>
            </a:r>
            <a:r>
              <a:rPr lang="en-US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maths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" name="Facebook: Bùi Liễu">
            <a:extLst>
              <a:ext uri="{FF2B5EF4-FFF2-40B4-BE49-F238E27FC236}">
                <a16:creationId xmlns:a16="http://schemas.microsoft.com/office/drawing/2014/main" id="{739E2A05-B24D-4130-BC06-DCE83968CE3E}"/>
              </a:ext>
            </a:extLst>
          </p:cNvPr>
          <p:cNvSpPr/>
          <p:nvPr/>
        </p:nvSpPr>
        <p:spPr>
          <a:xfrm>
            <a:off x="2250576" y="4141172"/>
            <a:ext cx="2102005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6. science</a:t>
            </a: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id="{50B61114-C906-4639-99C9-43BE4D58BF08}"/>
              </a:ext>
            </a:extLst>
          </p:cNvPr>
          <p:cNvSpPr/>
          <p:nvPr/>
        </p:nvSpPr>
        <p:spPr>
          <a:xfrm>
            <a:off x="2266486" y="2986013"/>
            <a:ext cx="1974949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4. English</a:t>
            </a:r>
          </a:p>
        </p:txBody>
      </p:sp>
      <p:sp>
        <p:nvSpPr>
          <p:cNvPr id="9" name="Bùi Liễu  0968142780">
            <a:extLst>
              <a:ext uri="{FF2B5EF4-FFF2-40B4-BE49-F238E27FC236}">
                <a16:creationId xmlns:a16="http://schemas.microsoft.com/office/drawing/2014/main" id="{06C44C6A-44F9-46B4-9CAD-3735091E6363}"/>
              </a:ext>
            </a:extLst>
          </p:cNvPr>
          <p:cNvSpPr/>
          <p:nvPr/>
        </p:nvSpPr>
        <p:spPr>
          <a:xfrm>
            <a:off x="4724400" y="3562350"/>
            <a:ext cx="1806375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môn Toán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7E01829E-A156-400D-982D-0529C9967C96}"/>
              </a:ext>
            </a:extLst>
          </p:cNvPr>
          <p:cNvSpPr/>
          <p:nvPr/>
        </p:nvSpPr>
        <p:spPr>
          <a:xfrm>
            <a:off x="4800601" y="2399542"/>
            <a:ext cx="2693266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môn Tiếng Việt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id="{7C9D1395-AB9E-4DC9-BA33-C9709078F43E}"/>
              </a:ext>
            </a:extLst>
          </p:cNvPr>
          <p:cNvSpPr/>
          <p:nvPr/>
        </p:nvSpPr>
        <p:spPr>
          <a:xfrm>
            <a:off x="4777340" y="4171950"/>
            <a:ext cx="2590054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môn Khoa học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>
            <a:extLst>
              <a:ext uri="{FF2B5EF4-FFF2-40B4-BE49-F238E27FC236}">
                <a16:creationId xmlns:a16="http://schemas.microsoft.com/office/drawing/2014/main" id="{07A10AA7-E13C-4A65-A032-48430D1F9C97}"/>
              </a:ext>
            </a:extLst>
          </p:cNvPr>
          <p:cNvSpPr/>
          <p:nvPr/>
        </p:nvSpPr>
        <p:spPr>
          <a:xfrm>
            <a:off x="4758918" y="2933132"/>
            <a:ext cx="2673420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môn Tiếng Anh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>
            <a:extLst>
              <a:ext uri="{FF2B5EF4-FFF2-40B4-BE49-F238E27FC236}">
                <a16:creationId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4821439" y="1293220"/>
            <a:ext cx="2542975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thời khóa biểu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D5387810-D823-44BE-95A8-EC1F8585DDAE}"/>
              </a:ext>
            </a:extLst>
          </p:cNvPr>
          <p:cNvSpPr/>
          <p:nvPr/>
        </p:nvSpPr>
        <p:spPr>
          <a:xfrm>
            <a:off x="4800600" y="1824134"/>
            <a:ext cx="3450219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môn học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Facebook: 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72" y="1661019"/>
            <a:ext cx="817902" cy="555523"/>
          </a:xfrm>
          <a:prstGeom prst="rect">
            <a:avLst/>
          </a:prstGeom>
          <a:ln>
            <a:noFill/>
          </a:ln>
        </p:spPr>
      </p:pic>
      <p:pic>
        <p:nvPicPr>
          <p:cNvPr id="19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11385"/>
          <a:stretch/>
        </p:blipFill>
        <p:spPr>
          <a:xfrm>
            <a:off x="1167371" y="981882"/>
            <a:ext cx="817903" cy="612101"/>
          </a:xfrm>
          <a:prstGeom prst="rect">
            <a:avLst/>
          </a:prstGeom>
          <a:ln>
            <a:noFill/>
          </a:ln>
        </p:spPr>
      </p:pic>
      <p:pic>
        <p:nvPicPr>
          <p:cNvPr id="20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51" y="2981811"/>
            <a:ext cx="524013" cy="523006"/>
          </a:xfrm>
          <a:prstGeom prst="rect">
            <a:avLst/>
          </a:prstGeom>
          <a:ln>
            <a:noFill/>
          </a:ln>
        </p:spPr>
      </p:pic>
      <p:pic>
        <p:nvPicPr>
          <p:cNvPr id="21" name="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03" y="2338146"/>
            <a:ext cx="361051" cy="522061"/>
          </a:xfrm>
          <a:prstGeom prst="rect">
            <a:avLst/>
          </a:prstGeom>
          <a:ln>
            <a:noFill/>
          </a:ln>
        </p:spPr>
      </p:pic>
      <p:pic>
        <p:nvPicPr>
          <p:cNvPr id="22" name="Facebook: Bùi Liễu">
            <a:extLst>
              <a:ext uri="{FF2B5EF4-FFF2-40B4-BE49-F238E27FC236}">
                <a16:creationId xmlns:a16="http://schemas.microsoft.com/office/drawing/2014/main" id="{C853EA16-11E8-4A94-BE13-5BBFF5B85C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65" y="4260030"/>
            <a:ext cx="539125" cy="539125"/>
          </a:xfrm>
          <a:prstGeom prst="rect">
            <a:avLst/>
          </a:prstGeom>
          <a:ln>
            <a:noFill/>
          </a:ln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id="{DC5B5917-E6A8-467B-976E-332595ECC7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51" y="3616365"/>
            <a:ext cx="555585" cy="555585"/>
          </a:xfrm>
          <a:prstGeom prst="rect">
            <a:avLst/>
          </a:prstGeom>
          <a:ln>
            <a:noFill/>
          </a:ln>
        </p:spPr>
      </p:pic>
      <p:sp>
        <p:nvSpPr>
          <p:cNvPr id="24" name="Bùi Liễu  0968142780">
            <a:extLst>
              <a:ext uri="{FF2B5EF4-FFF2-40B4-BE49-F238E27FC236}">
                <a16:creationId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3253960" y="241452"/>
            <a:ext cx="3679064" cy="684803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072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B060402020202020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7563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9" grpId="0"/>
      <p:bldP spid="12" grpId="0"/>
      <p:bldP spid="13" grpId="0"/>
      <p:bldP spid="14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0968142780"/>
          <p:cNvCxnSpPr>
            <a:cxnSpLocks/>
            <a:endCxn id="53" idx="7"/>
          </p:cNvCxnSpPr>
          <p:nvPr/>
        </p:nvCxnSpPr>
        <p:spPr>
          <a:xfrm>
            <a:off x="1124665" y="3048439"/>
            <a:ext cx="2199461" cy="9968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Facebook: Bùi liễu"/>
          <p:cNvCxnSpPr>
            <a:cxnSpLocks/>
            <a:endCxn id="51" idx="9"/>
          </p:cNvCxnSpPr>
          <p:nvPr/>
        </p:nvCxnSpPr>
        <p:spPr>
          <a:xfrm flipH="1">
            <a:off x="1124665" y="2972239"/>
            <a:ext cx="1304991" cy="10108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Facebook: Bùi Liễu"/>
          <p:cNvCxnSpPr>
            <a:cxnSpLocks/>
            <a:endCxn id="52" idx="0"/>
          </p:cNvCxnSpPr>
          <p:nvPr/>
        </p:nvCxnSpPr>
        <p:spPr>
          <a:xfrm flipH="1">
            <a:off x="2366096" y="2972239"/>
            <a:ext cx="4192846" cy="107854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Facebook: Bùi Liễu"/>
          <p:cNvCxnSpPr>
            <a:cxnSpLocks/>
            <a:endCxn id="57" idx="0"/>
          </p:cNvCxnSpPr>
          <p:nvPr/>
        </p:nvCxnSpPr>
        <p:spPr>
          <a:xfrm flipH="1">
            <a:off x="5003977" y="2972239"/>
            <a:ext cx="2993028" cy="107084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ecagon 47"/>
          <p:cNvSpPr/>
          <p:nvPr/>
        </p:nvSpPr>
        <p:spPr>
          <a:xfrm>
            <a:off x="883124" y="2785845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49" name="Decagon 48"/>
          <p:cNvSpPr/>
          <p:nvPr/>
        </p:nvSpPr>
        <p:spPr>
          <a:xfrm>
            <a:off x="2313862" y="2766756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54" name="Decagon 53"/>
          <p:cNvSpPr/>
          <p:nvPr/>
        </p:nvSpPr>
        <p:spPr>
          <a:xfrm>
            <a:off x="6509576" y="2741441"/>
            <a:ext cx="311286" cy="271290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5</a:t>
            </a:r>
            <a:endParaRPr lang="en-US" b="1" dirty="0"/>
          </a:p>
        </p:txBody>
      </p:sp>
      <p:sp>
        <p:nvSpPr>
          <p:cNvPr id="56" name="Decagon 55"/>
          <p:cNvSpPr/>
          <p:nvPr/>
        </p:nvSpPr>
        <p:spPr>
          <a:xfrm>
            <a:off x="7940314" y="2752772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6</a:t>
            </a:r>
            <a:endParaRPr lang="en-US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4057059" y="4364415"/>
            <a:ext cx="1716287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Vietnamese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55435" y="4357720"/>
            <a:ext cx="988519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maths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8386" y="4357719"/>
            <a:ext cx="1114557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science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96048" y="4357718"/>
            <a:ext cx="1123535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English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1" name="Decagon 50"/>
          <p:cNvSpPr/>
          <p:nvPr/>
        </p:nvSpPr>
        <p:spPr>
          <a:xfrm>
            <a:off x="936617" y="3983074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2" name="Decagon 51"/>
          <p:cNvSpPr/>
          <p:nvPr/>
        </p:nvSpPr>
        <p:spPr>
          <a:xfrm>
            <a:off x="2106220" y="3998791"/>
            <a:ext cx="287312" cy="272223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3" name="Decagon 52"/>
          <p:cNvSpPr/>
          <p:nvPr/>
        </p:nvSpPr>
        <p:spPr>
          <a:xfrm>
            <a:off x="3294484" y="3993784"/>
            <a:ext cx="310420" cy="269642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57" name="Decagon 56"/>
          <p:cNvSpPr/>
          <p:nvPr/>
        </p:nvSpPr>
        <p:spPr>
          <a:xfrm>
            <a:off x="4744101" y="3993784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pic>
        <p:nvPicPr>
          <p:cNvPr id="23" name="Facebook: 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50" y="1720834"/>
            <a:ext cx="1331338" cy="886663"/>
          </a:xfrm>
          <a:prstGeom prst="rect">
            <a:avLst/>
          </a:prstGeom>
          <a:ln>
            <a:noFill/>
          </a:ln>
        </p:spPr>
      </p:pic>
      <p:pic>
        <p:nvPicPr>
          <p:cNvPr id="24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11385"/>
          <a:stretch/>
        </p:blipFill>
        <p:spPr>
          <a:xfrm>
            <a:off x="3115170" y="1682310"/>
            <a:ext cx="1334826" cy="998955"/>
          </a:xfrm>
          <a:prstGeom prst="rect">
            <a:avLst/>
          </a:prstGeom>
          <a:ln>
            <a:noFill/>
          </a:ln>
        </p:spPr>
      </p:pic>
      <p:pic>
        <p:nvPicPr>
          <p:cNvPr id="25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03" y="1427393"/>
            <a:ext cx="1238631" cy="1236251"/>
          </a:xfrm>
          <a:prstGeom prst="rect">
            <a:avLst/>
          </a:prstGeom>
          <a:ln>
            <a:noFill/>
          </a:ln>
        </p:spPr>
      </p:pic>
      <p:pic>
        <p:nvPicPr>
          <p:cNvPr id="26" name="09681427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255" y="1472532"/>
            <a:ext cx="853430" cy="1234016"/>
          </a:xfrm>
          <a:prstGeom prst="rect">
            <a:avLst/>
          </a:prstGeom>
          <a:ln>
            <a:noFill/>
          </a:ln>
        </p:spPr>
      </p:pic>
      <p:pic>
        <p:nvPicPr>
          <p:cNvPr id="31" name="Facebook: Bùi Liễu">
            <a:extLst>
              <a:ext uri="{FF2B5EF4-FFF2-40B4-BE49-F238E27FC236}">
                <a16:creationId xmlns:a16="http://schemas.microsoft.com/office/drawing/2014/main" id="{C853EA16-11E8-4A94-BE13-5BBFF5B85C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80" y="1445014"/>
            <a:ext cx="1274351" cy="1274351"/>
          </a:xfrm>
          <a:prstGeom prst="rect">
            <a:avLst/>
          </a:prstGeom>
          <a:ln>
            <a:noFill/>
          </a:ln>
        </p:spPr>
      </p:pic>
      <p:pic>
        <p:nvPicPr>
          <p:cNvPr id="32" name="Bùi Liễu">
            <a:extLst>
              <a:ext uri="{FF2B5EF4-FFF2-40B4-BE49-F238E27FC236}">
                <a16:creationId xmlns:a16="http://schemas.microsoft.com/office/drawing/2014/main" id="{DC5B5917-E6A8-467B-976E-332595ECC7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34" y="1404222"/>
            <a:ext cx="1313259" cy="1313259"/>
          </a:xfrm>
          <a:prstGeom prst="rect">
            <a:avLst/>
          </a:prstGeom>
          <a:ln>
            <a:noFill/>
          </a:ln>
        </p:spPr>
      </p:pic>
      <p:sp>
        <p:nvSpPr>
          <p:cNvPr id="36" name="Decagon 35">
            <a:extLst>
              <a:ext uri="{FF2B5EF4-FFF2-40B4-BE49-F238E27FC236}">
                <a16:creationId xmlns:a16="http://schemas.microsoft.com/office/drawing/2014/main" id="{420190AD-172C-48FF-96BA-395D50B30FCE}"/>
              </a:ext>
            </a:extLst>
          </p:cNvPr>
          <p:cNvSpPr/>
          <p:nvPr/>
        </p:nvSpPr>
        <p:spPr>
          <a:xfrm>
            <a:off x="3672353" y="2773704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3</a:t>
            </a:r>
            <a:endParaRPr lang="en-US" b="1" dirty="0"/>
          </a:p>
        </p:txBody>
      </p:sp>
      <p:sp>
        <p:nvSpPr>
          <p:cNvPr id="39" name="Decagon 38">
            <a:extLst>
              <a:ext uri="{FF2B5EF4-FFF2-40B4-BE49-F238E27FC236}">
                <a16:creationId xmlns:a16="http://schemas.microsoft.com/office/drawing/2014/main" id="{7FDC64EC-BE93-4745-8806-DF2E2F34BBDD}"/>
              </a:ext>
            </a:extLst>
          </p:cNvPr>
          <p:cNvSpPr/>
          <p:nvPr/>
        </p:nvSpPr>
        <p:spPr>
          <a:xfrm>
            <a:off x="5103091" y="2754615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4</a:t>
            </a:r>
            <a:endParaRPr lang="en-US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1F6AA2-5B03-4086-AEF6-5887307600B4}"/>
              </a:ext>
            </a:extLst>
          </p:cNvPr>
          <p:cNvSpPr txBox="1"/>
          <p:nvPr/>
        </p:nvSpPr>
        <p:spPr>
          <a:xfrm>
            <a:off x="7310346" y="4361798"/>
            <a:ext cx="1331339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timetable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827DB5-C439-400F-B04E-074087F0DB0F}"/>
              </a:ext>
            </a:extLst>
          </p:cNvPr>
          <p:cNvSpPr txBox="1"/>
          <p:nvPr/>
        </p:nvSpPr>
        <p:spPr>
          <a:xfrm>
            <a:off x="5886451" y="4361798"/>
            <a:ext cx="1231360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>
                <a:solidFill>
                  <a:schemeClr val="tx1"/>
                </a:solidFill>
              </a:rPr>
              <a:t>subject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0" name="Decagon 49">
            <a:extLst>
              <a:ext uri="{FF2B5EF4-FFF2-40B4-BE49-F238E27FC236}">
                <a16:creationId xmlns:a16="http://schemas.microsoft.com/office/drawing/2014/main" id="{A4894664-960B-4B2B-990F-3A8A01BDB7F2}"/>
              </a:ext>
            </a:extLst>
          </p:cNvPr>
          <p:cNvSpPr/>
          <p:nvPr/>
        </p:nvSpPr>
        <p:spPr>
          <a:xfrm>
            <a:off x="6403732" y="3966528"/>
            <a:ext cx="310420" cy="269642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Decagon 54">
            <a:extLst>
              <a:ext uri="{FF2B5EF4-FFF2-40B4-BE49-F238E27FC236}">
                <a16:creationId xmlns:a16="http://schemas.microsoft.com/office/drawing/2014/main" id="{95C2788F-361C-4CE7-8C7B-1CE2B699C03F}"/>
              </a:ext>
            </a:extLst>
          </p:cNvPr>
          <p:cNvSpPr/>
          <p:nvPr/>
        </p:nvSpPr>
        <p:spPr>
          <a:xfrm>
            <a:off x="7853349" y="3966528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9" name="0968142780">
            <a:extLst>
              <a:ext uri="{FF2B5EF4-FFF2-40B4-BE49-F238E27FC236}">
                <a16:creationId xmlns:a16="http://schemas.microsoft.com/office/drawing/2014/main" id="{F7DDCE68-4504-4A8E-8EE4-D4D6A2E24A67}"/>
              </a:ext>
            </a:extLst>
          </p:cNvPr>
          <p:cNvCxnSpPr>
            <a:cxnSpLocks/>
            <a:endCxn id="55" idx="7"/>
          </p:cNvCxnSpPr>
          <p:nvPr/>
        </p:nvCxnSpPr>
        <p:spPr>
          <a:xfrm>
            <a:off x="3788147" y="3048439"/>
            <a:ext cx="4092638" cy="96738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Facebook: Bùi Liễu">
            <a:extLst>
              <a:ext uri="{FF2B5EF4-FFF2-40B4-BE49-F238E27FC236}">
                <a16:creationId xmlns:a16="http://schemas.microsoft.com/office/drawing/2014/main" id="{48F887D5-D86E-46FE-9CD4-D8CBE6DB21C4}"/>
              </a:ext>
            </a:extLst>
          </p:cNvPr>
          <p:cNvCxnSpPr>
            <a:cxnSpLocks/>
            <a:endCxn id="50" idx="7"/>
          </p:cNvCxnSpPr>
          <p:nvPr/>
        </p:nvCxnSpPr>
        <p:spPr>
          <a:xfrm>
            <a:off x="5335105" y="2972239"/>
            <a:ext cx="1098269" cy="104578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Bùi Liễu  0968142780">
            <a:extLst>
              <a:ext uri="{FF2B5EF4-FFF2-40B4-BE49-F238E27FC236}">
                <a16:creationId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2096836" y="136795"/>
            <a:ext cx="5190630" cy="684803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072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B0604020202020204" charset="0"/>
                <a:cs typeface="Arial" panose="020B0604020202020204" pitchFamily="34" charset="0"/>
              </a:rPr>
              <a:t>Checking vocabulary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7015" y="858606"/>
            <a:ext cx="3410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Look and match.</a:t>
            </a:r>
          </a:p>
        </p:txBody>
      </p:sp>
    </p:spTree>
    <p:extLst>
      <p:ext uri="{BB962C8B-B14F-4D97-AF65-F5344CB8AC3E}">
        <p14:creationId xmlns:p14="http://schemas.microsoft.com/office/powerpoint/2010/main" val="44094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09800" y="1581150"/>
            <a:ext cx="5470270" cy="285180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800" dirty="0">
                <a:solidFill>
                  <a:srgbClr val="F5750B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</a:p>
        </p:txBody>
      </p:sp>
    </p:spTree>
    <p:extLst>
      <p:ext uri="{BB962C8B-B14F-4D97-AF65-F5344CB8AC3E}">
        <p14:creationId xmlns:p14="http://schemas.microsoft.com/office/powerpoint/2010/main" val="3382874630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/>
          <p:nvPr/>
        </p:nvSpPr>
        <p:spPr>
          <a:xfrm>
            <a:off x="1341593" y="2095325"/>
            <a:ext cx="6254431" cy="11818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subject</a:t>
            </a:r>
            <a:r>
              <a:rPr lang="vi-VN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today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_______.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533400" y="1276350"/>
            <a:ext cx="7315200" cy="496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vi-VN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vi-VN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hôm nay </a:t>
            </a:r>
            <a:r>
              <a:rPr lang="vi-VN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vi-VN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môn </a:t>
            </a:r>
            <a:r>
              <a:rPr lang="vi-VN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vi-VN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”: </a:t>
            </a:r>
            <a:endParaRPr lang="vi-VN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286000" y="3562350"/>
            <a:ext cx="4365619" cy="9078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nay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môn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?)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______.)</a:t>
            </a:r>
          </a:p>
        </p:txBody>
      </p:sp>
      <p:sp>
        <p:nvSpPr>
          <p:cNvPr id="7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Rounded Rectangle 8"/>
          <p:cNvSpPr/>
          <p:nvPr/>
        </p:nvSpPr>
        <p:spPr>
          <a:xfrm>
            <a:off x="3657600" y="416641"/>
            <a:ext cx="2291930" cy="552450"/>
          </a:xfrm>
          <a:prstGeom prst="roundRect">
            <a:avLst>
              <a:gd name="adj" fmla="val 231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ùi Liễu"/>
          <p:cNvSpPr/>
          <p:nvPr/>
        </p:nvSpPr>
        <p:spPr>
          <a:xfrm>
            <a:off x="3733800" y="359491"/>
            <a:ext cx="2991635" cy="614846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3600" dirty="0">
                <a:solidFill>
                  <a:srgbClr val="F5750B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</a:p>
        </p:txBody>
      </p:sp>
    </p:spTree>
    <p:extLst>
      <p:ext uri="{BB962C8B-B14F-4D97-AF65-F5344CB8AC3E}">
        <p14:creationId xmlns:p14="http://schemas.microsoft.com/office/powerpoint/2010/main" val="7622950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793" y="2330571"/>
            <a:ext cx="1611906" cy="227908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25614" y="2244802"/>
            <a:ext cx="1722629" cy="2364184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9946" y="2894248"/>
            <a:ext cx="1382054" cy="207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2626070" y="2255798"/>
            <a:ext cx="1716351" cy="2345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t="-4677" b="50993"/>
          <a:stretch/>
        </p:blipFill>
        <p:spPr>
          <a:xfrm>
            <a:off x="1488391" y="398781"/>
            <a:ext cx="6167219" cy="2599258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5288" y="4077653"/>
            <a:ext cx="1298561" cy="566978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3" name="Nhạc hay 1 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93983" y="93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5736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11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45316" y="4119729"/>
            <a:ext cx="2040684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Vietnamese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590799" y="4399384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English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763573" y="4379601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science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96060" y="4119729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maths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959813" y="1174718"/>
            <a:ext cx="5126787" cy="408623"/>
          </a:xfrm>
          <a:prstGeom prst="wedgeRoundRectCallout">
            <a:avLst>
              <a:gd name="adj1" fmla="val -56812"/>
              <a:gd name="adj2" fmla="val -1160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</a:t>
            </a:r>
            <a:r>
              <a:rPr lang="vi-VN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598058" y="2023124"/>
            <a:ext cx="2939994" cy="76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38052" y="2023124"/>
            <a:ext cx="1086808" cy="914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581400" y="2023124"/>
            <a:ext cx="956652" cy="914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38052" y="2023124"/>
            <a:ext cx="3145172" cy="76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Facebook: 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881" y="3047845"/>
            <a:ext cx="1314725" cy="1314725"/>
          </a:xfrm>
          <a:prstGeom prst="roundRect">
            <a:avLst/>
          </a:prstGeom>
        </p:spPr>
      </p:pic>
      <p:pic>
        <p:nvPicPr>
          <p:cNvPr id="67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98" y="2825877"/>
            <a:ext cx="1293852" cy="1293852"/>
          </a:xfrm>
          <a:prstGeom prst="round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55" y="2861324"/>
            <a:ext cx="904470" cy="1268520"/>
          </a:xfrm>
          <a:prstGeom prst="rect">
            <a:avLst/>
          </a:prstGeom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934" y="3093160"/>
            <a:ext cx="1293852" cy="1293852"/>
          </a:xfrm>
          <a:prstGeom prst="roundRect">
            <a:avLst/>
          </a:prstGeom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963244" y="1614501"/>
            <a:ext cx="3149616" cy="408623"/>
          </a:xfrm>
          <a:prstGeom prst="wedgeRoundRectCallout">
            <a:avLst>
              <a:gd name="adj1" fmla="val 57808"/>
              <a:gd name="adj2" fmla="val 1687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199" y="285750"/>
            <a:ext cx="408085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1 (1+2+3)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8233" y="1686291"/>
            <a:ext cx="497855" cy="4571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84" y="1107420"/>
            <a:ext cx="484012" cy="481487"/>
          </a:xfrm>
          <a:prstGeom prst="rect">
            <a:avLst/>
          </a:prstGeom>
        </p:spPr>
      </p:pic>
      <p:sp>
        <p:nvSpPr>
          <p:cNvPr id="29" name="Bùi Liễu 0968142780"/>
          <p:cNvSpPr txBox="1"/>
          <p:nvPr/>
        </p:nvSpPr>
        <p:spPr>
          <a:xfrm>
            <a:off x="3778385" y="3542659"/>
            <a:ext cx="41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7701458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598572" y="238098"/>
            <a:ext cx="4264672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2DDC3B3-82F9-41AE-ABFA-49A4654F2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4215" y="374061"/>
            <a:ext cx="331903" cy="266070"/>
          </a:xfrm>
          <a:prstGeom prst="rect">
            <a:avLst/>
          </a:prstGeom>
        </p:spPr>
      </p:pic>
      <p:sp>
        <p:nvSpPr>
          <p:cNvPr id="9" name="Bùi Liễu">
            <a:extLst>
              <a:ext uri="{FF2B5EF4-FFF2-40B4-BE49-F238E27FC236}">
                <a16:creationId xmlns:a16="http://schemas.microsoft.com/office/drawing/2014/main" id="{EF0D6FD5-BAE9-41A2-A039-ECAB4097996D}"/>
              </a:ext>
            </a:extLst>
          </p:cNvPr>
          <p:cNvSpPr txBox="1"/>
          <p:nvPr/>
        </p:nvSpPr>
        <p:spPr>
          <a:xfrm>
            <a:off x="507210" y="1636427"/>
            <a:ext cx="3167402" cy="817245"/>
          </a:xfrm>
          <a:prstGeom prst="wedgeRoundRectCallout">
            <a:avLst>
              <a:gd name="adj1" fmla="val -2871"/>
              <a:gd name="adj2" fmla="val 78434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5C2EE695-3F0C-4FF9-A7C2-626E9F6B4865}"/>
              </a:ext>
            </a:extLst>
          </p:cNvPr>
          <p:cNvSpPr txBox="1"/>
          <p:nvPr/>
        </p:nvSpPr>
        <p:spPr>
          <a:xfrm>
            <a:off x="762000" y="2738049"/>
            <a:ext cx="2273906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D6917B-F951-4852-B5A4-62A858770715}"/>
              </a:ext>
            </a:extLst>
          </p:cNvPr>
          <p:cNvGrpSpPr/>
          <p:nvPr/>
        </p:nvGrpSpPr>
        <p:grpSpPr>
          <a:xfrm>
            <a:off x="3733800" y="971550"/>
            <a:ext cx="5007548" cy="3539598"/>
            <a:chOff x="4475118" y="1080863"/>
            <a:chExt cx="7071318" cy="51661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0FA20A-28A9-4724-8EE6-D00A02C35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" b="66"/>
            <a:stretch/>
          </p:blipFill>
          <p:spPr>
            <a:xfrm>
              <a:off x="4575769" y="1194881"/>
              <a:ext cx="3395351" cy="2205271"/>
            </a:xfrm>
            <a:prstGeom prst="flowChartAlternateProcess">
              <a:avLst/>
            </a:prstGeom>
            <a:ln>
              <a:solidFill>
                <a:srgbClr val="00B0F0"/>
              </a:solidFill>
              <a:prstDash val="dash"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BCAFFE-4815-43CD-8F34-BC722BE17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" b="69"/>
            <a:stretch/>
          </p:blipFill>
          <p:spPr>
            <a:xfrm>
              <a:off x="4575769" y="3803345"/>
              <a:ext cx="3391082" cy="2205271"/>
            </a:xfrm>
            <a:prstGeom prst="flowChartAlternateProcess">
              <a:avLst/>
            </a:prstGeom>
            <a:ln>
              <a:solidFill>
                <a:srgbClr val="00B0F0"/>
              </a:solidFill>
              <a:prstDash val="dash"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718162-072E-448F-B120-27FEEF7B1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" b="3"/>
            <a:stretch/>
          </p:blipFill>
          <p:spPr>
            <a:xfrm>
              <a:off x="8155353" y="1194881"/>
              <a:ext cx="3391083" cy="2205272"/>
            </a:xfrm>
            <a:prstGeom prst="flowChartAlternateProcess">
              <a:avLst/>
            </a:prstGeom>
            <a:ln>
              <a:solidFill>
                <a:srgbClr val="00B0F0"/>
              </a:solidFill>
              <a:prstDash val="dash"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9215BC-DEC2-47C1-88D4-283B044A2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" b="131"/>
            <a:stretch/>
          </p:blipFill>
          <p:spPr>
            <a:xfrm>
              <a:off x="8151085" y="3803346"/>
              <a:ext cx="3395351" cy="2205270"/>
            </a:xfrm>
            <a:prstGeom prst="flowChartAlternateProcess">
              <a:avLst/>
            </a:prstGeom>
            <a:ln>
              <a:solidFill>
                <a:srgbClr val="00B0F0"/>
              </a:solidFill>
              <a:prstDash val="dash"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7B26EA2-295D-4F09-8908-BF36870D9C58}"/>
                </a:ext>
              </a:extLst>
            </p:cNvPr>
            <p:cNvSpPr/>
            <p:nvPr/>
          </p:nvSpPr>
          <p:spPr>
            <a:xfrm>
              <a:off x="5289878" y="3139947"/>
              <a:ext cx="2029020" cy="502144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Vietnamese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4405133-8AA7-4CD5-B24B-37189EB13E46}"/>
                </a:ext>
              </a:extLst>
            </p:cNvPr>
            <p:cNvSpPr/>
            <p:nvPr/>
          </p:nvSpPr>
          <p:spPr>
            <a:xfrm>
              <a:off x="9208232" y="3139947"/>
              <a:ext cx="1365097" cy="502144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2B7D997-B230-413E-A702-0104CFFB14F0}"/>
                </a:ext>
              </a:extLst>
            </p:cNvPr>
            <p:cNvSpPr/>
            <p:nvPr/>
          </p:nvSpPr>
          <p:spPr>
            <a:xfrm>
              <a:off x="5658843" y="5770253"/>
              <a:ext cx="1291091" cy="476726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maths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CC42964-F5D5-414C-A50F-A072F09D3BF8}"/>
                </a:ext>
              </a:extLst>
            </p:cNvPr>
            <p:cNvSpPr/>
            <p:nvPr/>
          </p:nvSpPr>
          <p:spPr>
            <a:xfrm>
              <a:off x="9166212" y="5770253"/>
              <a:ext cx="1449138" cy="476726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4A17F9A-173A-47B4-85F3-F5D43D133975}"/>
                </a:ext>
              </a:extLst>
            </p:cNvPr>
            <p:cNvSpPr/>
            <p:nvPr/>
          </p:nvSpPr>
          <p:spPr>
            <a:xfrm>
              <a:off x="4475118" y="1080863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68B0B45-D4B4-4CC5-A868-7E68CAF15713}"/>
                </a:ext>
              </a:extLst>
            </p:cNvPr>
            <p:cNvSpPr/>
            <p:nvPr/>
          </p:nvSpPr>
          <p:spPr>
            <a:xfrm>
              <a:off x="8127212" y="1080864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84873A0-B2C4-4258-993D-09F0E9E204EB}"/>
                </a:ext>
              </a:extLst>
            </p:cNvPr>
            <p:cNvSpPr/>
            <p:nvPr/>
          </p:nvSpPr>
          <p:spPr>
            <a:xfrm>
              <a:off x="4475118" y="3693290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8BA6C8-EF09-4732-96EF-DD95782C031B}"/>
                </a:ext>
              </a:extLst>
            </p:cNvPr>
            <p:cNvSpPr/>
            <p:nvPr/>
          </p:nvSpPr>
          <p:spPr>
            <a:xfrm>
              <a:off x="8090222" y="3698623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758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524000" y="3338923"/>
            <a:ext cx="62865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subjects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today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2874423" y="4059833"/>
            <a:ext cx="3395153" cy="536553"/>
          </a:xfrm>
          <a:prstGeom prst="wedgeRoundRectCallout">
            <a:avLst>
              <a:gd name="adj1" fmla="val 58397"/>
              <a:gd name="adj2" fmla="val 2702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Vietnamese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3" t="11869" r="16234" b="10439"/>
          <a:stretch/>
        </p:blipFill>
        <p:spPr>
          <a:xfrm>
            <a:off x="4953000" y="813332"/>
            <a:ext cx="2895600" cy="2139131"/>
          </a:xfrm>
          <a:prstGeom prst="roundRect">
            <a:avLst/>
          </a:prstGeom>
          <a:ln w="12700">
            <a:solidFill>
              <a:srgbClr val="0070C0"/>
            </a:solidFill>
            <a:prstDash val="dash"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5410200" y="2741894"/>
            <a:ext cx="2000227" cy="412671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5755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8872" y="4059833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88669" y="4550874"/>
            <a:ext cx="5169131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A17F9A-173A-47B4-85F3-F5D43D133975}"/>
              </a:ext>
            </a:extLst>
          </p:cNvPr>
          <p:cNvSpPr/>
          <p:nvPr/>
        </p:nvSpPr>
        <p:spPr>
          <a:xfrm>
            <a:off x="4859809" y="813332"/>
            <a:ext cx="301714" cy="27794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EF0D6FD5-BAE9-41A2-A039-ECAB4097996D}"/>
              </a:ext>
            </a:extLst>
          </p:cNvPr>
          <p:cNvSpPr txBox="1"/>
          <p:nvPr/>
        </p:nvSpPr>
        <p:spPr>
          <a:xfrm>
            <a:off x="1231470" y="1268363"/>
            <a:ext cx="3167402" cy="817245"/>
          </a:xfrm>
          <a:prstGeom prst="wedgeRoundRectCallout">
            <a:avLst>
              <a:gd name="adj1" fmla="val -2871"/>
              <a:gd name="adj2" fmla="val 78434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5C2EE695-3F0C-4FF9-A7C2-626E9F6B4865}"/>
              </a:ext>
            </a:extLst>
          </p:cNvPr>
          <p:cNvSpPr txBox="1"/>
          <p:nvPr/>
        </p:nvSpPr>
        <p:spPr>
          <a:xfrm>
            <a:off x="1486260" y="2369985"/>
            <a:ext cx="2273906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</p:spTree>
    <p:extLst>
      <p:ext uri="{BB962C8B-B14F-4D97-AF65-F5344CB8AC3E}">
        <p14:creationId xmlns:p14="http://schemas.microsoft.com/office/powerpoint/2010/main" val="136776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752600" y="3593729"/>
            <a:ext cx="60960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subjects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today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403532" y="4321197"/>
            <a:ext cx="2679836" cy="536553"/>
          </a:xfrm>
          <a:prstGeom prst="wedgeRoundRectCallout">
            <a:avLst>
              <a:gd name="adj1" fmla="val 64120"/>
              <a:gd name="adj2" fmla="val 3102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English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493256" y="223468"/>
            <a:ext cx="5210952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74EECB-93BE-474D-AB7D-5563E2DE29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3" t="12174" r="14715" b="3179"/>
          <a:stretch/>
        </p:blipFill>
        <p:spPr>
          <a:xfrm>
            <a:off x="5150353" y="1166164"/>
            <a:ext cx="2819400" cy="2078705"/>
          </a:xfrm>
          <a:prstGeom prst="roundRect">
            <a:avLst/>
          </a:prstGeom>
          <a:ln w="12700">
            <a:solidFill>
              <a:srgbClr val="0070C0"/>
            </a:solidFill>
            <a:prstDash val="dash"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F74F9E-60FE-4714-B763-AFD3AD926ADB}"/>
              </a:ext>
            </a:extLst>
          </p:cNvPr>
          <p:cNvSpPr/>
          <p:nvPr/>
        </p:nvSpPr>
        <p:spPr>
          <a:xfrm>
            <a:off x="5946160" y="3074719"/>
            <a:ext cx="1354921" cy="419919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480248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3672" y="4319812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68B0B45-D4B4-4CC5-A868-7E68CAF15713}"/>
              </a:ext>
            </a:extLst>
          </p:cNvPr>
          <p:cNvSpPr/>
          <p:nvPr/>
        </p:nvSpPr>
        <p:spPr>
          <a:xfrm>
            <a:off x="5073856" y="1166164"/>
            <a:ext cx="301714" cy="27794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Bùi Liễu">
            <a:extLst>
              <a:ext uri="{FF2B5EF4-FFF2-40B4-BE49-F238E27FC236}">
                <a16:creationId xmlns:a16="http://schemas.microsoft.com/office/drawing/2014/main" id="{EF0D6FD5-BAE9-41A2-A039-ECAB4097996D}"/>
              </a:ext>
            </a:extLst>
          </p:cNvPr>
          <p:cNvSpPr txBox="1"/>
          <p:nvPr/>
        </p:nvSpPr>
        <p:spPr>
          <a:xfrm>
            <a:off x="1231470" y="1268363"/>
            <a:ext cx="3167402" cy="817245"/>
          </a:xfrm>
          <a:prstGeom prst="wedgeRoundRectCallout">
            <a:avLst>
              <a:gd name="adj1" fmla="val -2871"/>
              <a:gd name="adj2" fmla="val 78434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Facebook: Bùi Liễu">
            <a:extLst>
              <a:ext uri="{FF2B5EF4-FFF2-40B4-BE49-F238E27FC236}">
                <a16:creationId xmlns:a16="http://schemas.microsoft.com/office/drawing/2014/main" id="{5C2EE695-3F0C-4FF9-A7C2-626E9F6B4865}"/>
              </a:ext>
            </a:extLst>
          </p:cNvPr>
          <p:cNvSpPr txBox="1"/>
          <p:nvPr/>
        </p:nvSpPr>
        <p:spPr>
          <a:xfrm>
            <a:off x="1486260" y="2369985"/>
            <a:ext cx="2273906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</p:spTree>
    <p:extLst>
      <p:ext uri="{BB962C8B-B14F-4D97-AF65-F5344CB8AC3E}">
        <p14:creationId xmlns:p14="http://schemas.microsoft.com/office/powerpoint/2010/main" val="8024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828800" y="3479088"/>
            <a:ext cx="60960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subjects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today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517833" y="4221693"/>
            <a:ext cx="2425768" cy="536553"/>
          </a:xfrm>
          <a:prstGeom prst="wedgeRoundRectCallout">
            <a:avLst>
              <a:gd name="adj1" fmla="val 65590"/>
              <a:gd name="adj2" fmla="val 2836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maths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6" y="301305"/>
            <a:ext cx="49949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74EECB-93BE-474D-AB7D-5563E2DE29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8106" r="20388" b="10025"/>
          <a:stretch/>
        </p:blipFill>
        <p:spPr>
          <a:xfrm>
            <a:off x="5334000" y="1099596"/>
            <a:ext cx="2514601" cy="2042712"/>
          </a:xfrm>
          <a:prstGeom prst="roundRect">
            <a:avLst/>
          </a:prstGeom>
          <a:ln w="12700">
            <a:solidFill>
              <a:srgbClr val="0070C0"/>
            </a:solidFill>
            <a:prstDash val="dash"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F74F9E-60FE-4714-B763-AFD3AD926ADB}"/>
              </a:ext>
            </a:extLst>
          </p:cNvPr>
          <p:cNvSpPr/>
          <p:nvPr/>
        </p:nvSpPr>
        <p:spPr>
          <a:xfrm>
            <a:off x="5958256" y="2946225"/>
            <a:ext cx="1354921" cy="402136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800" y="435242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90600" y="3479088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ùi Liễu">
            <a:extLst>
              <a:ext uri="{FF2B5EF4-FFF2-40B4-BE49-F238E27FC236}">
                <a16:creationId xmlns:a16="http://schemas.microsoft.com/office/drawing/2014/main" id="{EF0D6FD5-BAE9-41A2-A039-ECAB4097996D}"/>
              </a:ext>
            </a:extLst>
          </p:cNvPr>
          <p:cNvSpPr txBox="1"/>
          <p:nvPr/>
        </p:nvSpPr>
        <p:spPr>
          <a:xfrm>
            <a:off x="1656391" y="1436665"/>
            <a:ext cx="3167402" cy="817245"/>
          </a:xfrm>
          <a:prstGeom prst="wedgeRoundRectCallout">
            <a:avLst>
              <a:gd name="adj1" fmla="val -2871"/>
              <a:gd name="adj2" fmla="val 78434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5C2EE695-3F0C-4FF9-A7C2-626E9F6B4865}"/>
              </a:ext>
            </a:extLst>
          </p:cNvPr>
          <p:cNvSpPr txBox="1"/>
          <p:nvPr/>
        </p:nvSpPr>
        <p:spPr>
          <a:xfrm>
            <a:off x="1911181" y="2538287"/>
            <a:ext cx="2273906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68B0B45-D4B4-4CC5-A868-7E68CAF15713}"/>
              </a:ext>
            </a:extLst>
          </p:cNvPr>
          <p:cNvSpPr/>
          <p:nvPr/>
        </p:nvSpPr>
        <p:spPr>
          <a:xfrm>
            <a:off x="5334000" y="1033219"/>
            <a:ext cx="301714" cy="27794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274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820134" y="3412088"/>
            <a:ext cx="60960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subjects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today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426648" y="4174088"/>
            <a:ext cx="2730568" cy="536553"/>
          </a:xfrm>
          <a:prstGeom prst="wedgeRoundRectCallout">
            <a:avLst>
              <a:gd name="adj1" fmla="val 61404"/>
              <a:gd name="adj2" fmla="val 2836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science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6" y="301305"/>
            <a:ext cx="536966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74EECB-93BE-474D-AB7D-5563E2DE2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r="11219"/>
          <a:stretch/>
        </p:blipFill>
        <p:spPr>
          <a:xfrm>
            <a:off x="5257800" y="987307"/>
            <a:ext cx="2514601" cy="2042712"/>
          </a:xfrm>
          <a:prstGeom prst="roundRect">
            <a:avLst/>
          </a:prstGeom>
          <a:ln w="12700">
            <a:solidFill>
              <a:srgbClr val="0070C0"/>
            </a:solidFill>
            <a:prstDash val="dash"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F74F9E-60FE-4714-B763-AFD3AD926ADB}"/>
              </a:ext>
            </a:extLst>
          </p:cNvPr>
          <p:cNvSpPr/>
          <p:nvPr/>
        </p:nvSpPr>
        <p:spPr>
          <a:xfrm>
            <a:off x="5913840" y="2824238"/>
            <a:ext cx="1354921" cy="411562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3200" y="4393978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81934" y="3412088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ùi Liễu">
            <a:extLst>
              <a:ext uri="{FF2B5EF4-FFF2-40B4-BE49-F238E27FC236}">
                <a16:creationId xmlns:a16="http://schemas.microsoft.com/office/drawing/2014/main" id="{EF0D6FD5-BAE9-41A2-A039-ECAB4097996D}"/>
              </a:ext>
            </a:extLst>
          </p:cNvPr>
          <p:cNvSpPr txBox="1"/>
          <p:nvPr/>
        </p:nvSpPr>
        <p:spPr>
          <a:xfrm>
            <a:off x="1656391" y="1436665"/>
            <a:ext cx="3167402" cy="817245"/>
          </a:xfrm>
          <a:prstGeom prst="wedgeRoundRectCallout">
            <a:avLst>
              <a:gd name="adj1" fmla="val -2871"/>
              <a:gd name="adj2" fmla="val 78434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5C2EE695-3F0C-4FF9-A7C2-626E9F6B4865}"/>
              </a:ext>
            </a:extLst>
          </p:cNvPr>
          <p:cNvSpPr txBox="1"/>
          <p:nvPr/>
        </p:nvSpPr>
        <p:spPr>
          <a:xfrm>
            <a:off x="1911181" y="2538287"/>
            <a:ext cx="2273906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68B0B45-D4B4-4CC5-A868-7E68CAF15713}"/>
              </a:ext>
            </a:extLst>
          </p:cNvPr>
          <p:cNvSpPr/>
          <p:nvPr/>
        </p:nvSpPr>
        <p:spPr>
          <a:xfrm>
            <a:off x="5257800" y="987307"/>
            <a:ext cx="304800" cy="27794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00239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12" y="1733550"/>
            <a:ext cx="7467600" cy="319613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85A3B7-29E7-4BE0-8E8B-603E8967CC4C}"/>
              </a:ext>
            </a:extLst>
          </p:cNvPr>
          <p:cNvGrpSpPr/>
          <p:nvPr/>
        </p:nvGrpSpPr>
        <p:grpSpPr>
          <a:xfrm>
            <a:off x="2362200" y="2209516"/>
            <a:ext cx="5524500" cy="457200"/>
            <a:chOff x="2057400" y="1352550"/>
            <a:chExt cx="5524500" cy="4572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F61C509-993A-40FA-AA71-6E7642476048}"/>
                </a:ext>
              </a:extLst>
            </p:cNvPr>
            <p:cNvSpPr/>
            <p:nvPr/>
          </p:nvSpPr>
          <p:spPr>
            <a:xfrm>
              <a:off x="2057400" y="1352550"/>
              <a:ext cx="990600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0181404-4F49-4933-B28F-12D94F330A5F}"/>
                </a:ext>
              </a:extLst>
            </p:cNvPr>
            <p:cNvSpPr/>
            <p:nvPr/>
          </p:nvSpPr>
          <p:spPr>
            <a:xfrm>
              <a:off x="6591300" y="1352550"/>
              <a:ext cx="990600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228600" y="235183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A26310FE-40DC-44D6-A7A5-24BB09A36B9B}"/>
              </a:ext>
            </a:extLst>
          </p:cNvPr>
          <p:cNvSpPr/>
          <p:nvPr/>
        </p:nvSpPr>
        <p:spPr>
          <a:xfrm>
            <a:off x="556218" y="1037232"/>
            <a:ext cx="4983563" cy="543918"/>
          </a:xfrm>
          <a:prstGeom prst="wedgeRoundRectCallout">
            <a:avLst>
              <a:gd name="adj1" fmla="val -28449"/>
              <a:gd name="adj2" fmla="val 102765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5">
            <a:extLst>
              <a:ext uri="{FF2B5EF4-FFF2-40B4-BE49-F238E27FC236}">
                <a16:creationId xmlns:a16="http://schemas.microsoft.com/office/drawing/2014/main" id="{877F74DD-BAE3-447A-98EB-75B1D95391D8}"/>
              </a:ext>
            </a:extLst>
          </p:cNvPr>
          <p:cNvSpPr/>
          <p:nvPr/>
        </p:nvSpPr>
        <p:spPr>
          <a:xfrm>
            <a:off x="6477000" y="1047750"/>
            <a:ext cx="1660212" cy="457200"/>
          </a:xfrm>
          <a:prstGeom prst="wedgeRoundRectCallout">
            <a:avLst>
              <a:gd name="adj1" fmla="val -36530"/>
              <a:gd name="adj2" fmla="val 96331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75377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62150"/>
            <a:ext cx="6999014" cy="29955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228600" y="235183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A26310FE-40DC-44D6-A7A5-24BB09A36B9B}"/>
              </a:ext>
            </a:extLst>
          </p:cNvPr>
          <p:cNvSpPr/>
          <p:nvPr/>
        </p:nvSpPr>
        <p:spPr>
          <a:xfrm>
            <a:off x="584828" y="1037231"/>
            <a:ext cx="4983563" cy="500843"/>
          </a:xfrm>
          <a:prstGeom prst="wedgeRoundRectCallout">
            <a:avLst>
              <a:gd name="adj1" fmla="val -19837"/>
              <a:gd name="adj2" fmla="val 131428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5">
            <a:extLst>
              <a:ext uri="{FF2B5EF4-FFF2-40B4-BE49-F238E27FC236}">
                <a16:creationId xmlns:a16="http://schemas.microsoft.com/office/drawing/2014/main" id="{877F74DD-BAE3-447A-98EB-75B1D95391D8}"/>
              </a:ext>
            </a:extLst>
          </p:cNvPr>
          <p:cNvSpPr/>
          <p:nvPr/>
        </p:nvSpPr>
        <p:spPr>
          <a:xfrm>
            <a:off x="6241770" y="1080875"/>
            <a:ext cx="2362200" cy="457200"/>
          </a:xfrm>
          <a:prstGeom prst="wedgeRoundRectCallout">
            <a:avLst>
              <a:gd name="adj1" fmla="val -37210"/>
              <a:gd name="adj2" fmla="val 125712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>
            <a:extLst>
              <a:ext uri="{FF2B5EF4-FFF2-40B4-BE49-F238E27FC236}">
                <a16:creationId xmlns:a16="http://schemas.microsoft.com/office/drawing/2014/main" id="{6DCC9103-1F96-4E77-8E15-582B89B06249}"/>
              </a:ext>
            </a:extLst>
          </p:cNvPr>
          <p:cNvSpPr txBox="1"/>
          <p:nvPr/>
        </p:nvSpPr>
        <p:spPr>
          <a:xfrm>
            <a:off x="6288984" y="108087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cartoon of a hand pointing&#10;&#10;Description automatically generated">
            <a:extLst>
              <a:ext uri="{FF2B5EF4-FFF2-40B4-BE49-F238E27FC236}">
                <a16:creationId xmlns:a16="http://schemas.microsoft.com/office/drawing/2014/main" id="{01D9F9AE-E821-4F13-B686-79B7D9B1A0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952" flipH="1">
            <a:off x="3273492" y="2769602"/>
            <a:ext cx="1064271" cy="7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190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28595"/>
            <a:ext cx="7239000" cy="30982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228600" y="235183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A26310FE-40DC-44D6-A7A5-24BB09A36B9B}"/>
              </a:ext>
            </a:extLst>
          </p:cNvPr>
          <p:cNvSpPr/>
          <p:nvPr/>
        </p:nvSpPr>
        <p:spPr>
          <a:xfrm>
            <a:off x="595534" y="1080875"/>
            <a:ext cx="4983563" cy="457200"/>
          </a:xfrm>
          <a:prstGeom prst="wedgeRoundRectCallout">
            <a:avLst>
              <a:gd name="adj1" fmla="val -13032"/>
              <a:gd name="adj2" fmla="val 121364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5">
            <a:extLst>
              <a:ext uri="{FF2B5EF4-FFF2-40B4-BE49-F238E27FC236}">
                <a16:creationId xmlns:a16="http://schemas.microsoft.com/office/drawing/2014/main" id="{877F74DD-BAE3-447A-98EB-75B1D95391D8}"/>
              </a:ext>
            </a:extLst>
          </p:cNvPr>
          <p:cNvSpPr/>
          <p:nvPr/>
        </p:nvSpPr>
        <p:spPr>
          <a:xfrm>
            <a:off x="6140214" y="1080875"/>
            <a:ext cx="2317986" cy="457200"/>
          </a:xfrm>
          <a:prstGeom prst="wedgeRoundRectCallout">
            <a:avLst>
              <a:gd name="adj1" fmla="val -33095"/>
              <a:gd name="adj2" fmla="val 149625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>
            <a:extLst>
              <a:ext uri="{FF2B5EF4-FFF2-40B4-BE49-F238E27FC236}">
                <a16:creationId xmlns:a16="http://schemas.microsoft.com/office/drawing/2014/main" id="{6DCC9103-1F96-4E77-8E15-582B89B06249}"/>
              </a:ext>
            </a:extLst>
          </p:cNvPr>
          <p:cNvSpPr txBox="1"/>
          <p:nvPr/>
        </p:nvSpPr>
        <p:spPr>
          <a:xfrm>
            <a:off x="6217546" y="1080875"/>
            <a:ext cx="2017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cartoon of a hand pointing&#10;&#10;Description automatically generated">
            <a:extLst>
              <a:ext uri="{FF2B5EF4-FFF2-40B4-BE49-F238E27FC236}">
                <a16:creationId xmlns:a16="http://schemas.microsoft.com/office/drawing/2014/main" id="{01D9F9AE-E821-4F13-B686-79B7D9B1A0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1048">
            <a:off x="3883092" y="2769602"/>
            <a:ext cx="1064271" cy="7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968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7350"/>
            <a:ext cx="7644772" cy="327196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85A3B7-29E7-4BE0-8E8B-603E8967CC4C}"/>
              </a:ext>
            </a:extLst>
          </p:cNvPr>
          <p:cNvGrpSpPr/>
          <p:nvPr/>
        </p:nvGrpSpPr>
        <p:grpSpPr>
          <a:xfrm>
            <a:off x="2260559" y="2563292"/>
            <a:ext cx="5282197" cy="425744"/>
            <a:chOff x="2057400" y="1352550"/>
            <a:chExt cx="5524500" cy="4572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F61C509-993A-40FA-AA71-6E7642476048}"/>
                </a:ext>
              </a:extLst>
            </p:cNvPr>
            <p:cNvSpPr/>
            <p:nvPr/>
          </p:nvSpPr>
          <p:spPr>
            <a:xfrm>
              <a:off x="2057400" y="1352550"/>
              <a:ext cx="990600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0181404-4F49-4933-B28F-12D94F330A5F}"/>
                </a:ext>
              </a:extLst>
            </p:cNvPr>
            <p:cNvSpPr/>
            <p:nvPr/>
          </p:nvSpPr>
          <p:spPr>
            <a:xfrm>
              <a:off x="6591300" y="1352550"/>
              <a:ext cx="990600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228600" y="235183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A26310FE-40DC-44D6-A7A5-24BB09A36B9B}"/>
              </a:ext>
            </a:extLst>
          </p:cNvPr>
          <p:cNvSpPr/>
          <p:nvPr/>
        </p:nvSpPr>
        <p:spPr>
          <a:xfrm>
            <a:off x="584828" y="1037231"/>
            <a:ext cx="4983563" cy="500843"/>
          </a:xfrm>
          <a:prstGeom prst="wedgeRoundRectCallout">
            <a:avLst>
              <a:gd name="adj1" fmla="val -29210"/>
              <a:gd name="adj2" fmla="val 109599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5">
            <a:extLst>
              <a:ext uri="{FF2B5EF4-FFF2-40B4-BE49-F238E27FC236}">
                <a16:creationId xmlns:a16="http://schemas.microsoft.com/office/drawing/2014/main" id="{877F74DD-BAE3-447A-98EB-75B1D95391D8}"/>
              </a:ext>
            </a:extLst>
          </p:cNvPr>
          <p:cNvSpPr/>
          <p:nvPr/>
        </p:nvSpPr>
        <p:spPr>
          <a:xfrm>
            <a:off x="5801217" y="1059052"/>
            <a:ext cx="2982644" cy="457200"/>
          </a:xfrm>
          <a:prstGeom prst="wedgeRoundRectCallout">
            <a:avLst>
              <a:gd name="adj1" fmla="val -36310"/>
              <a:gd name="adj2" fmla="val 125712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>
            <a:extLst>
              <a:ext uri="{FF2B5EF4-FFF2-40B4-BE49-F238E27FC236}">
                <a16:creationId xmlns:a16="http://schemas.microsoft.com/office/drawing/2014/main" id="{6DCC9103-1F96-4E77-8E15-582B89B06249}"/>
              </a:ext>
            </a:extLst>
          </p:cNvPr>
          <p:cNvSpPr txBox="1"/>
          <p:nvPr/>
        </p:nvSpPr>
        <p:spPr>
          <a:xfrm>
            <a:off x="5754529" y="1068961"/>
            <a:ext cx="2982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cartoon of a hand pointing&#10;&#10;Description automatically generated">
            <a:extLst>
              <a:ext uri="{FF2B5EF4-FFF2-40B4-BE49-F238E27FC236}">
                <a16:creationId xmlns:a16="http://schemas.microsoft.com/office/drawing/2014/main" id="{01D9F9AE-E821-4F13-B686-79B7D9B1A0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952" flipH="1">
            <a:off x="6059164" y="2783315"/>
            <a:ext cx="1064271" cy="7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89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522598" y="209550"/>
            <a:ext cx="5421002" cy="223399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Where’s your school?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in the ______.</a:t>
            </a: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265423" y="1436370"/>
            <a:ext cx="2497577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village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265423" y="452971"/>
            <a:ext cx="2497577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town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317" y="971550"/>
            <a:ext cx="2622548" cy="140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6529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607072"/>
            <a:ext cx="7759257" cy="33209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228600" y="235183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A26310FE-40DC-44D6-A7A5-24BB09A36B9B}"/>
              </a:ext>
            </a:extLst>
          </p:cNvPr>
          <p:cNvSpPr/>
          <p:nvPr/>
        </p:nvSpPr>
        <p:spPr>
          <a:xfrm>
            <a:off x="584828" y="1037231"/>
            <a:ext cx="4983563" cy="500843"/>
          </a:xfrm>
          <a:prstGeom prst="wedgeRoundRectCallout">
            <a:avLst>
              <a:gd name="adj1" fmla="val -21033"/>
              <a:gd name="adj2" fmla="val 95707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5">
            <a:extLst>
              <a:ext uri="{FF2B5EF4-FFF2-40B4-BE49-F238E27FC236}">
                <a16:creationId xmlns:a16="http://schemas.microsoft.com/office/drawing/2014/main" id="{877F74DD-BAE3-447A-98EB-75B1D95391D8}"/>
              </a:ext>
            </a:extLst>
          </p:cNvPr>
          <p:cNvSpPr/>
          <p:nvPr/>
        </p:nvSpPr>
        <p:spPr>
          <a:xfrm>
            <a:off x="6130789" y="1046437"/>
            <a:ext cx="2428383" cy="457200"/>
          </a:xfrm>
          <a:prstGeom prst="wedgeRoundRectCallout">
            <a:avLst>
              <a:gd name="adj1" fmla="val -40033"/>
              <a:gd name="adj2" fmla="val 90929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>
            <a:extLst>
              <a:ext uri="{FF2B5EF4-FFF2-40B4-BE49-F238E27FC236}">
                <a16:creationId xmlns:a16="http://schemas.microsoft.com/office/drawing/2014/main" id="{6DCC9103-1F96-4E77-8E15-582B89B06249}"/>
              </a:ext>
            </a:extLst>
          </p:cNvPr>
          <p:cNvSpPr txBox="1"/>
          <p:nvPr/>
        </p:nvSpPr>
        <p:spPr>
          <a:xfrm>
            <a:off x="5777830" y="1037119"/>
            <a:ext cx="2982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cartoon of a hand pointing&#10;&#10;Description automatically generated">
            <a:extLst>
              <a:ext uri="{FF2B5EF4-FFF2-40B4-BE49-F238E27FC236}">
                <a16:creationId xmlns:a16="http://schemas.microsoft.com/office/drawing/2014/main" id="{01D9F9AE-E821-4F13-B686-79B7D9B1A0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952" flipH="1">
            <a:off x="7312427" y="2769601"/>
            <a:ext cx="1064271" cy="7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023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523010"/>
            <a:ext cx="5372100" cy="14331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rgbClr val="F5750B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2108560484"/>
      </p:ext>
    </p:extLst>
  </p:cSld>
  <p:clrMapOvr>
    <a:masterClrMapping/>
  </p:clrMapOvr>
  <p:transition spd="slow">
    <p:check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45316" y="4119729"/>
            <a:ext cx="2040684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Vietnamese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590799" y="4399384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English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763573" y="4379601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science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96060" y="4119729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maths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959813" y="1174718"/>
            <a:ext cx="5126787" cy="408623"/>
          </a:xfrm>
          <a:prstGeom prst="wedgeRoundRectCallout">
            <a:avLst>
              <a:gd name="adj1" fmla="val -56812"/>
              <a:gd name="adj2" fmla="val -1160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</a:t>
            </a:r>
            <a:r>
              <a:rPr lang="vi-VN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598058" y="2023124"/>
            <a:ext cx="2939994" cy="76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38052" y="2023124"/>
            <a:ext cx="1086808" cy="914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581400" y="2023124"/>
            <a:ext cx="956652" cy="914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38052" y="2023124"/>
            <a:ext cx="3145172" cy="76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Facebook: 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881" y="3047845"/>
            <a:ext cx="1314725" cy="1314725"/>
          </a:xfrm>
          <a:prstGeom prst="roundRect">
            <a:avLst/>
          </a:prstGeom>
        </p:spPr>
      </p:pic>
      <p:pic>
        <p:nvPicPr>
          <p:cNvPr id="67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98" y="2825877"/>
            <a:ext cx="1293852" cy="1293852"/>
          </a:xfrm>
          <a:prstGeom prst="round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55" y="2861324"/>
            <a:ext cx="904470" cy="1268520"/>
          </a:xfrm>
          <a:prstGeom prst="rect">
            <a:avLst/>
          </a:prstGeom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934" y="3093160"/>
            <a:ext cx="1293852" cy="1293852"/>
          </a:xfrm>
          <a:prstGeom prst="roundRect">
            <a:avLst/>
          </a:prstGeom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963244" y="1614501"/>
            <a:ext cx="3149616" cy="408623"/>
          </a:xfrm>
          <a:prstGeom prst="wedgeRoundRectCallout">
            <a:avLst>
              <a:gd name="adj1" fmla="val 57808"/>
              <a:gd name="adj2" fmla="val 1687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199" y="285750"/>
            <a:ext cx="408085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1 (1+2+3)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8233" y="1686291"/>
            <a:ext cx="497855" cy="4571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84" y="1107420"/>
            <a:ext cx="484012" cy="481487"/>
          </a:xfrm>
          <a:prstGeom prst="rect">
            <a:avLst/>
          </a:prstGeom>
        </p:spPr>
      </p:pic>
      <p:sp>
        <p:nvSpPr>
          <p:cNvPr id="29" name="Bùi Liễu 0968142780"/>
          <p:cNvSpPr txBox="1"/>
          <p:nvPr/>
        </p:nvSpPr>
        <p:spPr>
          <a:xfrm>
            <a:off x="3778385" y="3542659"/>
            <a:ext cx="41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7128749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  <p:bldP spid="2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0102" y="1885950"/>
            <a:ext cx="7042898" cy="186198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2093674A-F10D-47D4-B64F-09C1472A78D6}"/>
              </a:ext>
            </a:extLst>
          </p:cNvPr>
          <p:cNvSpPr/>
          <p:nvPr/>
        </p:nvSpPr>
        <p:spPr>
          <a:xfrm>
            <a:off x="1295400" y="2152649"/>
            <a:ext cx="291830" cy="248055"/>
          </a:xfrm>
          <a:prstGeom prst="rightArrow">
            <a:avLst/>
          </a:prstGeom>
          <a:solidFill>
            <a:srgbClr val="F5750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52A58EAD-CA55-410A-93C0-C1C3D21C27F7}"/>
              </a:ext>
            </a:extLst>
          </p:cNvPr>
          <p:cNvSpPr/>
          <p:nvPr/>
        </p:nvSpPr>
        <p:spPr>
          <a:xfrm>
            <a:off x="1295400" y="3371849"/>
            <a:ext cx="291830" cy="248055"/>
          </a:xfrm>
          <a:prstGeom prst="rightArrow">
            <a:avLst/>
          </a:prstGeom>
          <a:solidFill>
            <a:srgbClr val="F5750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EFBE00A1-ACFB-46B2-91AE-C140EFEC6F9A}"/>
              </a:ext>
            </a:extLst>
          </p:cNvPr>
          <p:cNvSpPr txBox="1"/>
          <p:nvPr/>
        </p:nvSpPr>
        <p:spPr>
          <a:xfrm>
            <a:off x="3042894" y="438150"/>
            <a:ext cx="3058211" cy="67544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000" dirty="0" err="1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Homework</a:t>
            </a:r>
            <a:endParaRPr lang="en-US" sz="4000" dirty="0">
              <a:solidFill>
                <a:srgbClr val="F57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91212"/>
      </p:ext>
    </p:extLst>
  </p:cSld>
  <p:clrMapOvr>
    <a:masterClrMapping/>
  </p:clrMapOvr>
  <p:transition spd="slow">
    <p:check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0968142780"/>
          <p:cNvSpPr/>
          <p:nvPr/>
        </p:nvSpPr>
        <p:spPr>
          <a:xfrm>
            <a:off x="4010026" y="2368560"/>
            <a:ext cx="1485899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2971801" y="2403185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5750B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83619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522598" y="209550"/>
            <a:ext cx="5421002" cy="223399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Where _____ your school?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 __ in the town.</a:t>
            </a: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265423" y="1436370"/>
            <a:ext cx="2497577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 - is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265423" y="452971"/>
            <a:ext cx="2497577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are - are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99" y="1207351"/>
            <a:ext cx="2532473" cy="11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337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304800" y="375954"/>
            <a:ext cx="4491612" cy="1723900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Where’s your school?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_____________.</a:t>
            </a: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029200" y="375954"/>
            <a:ext cx="39624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in the city.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029199" y="1345474"/>
            <a:ext cx="39624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is one.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9583679" y="3759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4782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485208" y="133350"/>
            <a:ext cx="5743746" cy="1906651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______ your school?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in the village.</a:t>
            </a: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477000" y="375954"/>
            <a:ext cx="241935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Where’s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477000" y="1345474"/>
            <a:ext cx="241935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When’s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9583679" y="3759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7016"/>
            <a:ext cx="1981200" cy="178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8754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380999" y="133350"/>
            <a:ext cx="6019801" cy="1906651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Where’s your school?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in the _______.</a:t>
            </a: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553200" y="454497"/>
            <a:ext cx="23241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mountains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553200" y="1424017"/>
            <a:ext cx="23241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village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9583679" y="3759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27" y="398992"/>
            <a:ext cx="1602531" cy="140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0140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228600" y="133350"/>
            <a:ext cx="5334000" cy="2000668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many _____ are there at your school?</a:t>
            </a:r>
            <a:b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is one.</a:t>
            </a: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55209" y="37595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playgrounds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755209" y="134547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gardens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69" y="666750"/>
            <a:ext cx="2405321" cy="1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578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860</Words>
  <Application>Microsoft Office PowerPoint</Application>
  <PresentationFormat>On-screen Show (16:9)</PresentationFormat>
  <Paragraphs>285</Paragraphs>
  <Slides>44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Calibri</vt:lpstr>
      <vt:lpstr>.VnAvant</vt:lpstr>
      <vt:lpstr>Berlin Sans FB</vt:lpstr>
      <vt:lpstr>Bauhaus 93</vt:lpstr>
      <vt:lpstr>Wingdings</vt:lpstr>
      <vt:lpstr>Berlin Sans FB Demi</vt:lpstr>
      <vt:lpstr>Tahoma</vt:lpstr>
      <vt:lpstr>Comic Sans MS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176</cp:revision>
  <dcterms:created xsi:type="dcterms:W3CDTF">2006-08-16T00:00:00Z</dcterms:created>
  <dcterms:modified xsi:type="dcterms:W3CDTF">2024-08-19T13:04:52Z</dcterms:modified>
</cp:coreProperties>
</file>