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27" r:id="rId2"/>
    <p:sldMasterId id="2147483739" r:id="rId3"/>
  </p:sldMasterIdLst>
  <p:notesMasterIdLst>
    <p:notesMasterId r:id="rId13"/>
  </p:notesMasterIdLst>
  <p:sldIdLst>
    <p:sldId id="11712" r:id="rId4"/>
    <p:sldId id="11706" r:id="rId5"/>
    <p:sldId id="2007577221" r:id="rId6"/>
    <p:sldId id="317" r:id="rId7"/>
    <p:sldId id="2007577223" r:id="rId8"/>
    <p:sldId id="2007577224" r:id="rId9"/>
    <p:sldId id="259" r:id="rId10"/>
    <p:sldId id="2007577222" r:id="rId11"/>
    <p:sldId id="2007577225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5557D58-5267-4BB6-93C7-36E0885B08DA}">
          <p14:sldIdLst>
            <p14:sldId id="11712"/>
            <p14:sldId id="11706"/>
            <p14:sldId id="2007577221"/>
            <p14:sldId id="317"/>
            <p14:sldId id="2007577223"/>
            <p14:sldId id="2007577224"/>
            <p14:sldId id="259"/>
            <p14:sldId id="2007577222"/>
            <p14:sldId id="2007577225"/>
          </p14:sldIdLst>
        </p14:section>
        <p14:section name="Untitled Section" id="{63916D25-F478-4B42-BD0A-3A72B95DB224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6C1"/>
    <a:srgbClr val="ED1C24"/>
    <a:srgbClr val="15C2FF"/>
    <a:srgbClr val="FFD966"/>
    <a:srgbClr val="009F4F"/>
    <a:srgbClr val="F5A5BA"/>
    <a:srgbClr val="FFC000"/>
    <a:srgbClr val="128ACE"/>
    <a:srgbClr val="1A90D0"/>
    <a:srgbClr val="C9E8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63" d="100"/>
          <a:sy n="63" d="100"/>
        </p:scale>
        <p:origin x="1364" y="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F7D872-3CAC-4CC8-8641-83756B098D94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0B311E-38A0-455E-B5E8-CE28B0918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341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9F9B67-1F47-4065-8694-9629BBE4A3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9653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C8A8A-6F8B-4AF7-A924-9DFE5A330B2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3242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6236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A5637-8248-44CC-BE7F-C07E1DC149D6}" type="datetimeFigureOut">
              <a:rPr lang="en-GB" smtClean="0"/>
              <a:t>23/09/2025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0276815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A5637-8248-44CC-BE7F-C07E1DC149D6}" type="datetimeFigureOut">
              <a:rPr lang="en-GB" smtClean="0"/>
              <a:t>23/09/2025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9937414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A5637-8248-44CC-BE7F-C07E1DC149D6}" type="datetimeFigureOut">
              <a:rPr lang="en-GB" smtClean="0"/>
              <a:t>23/09/2025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7012408"/>
      </p:ext>
    </p:extLst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63"/>
            <a:ext cx="20574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2025/9/23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6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63"/>
            <a:ext cx="20574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7514256"/>
      </p:ext>
    </p:extLst>
  </p:cSld>
  <p:clrMapOvr>
    <a:masterClrMapping/>
  </p:clrMapOvr>
  <p:transition spd="slow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8743748"/>
      </p:ext>
    </p:extLst>
  </p:cSld>
  <p:clrMapOvr>
    <a:masterClrMapping/>
  </p:clrMapOvr>
  <p:transition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7332169"/>
      </p:ext>
    </p:extLst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5164842"/>
      </p:ext>
    </p:extLst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2649" y="339522"/>
            <a:ext cx="8679898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529156988"/>
      </p:ext>
    </p:extLst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61325-D9F4-ED12-4D4F-7D6CD78439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4CBD7F-0507-3EE1-DFF2-A9FCD0B1DF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8384F-B16F-713B-7A19-AA5EE8BC65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E7871CC-31D1-460E-B410-8AB98BC6EE62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F57CBF-7785-F3C6-2B30-B0672FB67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D30515-30A1-8E6A-26F0-79AAB7432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A7D6B03-683E-4317-B1B3-7767AE8ECC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2321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04745-7B8E-AE76-F0F2-5AA7D3FC4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06BD2F-BACC-CE42-6328-BDDABE94A8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2787AC-5E99-5073-B8D8-6FB64C1ACB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E7871CC-31D1-460E-B410-8AB98BC6EE62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965A18-40E5-7BD0-5BAF-6FD25DC2C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972A21-2960-4847-AFEE-DFF617492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A7D6B03-683E-4317-B1B3-7767AE8ECC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6769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175BB-F86A-FDC4-A156-74E363265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0268B6-6C08-02D0-C4BA-00015B21DD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22A08C-2BD2-A592-AEEC-E736D5E0D8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E7871CC-31D1-460E-B410-8AB98BC6EE62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8CB7A3-D799-B3A0-FC03-7B2FC73A6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81DA88-80B5-A8F3-3249-551865E1B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A7D6B03-683E-4317-B1B3-7767AE8ECC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163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A5637-8248-44CC-BE7F-C07E1DC149D6}" type="datetimeFigureOut">
              <a:rPr lang="en-GB" smtClean="0"/>
              <a:t>23/09/2025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9248219"/>
      </p:ext>
    </p:extLst>
  </p:cSld>
  <p:clrMapOvr>
    <a:masterClrMapping/>
  </p:clrMapOvr>
  <p:transition spd="slow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4F868-B918-DB48-0F06-323B7444A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6B8A5D-BA74-D86E-F778-A223713CC8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B55D2F-C85E-4986-CA41-82DF54FDF5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5B56AC-D356-6C08-F302-ACC7ECA56F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E7871CC-31D1-460E-B410-8AB98BC6EE62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F0C446-87E0-5A5D-E611-065966C70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89BA59-AA91-F74D-67DB-9315DA519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A7D6B03-683E-4317-B1B3-7767AE8ECC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3547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F2AC0-1429-8AB8-5252-7247DB10B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48D636-7D4C-260A-49CD-47140B7A7E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4A5533-2718-0F30-BB82-AA0C4C364E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D874B9-33D6-F1C6-38F7-FD560D1B72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329565-5578-5ECA-F811-172137CD53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1CE66A-858D-5BAB-22C3-A46824D3E7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E7871CC-31D1-460E-B410-8AB98BC6EE62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CADC12-BDD5-F2AE-5C5C-095F92D81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9B2B39-7E86-C0FC-F642-B22F9DAFF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A7D6B03-683E-4317-B1B3-7767AE8ECC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0423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EC864-17DA-B10D-8E36-6660D8963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7C1FEC-06A4-85A0-3987-E81C5A81A9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E7871CC-31D1-460E-B410-8AB98BC6EE62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C3CF7E-4A20-85FF-75E7-E2F7CAA49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C11811-4AE3-E28C-5433-A4D7ADC9E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A7D6B03-683E-4317-B1B3-7767AE8ECC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7174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F158A9-ACD5-21EC-4DED-BFFB71A879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E7871CC-31D1-460E-B410-8AB98BC6EE62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B279B8-3FBB-5474-72E5-DC2CB7A44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B69CA3-60E1-F26A-95E6-0BDFF8537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A7D6B03-683E-4317-B1B3-7767AE8ECC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235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31FF4-8A23-C010-3F14-8E914B9A0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2EA270-FCC2-41BF-E8D8-25DF94C833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40128A-B0DD-A6AC-718A-889145466D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971166-B5E6-0584-36C3-BA3C211735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E7871CC-31D1-460E-B410-8AB98BC6EE62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EA656D-46AB-B55F-48BB-DF6FED239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782B16-571D-2B4E-F77B-C44FCDA9E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A7D6B03-683E-4317-B1B3-7767AE8ECC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9837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FBA0C-A858-8BDA-10ED-FD703E2C1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DED262-5F3B-504E-4E7E-8F2865FBC2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FE93AE-DA97-E5EE-4F2D-A90DC2B676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A857E1-FB25-8483-20F7-9B4F55FE79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E7871CC-31D1-460E-B410-8AB98BC6EE62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6D9F21-36E4-3771-ABC4-697D1C58A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BA3130-5D07-76E7-80AE-05D39CB9A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A7D6B03-683E-4317-B1B3-7767AE8ECC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4011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B467F-6E0D-63B5-C4C0-C9D072B6D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25E5B7-91CE-D330-45AC-83861826C2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A78ADE-2E7F-D3B3-94B5-083DD1BC70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E7871CC-31D1-460E-B410-8AB98BC6EE62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DE16F2-831A-C35E-0B53-40B91CD61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AF265-791E-A4A9-188C-BF2F58541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A7D6B03-683E-4317-B1B3-7767AE8ECC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7322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4147509-CFCC-E0AC-3669-DCA51BEBED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3DCF65-8E50-5910-0F77-A1E2D5339E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978F2D-255D-BAB7-1CD6-A2339D2F4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E7871CC-31D1-460E-B410-8AB98BC6EE62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222878-3F8A-38FE-471A-18CAF3638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547ED5-2C53-0403-DEAE-CDF621E26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A7D6B03-683E-4317-B1B3-7767AE8ECC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0695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9CB86B5-C493-90DD-6D0D-AA137D06DA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780FD33C-80CD-6DB9-78A7-58E2587B2A09}"/>
              </a:ext>
            </a:extLst>
          </p:cNvPr>
          <p:cNvGrpSpPr/>
          <p:nvPr userDrawn="1"/>
        </p:nvGrpSpPr>
        <p:grpSpPr>
          <a:xfrm>
            <a:off x="465148" y="547123"/>
            <a:ext cx="8370866" cy="5910828"/>
            <a:chOff x="620198" y="509022"/>
            <a:chExt cx="11161154" cy="5910828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8EA79BC-3C3F-6222-6ABE-CD91046DD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6615" y="509022"/>
              <a:ext cx="8404737" cy="5263128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B6F3A268-69B7-DFC2-392C-03562A2392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461"/>
            <a:stretch/>
          </p:blipFill>
          <p:spPr>
            <a:xfrm>
              <a:off x="620198" y="509022"/>
              <a:ext cx="7152202" cy="5910828"/>
            </a:xfrm>
            <a:prstGeom prst="rect">
              <a:avLst/>
            </a:prstGeom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795C9E28-5402-A563-F106-AA04C019AB6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"/>
            <a:ext cx="2720589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6009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B34A34B-03A5-2801-5CBC-783ABDAC7B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909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A5637-8248-44CC-BE7F-C07E1DC149D6}" type="datetimeFigureOut">
              <a:rPr lang="en-GB" smtClean="0"/>
              <a:t>23/09/2025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530543"/>
      </p:ext>
    </p:extLst>
  </p:cSld>
  <p:clrMapOvr>
    <a:masterClrMapping/>
  </p:clrMapOvr>
  <p:transition spd="slow"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528986B-ECB0-9092-D4DA-BF161A5A2B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6592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3E0033-1455-FCED-2E35-2E7ADB0DD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A08A15D-2A74-F427-ABF1-43C1730C1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1E5EAE0-4AE7-D972-5EC4-B1D0A022B0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2DF9320-0570-87EC-83C6-ADE04D1595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48A19AB-3D36-449F-B1B6-E2186EFB06DC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2025/9/23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A285E8-1A99-F3F3-B7D7-1550B5314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989ED17-59A2-D2D1-ED27-FBB1CFF2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9149620-CD55-4EC8-824B-FCDFAEF7A949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6281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5BC20A-6047-FBF8-0BB3-649D57A9D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CE55F82-349C-26F2-4AAD-E657338E08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B90964C-4FFE-C2E3-61AC-0B3ACEC95B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E1B31C2-D8D9-D759-C8E8-152C735CDA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6A62AF9-E899-6647-E2C7-C0C1476A4A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2C9447A-9569-A13C-A7CD-5874224C13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48A19AB-3D36-449F-B1B6-E2186EFB06DC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2025/9/23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C8B6D1E-BCB6-B048-2B2F-DD199EBEE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792CC4B-FCD6-860A-A93E-4D3714728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9149620-CD55-4EC8-824B-FCDFAEF7A949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4439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E98C744-64BA-41EB-13CF-ED039A756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10B88B5-13AF-0B1C-B804-807B52A510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48A19AB-3D36-449F-B1B6-E2186EFB06DC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2025/9/23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837EDC4-C55C-1594-2E60-DF6BACAAB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7450DEA-259A-A121-2DD0-62AE2FAE9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9149620-CD55-4EC8-824B-FCDFAEF7A949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0795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36BE575-D4FC-CCDE-F36E-192CE0BE1F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92D416F4-B0EC-5827-0E4D-CDB0582C10D6}"/>
              </a:ext>
            </a:extLst>
          </p:cNvPr>
          <p:cNvSpPr/>
          <p:nvPr userDrawn="1"/>
        </p:nvSpPr>
        <p:spPr>
          <a:xfrm>
            <a:off x="307986" y="400051"/>
            <a:ext cx="8528028" cy="60579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A2FF0BE-2377-3AD9-6A3F-80E4B2370A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61" t="9005" r="5993" b="48864"/>
          <a:stretch/>
        </p:blipFill>
        <p:spPr>
          <a:xfrm>
            <a:off x="7292340" y="400051"/>
            <a:ext cx="1543674" cy="180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4415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13E4AF-F0DE-489E-2497-901D3980F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0E97978-8B7A-85DA-2355-9BE12C020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7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74ECB99-84B2-6688-7B75-9A24093102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4952F8C-00A6-3279-A2C9-CBFEF328B1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48A19AB-3D36-449F-B1B6-E2186EFB06DC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2025/9/23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42D4DE-BDF3-C0FF-922B-AA8231899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EAA8A2C-3B06-C1F3-3F73-E84036F88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9149620-CD55-4EC8-824B-FCDFAEF7A949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3992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71D182-7875-CB9D-707E-B0C8E1D9F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6C8C05D-449A-937C-F503-EC14C4EB78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7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207CEE0-288E-F1F5-B53F-5F2424F55A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0EF53AE-2CA7-BBD3-2A2A-233FC79127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48A19AB-3D36-449F-B1B6-E2186EFB06DC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2025/9/23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8211DD0-5E7A-8D6D-FB5E-9AC94C316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B345654-F2FD-2AE8-7E5F-982FA0F2D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9149620-CD55-4EC8-824B-FCDFAEF7A949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9368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28C4C1-CCC6-4304-E5D5-A42BB75AD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A1F4110-A933-D134-72E0-E24023E212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7D7E92D-8EA8-C584-716F-AE202C2325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48A19AB-3D36-449F-B1B6-E2186EFB06DC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2025/9/23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CC4F52C-DC27-27D6-AEAF-AFBA84B83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9E854EB-784E-BFA2-CE9B-41848426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9149620-CD55-4EC8-824B-FCDFAEF7A949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9009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66917D5-FA2E-EA01-DB58-9DE687E601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7"/>
            <a:ext cx="1971675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A914B59-547B-15A0-1581-C8B0746532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365127"/>
            <a:ext cx="5800725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82D7DA8-300B-2FE7-FB15-1B891F9078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48A19AB-3D36-449F-B1B6-E2186EFB06DC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2025/9/23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B03ED6-EC3C-A63D-F24E-2161F76A4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41210DF-C3AE-7752-913A-45311785B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9149620-CD55-4EC8-824B-FCDFAEF7A949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04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A5637-8248-44CC-BE7F-C07E1DC149D6}" type="datetimeFigureOut">
              <a:rPr lang="en-GB" smtClean="0"/>
              <a:t>23/09/2025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7804582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A5637-8248-44CC-BE7F-C07E1DC149D6}" type="datetimeFigureOut">
              <a:rPr lang="en-GB" smtClean="0"/>
              <a:t>23/09/2025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962128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A5637-8248-44CC-BE7F-C07E1DC149D6}" type="datetimeFigureOut">
              <a:rPr lang="en-GB" smtClean="0"/>
              <a:t>23/09/2025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6740315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A5637-8248-44CC-BE7F-C07E1DC149D6}" type="datetimeFigureOut">
              <a:rPr lang="en-GB" smtClean="0"/>
              <a:t>23/09/2025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2160452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A5637-8248-44CC-BE7F-C07E1DC149D6}" type="datetimeFigureOut">
              <a:rPr lang="en-GB" smtClean="0"/>
              <a:t>23/09/2025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1280601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A5637-8248-44CC-BE7F-C07E1DC149D6}" type="datetimeFigureOut">
              <a:rPr lang="en-GB" smtClean="0"/>
              <a:t>23/09/2025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710413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94C6E-7724-4539-B200-B6949CA79A5C}" type="datetimeFigureOut">
              <a:rPr lang="vi-VN" smtClean="0"/>
              <a:t>23/09/2025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32279E-DA14-49CD-BC71-6AC51CAC36E0}" type="slidenum">
              <a:rPr lang="vi-VN" smtClean="0"/>
              <a:t>‹#›</a:t>
            </a:fld>
            <a:endParaRPr lang="vi-VN"/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39843348-CF93-88E6-9EAC-16A2C0E1C8AA}"/>
              </a:ext>
            </a:extLst>
          </p:cNvPr>
          <p:cNvSpPr txBox="1"/>
          <p:nvPr userDrawn="1"/>
        </p:nvSpPr>
        <p:spPr>
          <a:xfrm>
            <a:off x="0" y="-1604665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7349312-F0AB-C28A-F886-17EB3E03BC75}"/>
              </a:ext>
            </a:extLst>
          </p:cNvPr>
          <p:cNvGrpSpPr/>
          <p:nvPr userDrawn="1"/>
        </p:nvGrpSpPr>
        <p:grpSpPr>
          <a:xfrm>
            <a:off x="-2500234" y="131844"/>
            <a:ext cx="2882224" cy="2303965"/>
            <a:chOff x="5586065" y="1777554"/>
            <a:chExt cx="2882224" cy="172797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8D0250B-FA9D-18F2-EE93-2B32EAB50E88}"/>
                </a:ext>
              </a:extLst>
            </p:cNvPr>
            <p:cNvGrpSpPr/>
            <p:nvPr userDrawn="1"/>
          </p:nvGrpSpPr>
          <p:grpSpPr>
            <a:xfrm>
              <a:off x="5586065" y="1777554"/>
              <a:ext cx="2882224" cy="1727974"/>
              <a:chOff x="6282158" y="1877677"/>
              <a:chExt cx="4326340" cy="2719650"/>
            </a:xfrm>
          </p:grpSpPr>
          <p:sp>
            <p:nvSpPr>
              <p:cNvPr id="11" name="Freeform: Shape 5">
                <a:extLst>
                  <a:ext uri="{FF2B5EF4-FFF2-40B4-BE49-F238E27FC236}">
                    <a16:creationId xmlns:a16="http://schemas.microsoft.com/office/drawing/2014/main" id="{AD6272AF-5E11-27C0-CBAB-CDCB80EA1C37}"/>
                  </a:ext>
                </a:extLst>
              </p:cNvPr>
              <p:cNvSpPr/>
              <p:nvPr userDrawn="1"/>
            </p:nvSpPr>
            <p:spPr>
              <a:xfrm>
                <a:off x="6758029" y="1877677"/>
                <a:ext cx="3140770" cy="367646"/>
              </a:xfrm>
              <a:custGeom>
                <a:avLst/>
                <a:gdLst/>
                <a:ahLst/>
                <a:cxnLst/>
                <a:rect l="l" t="t" r="r" b="b"/>
                <a:pathLst>
                  <a:path w="5394284" h="376517">
                    <a:moveTo>
                      <a:pt x="3192972" y="333324"/>
                    </a:moveTo>
                    <a:cubicBezTo>
                      <a:pt x="3197561" y="333324"/>
                      <a:pt x="3201376" y="333697"/>
                      <a:pt x="3204416" y="334443"/>
                    </a:cubicBezTo>
                    <a:cubicBezTo>
                      <a:pt x="3207456" y="335188"/>
                      <a:pt x="3209865" y="336393"/>
                      <a:pt x="3211643" y="338056"/>
                    </a:cubicBezTo>
                    <a:cubicBezTo>
                      <a:pt x="3213421" y="339720"/>
                      <a:pt x="3214683" y="341900"/>
                      <a:pt x="3215429" y="344595"/>
                    </a:cubicBezTo>
                    <a:cubicBezTo>
                      <a:pt x="3216175" y="347291"/>
                      <a:pt x="3216548" y="350590"/>
                      <a:pt x="3216548" y="354490"/>
                    </a:cubicBezTo>
                    <a:cubicBezTo>
                      <a:pt x="3216548" y="358620"/>
                      <a:pt x="3216175" y="362091"/>
                      <a:pt x="3215429" y="364901"/>
                    </a:cubicBezTo>
                    <a:cubicBezTo>
                      <a:pt x="3214683" y="367712"/>
                      <a:pt x="3213393" y="369978"/>
                      <a:pt x="3211557" y="371698"/>
                    </a:cubicBezTo>
                    <a:cubicBezTo>
                      <a:pt x="3209722" y="373419"/>
                      <a:pt x="3207255" y="374653"/>
                      <a:pt x="3204158" y="375398"/>
                    </a:cubicBezTo>
                    <a:cubicBezTo>
                      <a:pt x="3201060" y="376144"/>
                      <a:pt x="3197217" y="376517"/>
                      <a:pt x="3192628" y="376517"/>
                    </a:cubicBezTo>
                    <a:cubicBezTo>
                      <a:pt x="3188039" y="376517"/>
                      <a:pt x="3184225" y="376144"/>
                      <a:pt x="3181185" y="375398"/>
                    </a:cubicBezTo>
                    <a:cubicBezTo>
                      <a:pt x="3178144" y="374653"/>
                      <a:pt x="3175707" y="373448"/>
                      <a:pt x="3173871" y="371785"/>
                    </a:cubicBezTo>
                    <a:cubicBezTo>
                      <a:pt x="3172036" y="370121"/>
                      <a:pt x="3170745" y="367941"/>
                      <a:pt x="3169999" y="365245"/>
                    </a:cubicBezTo>
                    <a:cubicBezTo>
                      <a:pt x="3169253" y="362549"/>
                      <a:pt x="3168881" y="359251"/>
                      <a:pt x="3168881" y="355351"/>
                    </a:cubicBezTo>
                    <a:cubicBezTo>
                      <a:pt x="3168881" y="351221"/>
                      <a:pt x="3169282" y="347750"/>
                      <a:pt x="3170085" y="344940"/>
                    </a:cubicBezTo>
                    <a:cubicBezTo>
                      <a:pt x="3170888" y="342129"/>
                      <a:pt x="3172208" y="339863"/>
                      <a:pt x="3174043" y="338142"/>
                    </a:cubicBezTo>
                    <a:cubicBezTo>
                      <a:pt x="3175879" y="336422"/>
                      <a:pt x="3178345" y="335188"/>
                      <a:pt x="3181443" y="334443"/>
                    </a:cubicBezTo>
                    <a:cubicBezTo>
                      <a:pt x="3184540" y="333697"/>
                      <a:pt x="3188383" y="333324"/>
                      <a:pt x="3192972" y="333324"/>
                    </a:cubicBezTo>
                    <a:close/>
                    <a:moveTo>
                      <a:pt x="3192628" y="138871"/>
                    </a:moveTo>
                    <a:lnTo>
                      <a:pt x="3161137" y="233516"/>
                    </a:lnTo>
                    <a:lnTo>
                      <a:pt x="3224291" y="233516"/>
                    </a:lnTo>
                    <a:lnTo>
                      <a:pt x="3192800" y="138871"/>
                    </a:lnTo>
                    <a:close/>
                    <a:moveTo>
                      <a:pt x="4987363" y="132160"/>
                    </a:moveTo>
                    <a:lnTo>
                      <a:pt x="4959808" y="222847"/>
                    </a:lnTo>
                    <a:lnTo>
                      <a:pt x="5015208" y="222847"/>
                    </a:lnTo>
                    <a:close/>
                    <a:moveTo>
                      <a:pt x="4292038" y="132160"/>
                    </a:moveTo>
                    <a:lnTo>
                      <a:pt x="4264483" y="222847"/>
                    </a:lnTo>
                    <a:lnTo>
                      <a:pt x="4319883" y="222847"/>
                    </a:lnTo>
                    <a:close/>
                    <a:moveTo>
                      <a:pt x="1710763" y="132160"/>
                    </a:moveTo>
                    <a:lnTo>
                      <a:pt x="1683208" y="222847"/>
                    </a:lnTo>
                    <a:lnTo>
                      <a:pt x="1738608" y="222847"/>
                    </a:lnTo>
                    <a:close/>
                    <a:moveTo>
                      <a:pt x="4577469" y="121491"/>
                    </a:moveTo>
                    <a:cubicBezTo>
                      <a:pt x="4561752" y="121491"/>
                      <a:pt x="4549133" y="127055"/>
                      <a:pt x="4539611" y="138183"/>
                    </a:cubicBezTo>
                    <a:cubicBezTo>
                      <a:pt x="4530089" y="149311"/>
                      <a:pt x="4525328" y="167723"/>
                      <a:pt x="4525328" y="193421"/>
                    </a:cubicBezTo>
                    <a:cubicBezTo>
                      <a:pt x="4525328" y="218889"/>
                      <a:pt x="4530061" y="237187"/>
                      <a:pt x="4539525" y="248315"/>
                    </a:cubicBezTo>
                    <a:cubicBezTo>
                      <a:pt x="4548990" y="259443"/>
                      <a:pt x="4561867" y="265007"/>
                      <a:pt x="4578158" y="265007"/>
                    </a:cubicBezTo>
                    <a:cubicBezTo>
                      <a:pt x="4594907" y="265007"/>
                      <a:pt x="4607870" y="259558"/>
                      <a:pt x="4617048" y="248659"/>
                    </a:cubicBezTo>
                    <a:cubicBezTo>
                      <a:pt x="4626226" y="237761"/>
                      <a:pt x="4630815" y="218201"/>
                      <a:pt x="4630815" y="189979"/>
                    </a:cubicBezTo>
                    <a:cubicBezTo>
                      <a:pt x="4630815" y="166232"/>
                      <a:pt x="4626025" y="148880"/>
                      <a:pt x="4616446" y="137924"/>
                    </a:cubicBezTo>
                    <a:cubicBezTo>
                      <a:pt x="4606867" y="126968"/>
                      <a:pt x="4593874" y="121491"/>
                      <a:pt x="4577469" y="121491"/>
                    </a:cubicBezTo>
                    <a:close/>
                    <a:moveTo>
                      <a:pt x="2224794" y="121491"/>
                    </a:moveTo>
                    <a:cubicBezTo>
                      <a:pt x="2209077" y="121491"/>
                      <a:pt x="2196458" y="127055"/>
                      <a:pt x="2186936" y="138183"/>
                    </a:cubicBezTo>
                    <a:cubicBezTo>
                      <a:pt x="2177414" y="149311"/>
                      <a:pt x="2172653" y="167723"/>
                      <a:pt x="2172653" y="193421"/>
                    </a:cubicBezTo>
                    <a:cubicBezTo>
                      <a:pt x="2172653" y="218889"/>
                      <a:pt x="2177386" y="237187"/>
                      <a:pt x="2186850" y="248315"/>
                    </a:cubicBezTo>
                    <a:cubicBezTo>
                      <a:pt x="2196315" y="259443"/>
                      <a:pt x="2209192" y="265007"/>
                      <a:pt x="2225483" y="265007"/>
                    </a:cubicBezTo>
                    <a:cubicBezTo>
                      <a:pt x="2242232" y="265007"/>
                      <a:pt x="2255195" y="259558"/>
                      <a:pt x="2264373" y="248659"/>
                    </a:cubicBezTo>
                    <a:cubicBezTo>
                      <a:pt x="2273551" y="237761"/>
                      <a:pt x="2278140" y="218201"/>
                      <a:pt x="2278140" y="189979"/>
                    </a:cubicBezTo>
                    <a:cubicBezTo>
                      <a:pt x="2278140" y="166232"/>
                      <a:pt x="2273350" y="148880"/>
                      <a:pt x="2263771" y="137924"/>
                    </a:cubicBezTo>
                    <a:cubicBezTo>
                      <a:pt x="2254192" y="126968"/>
                      <a:pt x="2241199" y="121491"/>
                      <a:pt x="2224794" y="121491"/>
                    </a:cubicBezTo>
                    <a:close/>
                    <a:moveTo>
                      <a:pt x="710319" y="121491"/>
                    </a:moveTo>
                    <a:cubicBezTo>
                      <a:pt x="694603" y="121491"/>
                      <a:pt x="681983" y="127055"/>
                      <a:pt x="672461" y="138183"/>
                    </a:cubicBezTo>
                    <a:cubicBezTo>
                      <a:pt x="662939" y="149311"/>
                      <a:pt x="658178" y="167723"/>
                      <a:pt x="658178" y="193421"/>
                    </a:cubicBezTo>
                    <a:cubicBezTo>
                      <a:pt x="658178" y="218889"/>
                      <a:pt x="662911" y="237187"/>
                      <a:pt x="672375" y="248315"/>
                    </a:cubicBezTo>
                    <a:cubicBezTo>
                      <a:pt x="681840" y="259443"/>
                      <a:pt x="694717" y="265007"/>
                      <a:pt x="711008" y="265007"/>
                    </a:cubicBezTo>
                    <a:cubicBezTo>
                      <a:pt x="727757" y="265007"/>
                      <a:pt x="740721" y="259558"/>
                      <a:pt x="749898" y="248659"/>
                    </a:cubicBezTo>
                    <a:cubicBezTo>
                      <a:pt x="759076" y="237761"/>
                      <a:pt x="763665" y="218201"/>
                      <a:pt x="763665" y="189979"/>
                    </a:cubicBezTo>
                    <a:cubicBezTo>
                      <a:pt x="763665" y="166232"/>
                      <a:pt x="758875" y="148880"/>
                      <a:pt x="749296" y="137924"/>
                    </a:cubicBezTo>
                    <a:cubicBezTo>
                      <a:pt x="739717" y="126968"/>
                      <a:pt x="726724" y="121491"/>
                      <a:pt x="710319" y="121491"/>
                    </a:cubicBezTo>
                    <a:close/>
                    <a:moveTo>
                      <a:pt x="3193317" y="95334"/>
                    </a:moveTo>
                    <a:cubicBezTo>
                      <a:pt x="3200085" y="95334"/>
                      <a:pt x="3205477" y="95420"/>
                      <a:pt x="3209492" y="95592"/>
                    </a:cubicBezTo>
                    <a:cubicBezTo>
                      <a:pt x="3213507" y="95764"/>
                      <a:pt x="3216634" y="96166"/>
                      <a:pt x="3218871" y="96797"/>
                    </a:cubicBezTo>
                    <a:cubicBezTo>
                      <a:pt x="3221108" y="97428"/>
                      <a:pt x="3222714" y="98374"/>
                      <a:pt x="3223689" y="99636"/>
                    </a:cubicBezTo>
                    <a:cubicBezTo>
                      <a:pt x="3224664" y="100898"/>
                      <a:pt x="3225496" y="102619"/>
                      <a:pt x="3226184" y="104798"/>
                    </a:cubicBezTo>
                    <a:lnTo>
                      <a:pt x="3295017" y="302177"/>
                    </a:lnTo>
                    <a:cubicBezTo>
                      <a:pt x="3296394" y="306307"/>
                      <a:pt x="3297254" y="309577"/>
                      <a:pt x="3297599" y="311986"/>
                    </a:cubicBezTo>
                    <a:cubicBezTo>
                      <a:pt x="3297943" y="314395"/>
                      <a:pt x="3297484" y="316202"/>
                      <a:pt x="3296222" y="317406"/>
                    </a:cubicBezTo>
                    <a:cubicBezTo>
                      <a:pt x="3294960" y="318611"/>
                      <a:pt x="3292723" y="319357"/>
                      <a:pt x="3289511" y="319644"/>
                    </a:cubicBezTo>
                    <a:cubicBezTo>
                      <a:pt x="3286298" y="319930"/>
                      <a:pt x="3281881" y="320074"/>
                      <a:pt x="3276260" y="320074"/>
                    </a:cubicBezTo>
                    <a:cubicBezTo>
                      <a:pt x="3270409" y="320074"/>
                      <a:pt x="3265849" y="319988"/>
                      <a:pt x="3262580" y="319816"/>
                    </a:cubicBezTo>
                    <a:cubicBezTo>
                      <a:pt x="3259310" y="319644"/>
                      <a:pt x="3256815" y="319299"/>
                      <a:pt x="3255094" y="318783"/>
                    </a:cubicBezTo>
                    <a:cubicBezTo>
                      <a:pt x="3253373" y="318267"/>
                      <a:pt x="3252169" y="317550"/>
                      <a:pt x="3251480" y="316632"/>
                    </a:cubicBezTo>
                    <a:cubicBezTo>
                      <a:pt x="3250792" y="315714"/>
                      <a:pt x="3250218" y="314510"/>
                      <a:pt x="3249760" y="313018"/>
                    </a:cubicBezTo>
                    <a:lnTo>
                      <a:pt x="3234788" y="268277"/>
                    </a:lnTo>
                    <a:lnTo>
                      <a:pt x="3151156" y="268277"/>
                    </a:lnTo>
                    <a:lnTo>
                      <a:pt x="3137046" y="311814"/>
                    </a:lnTo>
                    <a:cubicBezTo>
                      <a:pt x="3136587" y="313420"/>
                      <a:pt x="3135984" y="314768"/>
                      <a:pt x="3135239" y="315858"/>
                    </a:cubicBezTo>
                    <a:cubicBezTo>
                      <a:pt x="3134493" y="316948"/>
                      <a:pt x="3133288" y="317808"/>
                      <a:pt x="3131625" y="318439"/>
                    </a:cubicBezTo>
                    <a:cubicBezTo>
                      <a:pt x="3129961" y="319070"/>
                      <a:pt x="3127609" y="319500"/>
                      <a:pt x="3124570" y="319730"/>
                    </a:cubicBezTo>
                    <a:cubicBezTo>
                      <a:pt x="3121529" y="319959"/>
                      <a:pt x="3117543" y="320074"/>
                      <a:pt x="3112610" y="320074"/>
                    </a:cubicBezTo>
                    <a:cubicBezTo>
                      <a:pt x="3107333" y="320074"/>
                      <a:pt x="3103203" y="319902"/>
                      <a:pt x="3100220" y="319557"/>
                    </a:cubicBezTo>
                    <a:cubicBezTo>
                      <a:pt x="3097237" y="319213"/>
                      <a:pt x="3095172" y="318382"/>
                      <a:pt x="3094025" y="317062"/>
                    </a:cubicBezTo>
                    <a:cubicBezTo>
                      <a:pt x="3092878" y="315743"/>
                      <a:pt x="3092476" y="313879"/>
                      <a:pt x="3092820" y="311470"/>
                    </a:cubicBezTo>
                    <a:cubicBezTo>
                      <a:pt x="3093164" y="309060"/>
                      <a:pt x="3094025" y="305848"/>
                      <a:pt x="3095402" y="301833"/>
                    </a:cubicBezTo>
                    <a:lnTo>
                      <a:pt x="3164062" y="104282"/>
                    </a:lnTo>
                    <a:cubicBezTo>
                      <a:pt x="3164751" y="102332"/>
                      <a:pt x="3165554" y="100755"/>
                      <a:pt x="3166472" y="99550"/>
                    </a:cubicBezTo>
                    <a:cubicBezTo>
                      <a:pt x="3167389" y="98345"/>
                      <a:pt x="3168852" y="97428"/>
                      <a:pt x="3170860" y="96797"/>
                    </a:cubicBezTo>
                    <a:cubicBezTo>
                      <a:pt x="3172867" y="96166"/>
                      <a:pt x="3175649" y="95764"/>
                      <a:pt x="3179206" y="95592"/>
                    </a:cubicBezTo>
                    <a:cubicBezTo>
                      <a:pt x="3182762" y="95420"/>
                      <a:pt x="3187466" y="95334"/>
                      <a:pt x="3193317" y="95334"/>
                    </a:cubicBezTo>
                    <a:close/>
                    <a:moveTo>
                      <a:pt x="5153025" y="66768"/>
                    </a:moveTo>
                    <a:lnTo>
                      <a:pt x="5225816" y="66768"/>
                    </a:lnTo>
                    <a:lnTo>
                      <a:pt x="5320805" y="206338"/>
                    </a:lnTo>
                    <a:lnTo>
                      <a:pt x="5320805" y="66768"/>
                    </a:lnTo>
                    <a:lnTo>
                      <a:pt x="5394284" y="66768"/>
                    </a:lnTo>
                    <a:lnTo>
                      <a:pt x="5394284" y="319041"/>
                    </a:lnTo>
                    <a:lnTo>
                      <a:pt x="5320805" y="319041"/>
                    </a:lnTo>
                    <a:lnTo>
                      <a:pt x="5226332" y="180526"/>
                    </a:lnTo>
                    <a:lnTo>
                      <a:pt x="5226332" y="319041"/>
                    </a:lnTo>
                    <a:lnTo>
                      <a:pt x="5153025" y="319041"/>
                    </a:lnTo>
                    <a:close/>
                    <a:moveTo>
                      <a:pt x="4945805" y="66768"/>
                    </a:moveTo>
                    <a:lnTo>
                      <a:pt x="5030835" y="66768"/>
                    </a:lnTo>
                    <a:lnTo>
                      <a:pt x="5125631" y="319041"/>
                    </a:lnTo>
                    <a:lnTo>
                      <a:pt x="5043999" y="319041"/>
                    </a:lnTo>
                    <a:lnTo>
                      <a:pt x="5031379" y="277397"/>
                    </a:lnTo>
                    <a:lnTo>
                      <a:pt x="4942877" y="277397"/>
                    </a:lnTo>
                    <a:lnTo>
                      <a:pt x="4930581" y="319041"/>
                    </a:lnTo>
                    <a:lnTo>
                      <a:pt x="4850987" y="319041"/>
                    </a:lnTo>
                    <a:close/>
                    <a:moveTo>
                      <a:pt x="4250480" y="66768"/>
                    </a:moveTo>
                    <a:lnTo>
                      <a:pt x="4335510" y="66768"/>
                    </a:lnTo>
                    <a:lnTo>
                      <a:pt x="4430306" y="319041"/>
                    </a:lnTo>
                    <a:lnTo>
                      <a:pt x="4348675" y="319041"/>
                    </a:lnTo>
                    <a:lnTo>
                      <a:pt x="4336053" y="277397"/>
                    </a:lnTo>
                    <a:lnTo>
                      <a:pt x="4247552" y="277397"/>
                    </a:lnTo>
                    <a:lnTo>
                      <a:pt x="4235256" y="319041"/>
                    </a:lnTo>
                    <a:lnTo>
                      <a:pt x="4155663" y="319041"/>
                    </a:lnTo>
                    <a:close/>
                    <a:moveTo>
                      <a:pt x="4050706" y="66768"/>
                    </a:moveTo>
                    <a:lnTo>
                      <a:pt x="4128832" y="66768"/>
                    </a:lnTo>
                    <a:lnTo>
                      <a:pt x="4128832" y="319041"/>
                    </a:lnTo>
                    <a:lnTo>
                      <a:pt x="4050706" y="319041"/>
                    </a:lnTo>
                    <a:close/>
                    <a:moveTo>
                      <a:pt x="3324225" y="66768"/>
                    </a:moveTo>
                    <a:lnTo>
                      <a:pt x="3397016" y="66768"/>
                    </a:lnTo>
                    <a:lnTo>
                      <a:pt x="3492005" y="206338"/>
                    </a:lnTo>
                    <a:lnTo>
                      <a:pt x="3492005" y="66768"/>
                    </a:lnTo>
                    <a:lnTo>
                      <a:pt x="3565485" y="66768"/>
                    </a:lnTo>
                    <a:lnTo>
                      <a:pt x="3565485" y="319041"/>
                    </a:lnTo>
                    <a:lnTo>
                      <a:pt x="3492005" y="319041"/>
                    </a:lnTo>
                    <a:lnTo>
                      <a:pt x="3397532" y="180526"/>
                    </a:lnTo>
                    <a:lnTo>
                      <a:pt x="3397532" y="319041"/>
                    </a:lnTo>
                    <a:lnTo>
                      <a:pt x="3324225" y="319041"/>
                    </a:lnTo>
                    <a:close/>
                    <a:moveTo>
                      <a:pt x="2819228" y="66768"/>
                    </a:moveTo>
                    <a:lnTo>
                      <a:pt x="2897181" y="66768"/>
                    </a:lnTo>
                    <a:lnTo>
                      <a:pt x="2897181" y="155047"/>
                    </a:lnTo>
                    <a:lnTo>
                      <a:pt x="2982362" y="155047"/>
                    </a:lnTo>
                    <a:lnTo>
                      <a:pt x="2982362" y="66768"/>
                    </a:lnTo>
                    <a:lnTo>
                      <a:pt x="3060660" y="66768"/>
                    </a:lnTo>
                    <a:lnTo>
                      <a:pt x="3060660" y="319041"/>
                    </a:lnTo>
                    <a:lnTo>
                      <a:pt x="2982362" y="319041"/>
                    </a:lnTo>
                    <a:lnTo>
                      <a:pt x="2982362" y="216996"/>
                    </a:lnTo>
                    <a:lnTo>
                      <a:pt x="2897181" y="216996"/>
                    </a:lnTo>
                    <a:lnTo>
                      <a:pt x="2897181" y="319041"/>
                    </a:lnTo>
                    <a:lnTo>
                      <a:pt x="2819228" y="319041"/>
                    </a:lnTo>
                    <a:close/>
                    <a:moveTo>
                      <a:pt x="2524125" y="66768"/>
                    </a:moveTo>
                    <a:lnTo>
                      <a:pt x="2596916" y="66768"/>
                    </a:lnTo>
                    <a:lnTo>
                      <a:pt x="2691905" y="206338"/>
                    </a:lnTo>
                    <a:lnTo>
                      <a:pt x="2691905" y="66768"/>
                    </a:lnTo>
                    <a:lnTo>
                      <a:pt x="2765385" y="66768"/>
                    </a:lnTo>
                    <a:lnTo>
                      <a:pt x="2765385" y="319041"/>
                    </a:lnTo>
                    <a:lnTo>
                      <a:pt x="2691905" y="319041"/>
                    </a:lnTo>
                    <a:lnTo>
                      <a:pt x="2597432" y="180526"/>
                    </a:lnTo>
                    <a:lnTo>
                      <a:pt x="2597432" y="319041"/>
                    </a:lnTo>
                    <a:lnTo>
                      <a:pt x="2524125" y="319041"/>
                    </a:lnTo>
                    <a:close/>
                    <a:moveTo>
                      <a:pt x="1875909" y="66768"/>
                    </a:moveTo>
                    <a:lnTo>
                      <a:pt x="1953862" y="66768"/>
                    </a:lnTo>
                    <a:lnTo>
                      <a:pt x="1953862" y="256919"/>
                    </a:lnTo>
                    <a:lnTo>
                      <a:pt x="2075524" y="256919"/>
                    </a:lnTo>
                    <a:lnTo>
                      <a:pt x="2075524" y="319041"/>
                    </a:lnTo>
                    <a:lnTo>
                      <a:pt x="1875909" y="319041"/>
                    </a:lnTo>
                    <a:close/>
                    <a:moveTo>
                      <a:pt x="1669205" y="66768"/>
                    </a:moveTo>
                    <a:lnTo>
                      <a:pt x="1754235" y="66768"/>
                    </a:lnTo>
                    <a:lnTo>
                      <a:pt x="1849031" y="319041"/>
                    </a:lnTo>
                    <a:lnTo>
                      <a:pt x="1767400" y="319041"/>
                    </a:lnTo>
                    <a:lnTo>
                      <a:pt x="1754778" y="277397"/>
                    </a:lnTo>
                    <a:lnTo>
                      <a:pt x="1666277" y="277397"/>
                    </a:lnTo>
                    <a:lnTo>
                      <a:pt x="1653981" y="319041"/>
                    </a:lnTo>
                    <a:lnTo>
                      <a:pt x="1574387" y="319041"/>
                    </a:lnTo>
                    <a:close/>
                    <a:moveTo>
                      <a:pt x="1336142" y="66768"/>
                    </a:moveTo>
                    <a:lnTo>
                      <a:pt x="1556752" y="66768"/>
                    </a:lnTo>
                    <a:lnTo>
                      <a:pt x="1556752" y="117188"/>
                    </a:lnTo>
                    <a:lnTo>
                      <a:pt x="1415138" y="264835"/>
                    </a:lnTo>
                    <a:lnTo>
                      <a:pt x="1561914" y="264835"/>
                    </a:lnTo>
                    <a:lnTo>
                      <a:pt x="1561914" y="319041"/>
                    </a:lnTo>
                    <a:lnTo>
                      <a:pt x="1322547" y="319041"/>
                    </a:lnTo>
                    <a:lnTo>
                      <a:pt x="1322547" y="266728"/>
                    </a:lnTo>
                    <a:lnTo>
                      <a:pt x="1462679" y="120630"/>
                    </a:lnTo>
                    <a:lnTo>
                      <a:pt x="1336142" y="120630"/>
                    </a:lnTo>
                    <a:close/>
                    <a:moveTo>
                      <a:pt x="884448" y="66768"/>
                    </a:moveTo>
                    <a:lnTo>
                      <a:pt x="986966" y="66768"/>
                    </a:lnTo>
                    <a:lnTo>
                      <a:pt x="1026502" y="220266"/>
                    </a:lnTo>
                    <a:lnTo>
                      <a:pt x="1065756" y="66768"/>
                    </a:lnTo>
                    <a:lnTo>
                      <a:pt x="1168212" y="66768"/>
                    </a:lnTo>
                    <a:lnTo>
                      <a:pt x="1168212" y="319041"/>
                    </a:lnTo>
                    <a:lnTo>
                      <a:pt x="1104370" y="319041"/>
                    </a:lnTo>
                    <a:lnTo>
                      <a:pt x="1104370" y="126653"/>
                    </a:lnTo>
                    <a:lnTo>
                      <a:pt x="1055178" y="319041"/>
                    </a:lnTo>
                    <a:lnTo>
                      <a:pt x="997391" y="319041"/>
                    </a:lnTo>
                    <a:lnTo>
                      <a:pt x="948291" y="126653"/>
                    </a:lnTo>
                    <a:lnTo>
                      <a:pt x="948291" y="319041"/>
                    </a:lnTo>
                    <a:lnTo>
                      <a:pt x="884448" y="319041"/>
                    </a:lnTo>
                    <a:close/>
                    <a:moveTo>
                      <a:pt x="295103" y="66768"/>
                    </a:moveTo>
                    <a:lnTo>
                      <a:pt x="373056" y="66768"/>
                    </a:lnTo>
                    <a:lnTo>
                      <a:pt x="373056" y="155047"/>
                    </a:lnTo>
                    <a:lnTo>
                      <a:pt x="458237" y="155047"/>
                    </a:lnTo>
                    <a:lnTo>
                      <a:pt x="458237" y="66768"/>
                    </a:lnTo>
                    <a:lnTo>
                      <a:pt x="536535" y="66768"/>
                    </a:lnTo>
                    <a:lnTo>
                      <a:pt x="536535" y="319041"/>
                    </a:lnTo>
                    <a:lnTo>
                      <a:pt x="458237" y="319041"/>
                    </a:lnTo>
                    <a:lnTo>
                      <a:pt x="458237" y="216996"/>
                    </a:lnTo>
                    <a:lnTo>
                      <a:pt x="373056" y="216996"/>
                    </a:lnTo>
                    <a:lnTo>
                      <a:pt x="373056" y="319041"/>
                    </a:lnTo>
                    <a:lnTo>
                      <a:pt x="295103" y="319041"/>
                    </a:lnTo>
                    <a:close/>
                    <a:moveTo>
                      <a:pt x="0" y="66768"/>
                    </a:moveTo>
                    <a:lnTo>
                      <a:pt x="72791" y="66768"/>
                    </a:lnTo>
                    <a:lnTo>
                      <a:pt x="167780" y="206338"/>
                    </a:lnTo>
                    <a:lnTo>
                      <a:pt x="167780" y="66768"/>
                    </a:lnTo>
                    <a:lnTo>
                      <a:pt x="241260" y="66768"/>
                    </a:lnTo>
                    <a:lnTo>
                      <a:pt x="241260" y="319041"/>
                    </a:lnTo>
                    <a:lnTo>
                      <a:pt x="167780" y="319041"/>
                    </a:lnTo>
                    <a:lnTo>
                      <a:pt x="73307" y="180526"/>
                    </a:lnTo>
                    <a:lnTo>
                      <a:pt x="73307" y="319041"/>
                    </a:lnTo>
                    <a:lnTo>
                      <a:pt x="0" y="319041"/>
                    </a:lnTo>
                    <a:close/>
                    <a:moveTo>
                      <a:pt x="4577641" y="62466"/>
                    </a:moveTo>
                    <a:cubicBezTo>
                      <a:pt x="4619630" y="62466"/>
                      <a:pt x="4651981" y="73738"/>
                      <a:pt x="4674696" y="96280"/>
                    </a:cubicBezTo>
                    <a:cubicBezTo>
                      <a:pt x="4697411" y="118823"/>
                      <a:pt x="4708768" y="150400"/>
                      <a:pt x="4708768" y="191012"/>
                    </a:cubicBezTo>
                    <a:cubicBezTo>
                      <a:pt x="4708768" y="220495"/>
                      <a:pt x="4703806" y="244673"/>
                      <a:pt x="4693883" y="263545"/>
                    </a:cubicBezTo>
                    <a:cubicBezTo>
                      <a:pt x="4683960" y="282416"/>
                      <a:pt x="4669620" y="297101"/>
                      <a:pt x="4650863" y="307598"/>
                    </a:cubicBezTo>
                    <a:cubicBezTo>
                      <a:pt x="4632106" y="318095"/>
                      <a:pt x="4608731" y="323343"/>
                      <a:pt x="4580739" y="323343"/>
                    </a:cubicBezTo>
                    <a:cubicBezTo>
                      <a:pt x="4552288" y="323343"/>
                      <a:pt x="4528741" y="318812"/>
                      <a:pt x="4510099" y="309749"/>
                    </a:cubicBezTo>
                    <a:cubicBezTo>
                      <a:pt x="4491457" y="300686"/>
                      <a:pt x="4476342" y="286346"/>
                      <a:pt x="4464755" y="266728"/>
                    </a:cubicBezTo>
                    <a:cubicBezTo>
                      <a:pt x="4453169" y="247111"/>
                      <a:pt x="4447375" y="222560"/>
                      <a:pt x="4447375" y="193077"/>
                    </a:cubicBezTo>
                    <a:cubicBezTo>
                      <a:pt x="4447375" y="151892"/>
                      <a:pt x="4458847" y="119827"/>
                      <a:pt x="4481791" y="96883"/>
                    </a:cubicBezTo>
                    <a:cubicBezTo>
                      <a:pt x="4504736" y="73938"/>
                      <a:pt x="4536686" y="62466"/>
                      <a:pt x="4577641" y="62466"/>
                    </a:cubicBezTo>
                    <a:close/>
                    <a:moveTo>
                      <a:pt x="3878642" y="62466"/>
                    </a:moveTo>
                    <a:cubicBezTo>
                      <a:pt x="3906519" y="62466"/>
                      <a:pt x="3927370" y="64990"/>
                      <a:pt x="3941194" y="70038"/>
                    </a:cubicBezTo>
                    <a:cubicBezTo>
                      <a:pt x="3955018" y="75086"/>
                      <a:pt x="3966490" y="82915"/>
                      <a:pt x="3975611" y="93527"/>
                    </a:cubicBezTo>
                    <a:cubicBezTo>
                      <a:pt x="3984731" y="104139"/>
                      <a:pt x="3991586" y="117590"/>
                      <a:pt x="3996174" y="133880"/>
                    </a:cubicBezTo>
                    <a:lnTo>
                      <a:pt x="3920974" y="147303"/>
                    </a:lnTo>
                    <a:cubicBezTo>
                      <a:pt x="3917877" y="137781"/>
                      <a:pt x="3912628" y="130496"/>
                      <a:pt x="3905229" y="125448"/>
                    </a:cubicBezTo>
                    <a:cubicBezTo>
                      <a:pt x="3897829" y="120401"/>
                      <a:pt x="3888394" y="117877"/>
                      <a:pt x="3876921" y="117877"/>
                    </a:cubicBezTo>
                    <a:cubicBezTo>
                      <a:pt x="3859828" y="117877"/>
                      <a:pt x="3846205" y="123814"/>
                      <a:pt x="3836052" y="135687"/>
                    </a:cubicBezTo>
                    <a:cubicBezTo>
                      <a:pt x="3825899" y="147561"/>
                      <a:pt x="3820822" y="166347"/>
                      <a:pt x="3820822" y="192044"/>
                    </a:cubicBezTo>
                    <a:cubicBezTo>
                      <a:pt x="3820822" y="219348"/>
                      <a:pt x="3825956" y="238851"/>
                      <a:pt x="3836224" y="250552"/>
                    </a:cubicBezTo>
                    <a:cubicBezTo>
                      <a:pt x="3846491" y="262254"/>
                      <a:pt x="3860803" y="268105"/>
                      <a:pt x="3879158" y="268105"/>
                    </a:cubicBezTo>
                    <a:cubicBezTo>
                      <a:pt x="3887877" y="268105"/>
                      <a:pt x="3896195" y="266843"/>
                      <a:pt x="3904110" y="264319"/>
                    </a:cubicBezTo>
                    <a:cubicBezTo>
                      <a:pt x="3912026" y="261795"/>
                      <a:pt x="3921089" y="257493"/>
                      <a:pt x="3931299" y="251413"/>
                    </a:cubicBezTo>
                    <a:lnTo>
                      <a:pt x="3931299" y="227665"/>
                    </a:lnTo>
                    <a:lnTo>
                      <a:pt x="3879158" y="227665"/>
                    </a:lnTo>
                    <a:lnTo>
                      <a:pt x="3879158" y="175180"/>
                    </a:lnTo>
                    <a:lnTo>
                      <a:pt x="3999616" y="175180"/>
                    </a:lnTo>
                    <a:lnTo>
                      <a:pt x="3999616" y="282732"/>
                    </a:lnTo>
                    <a:cubicBezTo>
                      <a:pt x="3976557" y="298449"/>
                      <a:pt x="3956165" y="309146"/>
                      <a:pt x="3938441" y="314825"/>
                    </a:cubicBezTo>
                    <a:cubicBezTo>
                      <a:pt x="3920716" y="320504"/>
                      <a:pt x="3899693" y="323343"/>
                      <a:pt x="3875373" y="323343"/>
                    </a:cubicBezTo>
                    <a:cubicBezTo>
                      <a:pt x="3845430" y="323343"/>
                      <a:pt x="3821023" y="318238"/>
                      <a:pt x="3802151" y="308028"/>
                    </a:cubicBezTo>
                    <a:cubicBezTo>
                      <a:pt x="3783280" y="297818"/>
                      <a:pt x="3768653" y="282617"/>
                      <a:pt x="3758270" y="262426"/>
                    </a:cubicBezTo>
                    <a:cubicBezTo>
                      <a:pt x="3747888" y="242235"/>
                      <a:pt x="3742697" y="219061"/>
                      <a:pt x="3742697" y="192905"/>
                    </a:cubicBezTo>
                    <a:cubicBezTo>
                      <a:pt x="3742697" y="165372"/>
                      <a:pt x="3748376" y="141423"/>
                      <a:pt x="3759733" y="121060"/>
                    </a:cubicBezTo>
                    <a:cubicBezTo>
                      <a:pt x="3771091" y="100697"/>
                      <a:pt x="3787725" y="85238"/>
                      <a:pt x="3809637" y="74684"/>
                    </a:cubicBezTo>
                    <a:cubicBezTo>
                      <a:pt x="3826730" y="66539"/>
                      <a:pt x="3849732" y="62466"/>
                      <a:pt x="3878642" y="62466"/>
                    </a:cubicBezTo>
                    <a:close/>
                    <a:moveTo>
                      <a:pt x="2224966" y="62466"/>
                    </a:moveTo>
                    <a:cubicBezTo>
                      <a:pt x="2266954" y="62466"/>
                      <a:pt x="2299306" y="73738"/>
                      <a:pt x="2322021" y="96280"/>
                    </a:cubicBezTo>
                    <a:cubicBezTo>
                      <a:pt x="2344736" y="118823"/>
                      <a:pt x="2356093" y="150400"/>
                      <a:pt x="2356093" y="191012"/>
                    </a:cubicBezTo>
                    <a:cubicBezTo>
                      <a:pt x="2356093" y="220495"/>
                      <a:pt x="2351131" y="244673"/>
                      <a:pt x="2341208" y="263545"/>
                    </a:cubicBezTo>
                    <a:cubicBezTo>
                      <a:pt x="2331285" y="282416"/>
                      <a:pt x="2316944" y="297101"/>
                      <a:pt x="2298187" y="307598"/>
                    </a:cubicBezTo>
                    <a:cubicBezTo>
                      <a:pt x="2279430" y="318095"/>
                      <a:pt x="2256056" y="323343"/>
                      <a:pt x="2228064" y="323343"/>
                    </a:cubicBezTo>
                    <a:cubicBezTo>
                      <a:pt x="2199613" y="323343"/>
                      <a:pt x="2176066" y="318812"/>
                      <a:pt x="2157424" y="309749"/>
                    </a:cubicBezTo>
                    <a:cubicBezTo>
                      <a:pt x="2138782" y="300686"/>
                      <a:pt x="2123667" y="286346"/>
                      <a:pt x="2112080" y="266728"/>
                    </a:cubicBezTo>
                    <a:cubicBezTo>
                      <a:pt x="2100493" y="247111"/>
                      <a:pt x="2094700" y="222560"/>
                      <a:pt x="2094700" y="193077"/>
                    </a:cubicBezTo>
                    <a:cubicBezTo>
                      <a:pt x="2094700" y="151892"/>
                      <a:pt x="2106172" y="119827"/>
                      <a:pt x="2129116" y="96883"/>
                    </a:cubicBezTo>
                    <a:cubicBezTo>
                      <a:pt x="2152061" y="73938"/>
                      <a:pt x="2184011" y="62466"/>
                      <a:pt x="2224966" y="62466"/>
                    </a:cubicBezTo>
                    <a:close/>
                    <a:moveTo>
                      <a:pt x="710491" y="62466"/>
                    </a:moveTo>
                    <a:cubicBezTo>
                      <a:pt x="752479" y="62466"/>
                      <a:pt x="784831" y="73738"/>
                      <a:pt x="807546" y="96280"/>
                    </a:cubicBezTo>
                    <a:cubicBezTo>
                      <a:pt x="830261" y="118823"/>
                      <a:pt x="841618" y="150400"/>
                      <a:pt x="841618" y="191012"/>
                    </a:cubicBezTo>
                    <a:cubicBezTo>
                      <a:pt x="841618" y="220495"/>
                      <a:pt x="836657" y="244673"/>
                      <a:pt x="826733" y="263545"/>
                    </a:cubicBezTo>
                    <a:cubicBezTo>
                      <a:pt x="816810" y="282416"/>
                      <a:pt x="802470" y="297101"/>
                      <a:pt x="783712" y="307598"/>
                    </a:cubicBezTo>
                    <a:cubicBezTo>
                      <a:pt x="764955" y="318095"/>
                      <a:pt x="741581" y="323343"/>
                      <a:pt x="713589" y="323343"/>
                    </a:cubicBezTo>
                    <a:cubicBezTo>
                      <a:pt x="685138" y="323343"/>
                      <a:pt x="661591" y="318812"/>
                      <a:pt x="642949" y="309749"/>
                    </a:cubicBezTo>
                    <a:cubicBezTo>
                      <a:pt x="624307" y="300686"/>
                      <a:pt x="609192" y="286346"/>
                      <a:pt x="597605" y="266728"/>
                    </a:cubicBezTo>
                    <a:cubicBezTo>
                      <a:pt x="586018" y="247111"/>
                      <a:pt x="580225" y="222560"/>
                      <a:pt x="580225" y="193077"/>
                    </a:cubicBezTo>
                    <a:cubicBezTo>
                      <a:pt x="580225" y="151892"/>
                      <a:pt x="591697" y="119827"/>
                      <a:pt x="614641" y="96883"/>
                    </a:cubicBezTo>
                    <a:cubicBezTo>
                      <a:pt x="637586" y="73938"/>
                      <a:pt x="669536" y="62466"/>
                      <a:pt x="710491" y="62466"/>
                    </a:cubicBezTo>
                    <a:close/>
                    <a:moveTo>
                      <a:pt x="3193833" y="28394"/>
                    </a:moveTo>
                    <a:cubicBezTo>
                      <a:pt x="3197504" y="28394"/>
                      <a:pt x="3200601" y="28451"/>
                      <a:pt x="3203125" y="28566"/>
                    </a:cubicBezTo>
                    <a:cubicBezTo>
                      <a:pt x="3205649" y="28681"/>
                      <a:pt x="3207771" y="28996"/>
                      <a:pt x="3209492" y="29512"/>
                    </a:cubicBezTo>
                    <a:cubicBezTo>
                      <a:pt x="3211213" y="30029"/>
                      <a:pt x="3212762" y="30746"/>
                      <a:pt x="3214139" y="31663"/>
                    </a:cubicBezTo>
                    <a:cubicBezTo>
                      <a:pt x="3215515" y="32581"/>
                      <a:pt x="3216949" y="33843"/>
                      <a:pt x="3218441" y="35449"/>
                    </a:cubicBezTo>
                    <a:lnTo>
                      <a:pt x="3252513" y="72275"/>
                    </a:lnTo>
                    <a:cubicBezTo>
                      <a:pt x="3254004" y="73881"/>
                      <a:pt x="3254893" y="75229"/>
                      <a:pt x="3255180" y="76319"/>
                    </a:cubicBezTo>
                    <a:cubicBezTo>
                      <a:pt x="3255467" y="77409"/>
                      <a:pt x="3255123" y="78269"/>
                      <a:pt x="3254148" y="78900"/>
                    </a:cubicBezTo>
                    <a:cubicBezTo>
                      <a:pt x="3253172" y="79531"/>
                      <a:pt x="3251480" y="79961"/>
                      <a:pt x="3249071" y="80191"/>
                    </a:cubicBezTo>
                    <a:cubicBezTo>
                      <a:pt x="3246662" y="80420"/>
                      <a:pt x="3243450" y="80535"/>
                      <a:pt x="3239435" y="80535"/>
                    </a:cubicBezTo>
                    <a:cubicBezTo>
                      <a:pt x="3234731" y="80535"/>
                      <a:pt x="3230888" y="80449"/>
                      <a:pt x="3227905" y="80277"/>
                    </a:cubicBezTo>
                    <a:cubicBezTo>
                      <a:pt x="3224922" y="80105"/>
                      <a:pt x="3222542" y="79818"/>
                      <a:pt x="3220764" y="79416"/>
                    </a:cubicBezTo>
                    <a:cubicBezTo>
                      <a:pt x="3218985" y="79015"/>
                      <a:pt x="3217609" y="78470"/>
                      <a:pt x="3216634" y="77782"/>
                    </a:cubicBezTo>
                    <a:cubicBezTo>
                      <a:pt x="3215658" y="77093"/>
                      <a:pt x="3214712" y="76233"/>
                      <a:pt x="3213794" y="75200"/>
                    </a:cubicBezTo>
                    <a:lnTo>
                      <a:pt x="3193489" y="51625"/>
                    </a:lnTo>
                    <a:lnTo>
                      <a:pt x="3172495" y="74684"/>
                    </a:lnTo>
                    <a:cubicBezTo>
                      <a:pt x="3171462" y="75946"/>
                      <a:pt x="3170458" y="76921"/>
                      <a:pt x="3169483" y="77609"/>
                    </a:cubicBezTo>
                    <a:cubicBezTo>
                      <a:pt x="3168508" y="78298"/>
                      <a:pt x="3167131" y="78871"/>
                      <a:pt x="3165353" y="79330"/>
                    </a:cubicBezTo>
                    <a:cubicBezTo>
                      <a:pt x="3163575" y="79789"/>
                      <a:pt x="3161252" y="80105"/>
                      <a:pt x="3158384" y="80277"/>
                    </a:cubicBezTo>
                    <a:cubicBezTo>
                      <a:pt x="3155516" y="80449"/>
                      <a:pt x="3151673" y="80535"/>
                      <a:pt x="3146854" y="80535"/>
                    </a:cubicBezTo>
                    <a:cubicBezTo>
                      <a:pt x="3142954" y="80535"/>
                      <a:pt x="3139856" y="80391"/>
                      <a:pt x="3137562" y="80105"/>
                    </a:cubicBezTo>
                    <a:cubicBezTo>
                      <a:pt x="3135267" y="79818"/>
                      <a:pt x="3133632" y="79359"/>
                      <a:pt x="3132657" y="78728"/>
                    </a:cubicBezTo>
                    <a:cubicBezTo>
                      <a:pt x="3131682" y="78097"/>
                      <a:pt x="3131309" y="77265"/>
                      <a:pt x="3131539" y="76233"/>
                    </a:cubicBezTo>
                    <a:cubicBezTo>
                      <a:pt x="3131768" y="75200"/>
                      <a:pt x="3132571" y="73881"/>
                      <a:pt x="3133948" y="72275"/>
                    </a:cubicBezTo>
                    <a:lnTo>
                      <a:pt x="3167504" y="35449"/>
                    </a:lnTo>
                    <a:cubicBezTo>
                      <a:pt x="3168766" y="33958"/>
                      <a:pt x="3170143" y="32753"/>
                      <a:pt x="3171634" y="31836"/>
                    </a:cubicBezTo>
                    <a:cubicBezTo>
                      <a:pt x="3173125" y="30918"/>
                      <a:pt x="3174875" y="30201"/>
                      <a:pt x="3176883" y="29684"/>
                    </a:cubicBezTo>
                    <a:cubicBezTo>
                      <a:pt x="3178890" y="29168"/>
                      <a:pt x="3181271" y="28824"/>
                      <a:pt x="3184024" y="28652"/>
                    </a:cubicBezTo>
                    <a:cubicBezTo>
                      <a:pt x="3186777" y="28480"/>
                      <a:pt x="3190047" y="28394"/>
                      <a:pt x="3193833" y="28394"/>
                    </a:cubicBezTo>
                    <a:close/>
                    <a:moveTo>
                      <a:pt x="4985728" y="0"/>
                    </a:moveTo>
                    <a:lnTo>
                      <a:pt x="5045957" y="0"/>
                    </a:lnTo>
                    <a:lnTo>
                      <a:pt x="4990374" y="51453"/>
                    </a:lnTo>
                    <a:lnTo>
                      <a:pt x="4956818" y="51453"/>
                    </a:lnTo>
                    <a:close/>
                    <a:moveTo>
                      <a:pt x="4290403" y="0"/>
                    </a:moveTo>
                    <a:lnTo>
                      <a:pt x="4350632" y="0"/>
                    </a:lnTo>
                    <a:lnTo>
                      <a:pt x="4295049" y="51453"/>
                    </a:lnTo>
                    <a:lnTo>
                      <a:pt x="4261493" y="51453"/>
                    </a:lnTo>
                    <a:close/>
                    <a:moveTo>
                      <a:pt x="709115" y="0"/>
                    </a:moveTo>
                    <a:lnTo>
                      <a:pt x="769344" y="0"/>
                    </a:lnTo>
                    <a:lnTo>
                      <a:pt x="713761" y="51453"/>
                    </a:lnTo>
                    <a:lnTo>
                      <a:pt x="680205" y="5145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049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B6D5595-A4E2-D2CF-C6FE-076CB5C9DF1B}"/>
                  </a:ext>
                </a:extLst>
              </p:cNvPr>
              <p:cNvSpPr txBox="1"/>
              <p:nvPr userDrawn="1"/>
            </p:nvSpPr>
            <p:spPr>
              <a:xfrm>
                <a:off x="6758029" y="4047336"/>
                <a:ext cx="3562065" cy="2995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49" b="1"/>
                  <a:t>GIÁO ÁN ĐƯỢC CHIA SẺ TẠI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BB9E6A8-786B-C7E7-3935-C663E38E01C1}"/>
                  </a:ext>
                </a:extLst>
              </p:cNvPr>
              <p:cNvSpPr txBox="1"/>
              <p:nvPr userDrawn="1"/>
            </p:nvSpPr>
            <p:spPr>
              <a:xfrm>
                <a:off x="6282158" y="4297751"/>
                <a:ext cx="4326340" cy="2995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49" b="1">
                    <a:solidFill>
                      <a:srgbClr val="FF0000"/>
                    </a:solidFill>
                  </a:rPr>
                  <a:t>https://www.hanhtranggiaovien.com</a:t>
                </a:r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44665-49BE-40B0-4ACD-A6E5DCAC0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2955" y="1920734"/>
              <a:ext cx="1451954" cy="13606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01207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ransition spd="slow">
    <p:randomBar dir="vert"/>
  </p:transition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CB3E6CE-2E12-7D5E-1E04-E1EB00A57E7D}"/>
              </a:ext>
            </a:extLst>
          </p:cNvPr>
          <p:cNvSpPr txBox="1"/>
          <p:nvPr userDrawn="1"/>
        </p:nvSpPr>
        <p:spPr>
          <a:xfrm>
            <a:off x="0" y="-1604665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8" name="Picture 7" descr="A picture containing tree, grass, palm, resort&#10;&#10;Description automatically generated">
            <a:extLst>
              <a:ext uri="{FF2B5EF4-FFF2-40B4-BE49-F238E27FC236}">
                <a16:creationId xmlns:a16="http://schemas.microsoft.com/office/drawing/2014/main" id="{1CD152E2-AA10-FD57-C64D-2A8266485A1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80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1F5E9634-B9A2-89BC-E517-20A09D05E34D}"/>
              </a:ext>
            </a:extLst>
          </p:cNvPr>
          <p:cNvSpPr txBox="1"/>
          <p:nvPr userDrawn="1"/>
        </p:nvSpPr>
        <p:spPr>
          <a:xfrm>
            <a:off x="0" y="-1604665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826546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8">
            <a:extLst>
              <a:ext uri="{FF2B5EF4-FFF2-40B4-BE49-F238E27FC236}">
                <a16:creationId xmlns:a16="http://schemas.microsoft.com/office/drawing/2014/main" id="{F186B8E6-1A16-4EC0-86B4-FC6FE818E7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1600" y="530543"/>
            <a:ext cx="9144000" cy="153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685800">
              <a:defRPr/>
            </a:pPr>
            <a:r>
              <a:rPr lang="en-US" sz="27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CÔ GIÁO VỀ DỰ GIỜ </a:t>
            </a:r>
          </a:p>
          <a:p>
            <a:pPr algn="ctr" defTabSz="685800">
              <a:defRPr/>
            </a:pPr>
            <a:r>
              <a:rPr lang="en-US" sz="27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THĂM LỚP 1A CỦA CHÚNG EM</a:t>
            </a:r>
            <a:endParaRPr lang="vi-VN" sz="27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图片 1" descr="微信截图_20220503125252">
            <a:extLst>
              <a:ext uri="{FF2B5EF4-FFF2-40B4-BE49-F238E27FC236}">
                <a16:creationId xmlns:a16="http://schemas.microsoft.com/office/drawing/2014/main" id="{5B7BC13E-B384-4E69-BF59-29E874636E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4860" y="4241073"/>
            <a:ext cx="5323291" cy="2616927"/>
          </a:xfrm>
          <a:prstGeom prst="rect">
            <a:avLst/>
          </a:prstGeom>
        </p:spPr>
      </p:pic>
      <p:pic>
        <p:nvPicPr>
          <p:cNvPr id="12" name="图片 14" descr="E:\PPT\形状 2.png形状 2">
            <a:extLst>
              <a:ext uri="{FF2B5EF4-FFF2-40B4-BE49-F238E27FC236}">
                <a16:creationId xmlns:a16="http://schemas.microsoft.com/office/drawing/2014/main" id="{D7353D23-4A79-4574-893C-013ACD7ED72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645779" y="3525520"/>
            <a:ext cx="4581985" cy="3765553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0FEA9B9B-98BB-47DF-A2BF-286AD83FBF9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1519" y="1717875"/>
            <a:ext cx="2905761" cy="2159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4343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 mod="1">
    <p:ext uri="{E180D4A7-C9FB-4DFB-919C-405C955672EB}">
      <p14:showEvtLst xmlns:p14="http://schemas.microsoft.com/office/powerpoint/2010/main">
        <p14:playEvt time="236" objId="67"/>
        <p14:stopEvt time="14699" objId="67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AC5E7-1313-4B0F-A8B2-5857EFC00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1837692794556687089">
            <a:hlinkClick r:id="" action="ppaction://media"/>
            <a:extLst>
              <a:ext uri="{FF2B5EF4-FFF2-40B4-BE49-F238E27FC236}">
                <a16:creationId xmlns:a16="http://schemas.microsoft.com/office/drawing/2014/main" id="{BF9F1519-7811-4567-910F-76B8E3E6654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274638"/>
            <a:ext cx="8229600" cy="5851525"/>
          </a:xfrm>
        </p:spPr>
      </p:pic>
    </p:spTree>
    <p:extLst>
      <p:ext uri="{BB962C8B-B14F-4D97-AF65-F5344CB8AC3E}">
        <p14:creationId xmlns:p14="http://schemas.microsoft.com/office/powerpoint/2010/main" val="21149137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4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7755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iết kế chưa có tên">
            <a:hlinkClick r:id="" action="ppaction://media"/>
            <a:extLst>
              <a:ext uri="{FF2B5EF4-FFF2-40B4-BE49-F238E27FC236}">
                <a16:creationId xmlns:a16="http://schemas.microsoft.com/office/drawing/2014/main" id="{B43EDBFF-57D2-46AB-8DE4-443F38F824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24242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39208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" name="Table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1325811"/>
              </p:ext>
            </p:extLst>
          </p:nvPr>
        </p:nvGraphicFramePr>
        <p:xfrm>
          <a:off x="1355833" y="1429407"/>
          <a:ext cx="6275443" cy="219096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15688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8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92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88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3032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032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032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6691817" y="2987711"/>
            <a:ext cx="629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604973" y="2970669"/>
            <a:ext cx="803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E82327"/>
                </a:solidFill>
                <a:latin typeface="Arial-SGK-TV" pitchFamily="2" charset="0"/>
                <a:cs typeface="Arial-SGK-TV" pitchFamily="2" charset="0"/>
              </a:rPr>
              <a:t>nở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691817" y="2261813"/>
            <a:ext cx="629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04973" y="2225084"/>
            <a:ext cx="803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E82327"/>
                </a:solidFill>
                <a:latin typeface="Arial-SGK-TV" pitchFamily="2" charset="0"/>
                <a:cs typeface="Arial-SGK-TV" pitchFamily="2" charset="0"/>
              </a:rPr>
              <a:t>nơ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76400" y="1459517"/>
            <a:ext cx="720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-SGK-TV" pitchFamily="2" charset="0"/>
                <a:cs typeface="Arial-SGK-TV" pitchFamily="2" charset="0"/>
              </a:rPr>
              <a:t>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41965" y="1459517"/>
            <a:ext cx="720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Arial-SGK-TV" pitchFamily="2" charset="0"/>
                <a:cs typeface="Arial-SGK-TV" pitchFamily="2" charset="0"/>
              </a:rPr>
              <a:t>o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76400" y="2185419"/>
            <a:ext cx="720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Arial-SGK-TV" pitchFamily="2" charset="0"/>
                <a:cs typeface="Arial-SGK-TV" pitchFamily="2" charset="0"/>
              </a:rPr>
              <a:t>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41965" y="2185419"/>
            <a:ext cx="720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Arial-SGK-TV" pitchFamily="2" charset="0"/>
                <a:cs typeface="Arial-SGK-TV" pitchFamily="2" charset="0"/>
              </a:rPr>
              <a:t>ơ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76400" y="2955064"/>
            <a:ext cx="720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Arial-SGK-TV" pitchFamily="2" charset="0"/>
                <a:cs typeface="Arial-SGK-TV" pitchFamily="2" charset="0"/>
              </a:rPr>
              <a:t>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241965" y="2955064"/>
            <a:ext cx="720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Arial-SGK-TV" pitchFamily="2" charset="0"/>
                <a:cs typeface="Arial-SGK-TV" pitchFamily="2" charset="0"/>
              </a:rPr>
              <a:t>ơ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5200650" y="1696533"/>
            <a:ext cx="117500" cy="13418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6437307" y="1459517"/>
            <a:ext cx="720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-SGK-TV" pitchFamily="2" charset="0"/>
                <a:cs typeface="Arial-SGK-TV" pitchFamily="2" charset="0"/>
              </a:rPr>
              <a:t>n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712231" y="1459517"/>
            <a:ext cx="720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-SGK-TV" pitchFamily="2" charset="0"/>
                <a:cs typeface="Arial-SGK-TV" pitchFamily="2" charset="0"/>
              </a:rPr>
              <a:t>o</a:t>
            </a:r>
          </a:p>
        </p:txBody>
      </p:sp>
      <p:cxnSp>
        <p:nvCxnSpPr>
          <p:cNvPr id="53" name="Straight Connector 52"/>
          <p:cNvCxnSpPr/>
          <p:nvPr/>
        </p:nvCxnSpPr>
        <p:spPr>
          <a:xfrm flipH="1">
            <a:off x="7058521" y="1559373"/>
            <a:ext cx="88925" cy="9144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002" y="3138020"/>
            <a:ext cx="161864" cy="21629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6CAA204-BB5B-42C0-9980-7B39B9690F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002" y="3138020"/>
            <a:ext cx="158985" cy="19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7757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82327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82327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82327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82327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E82327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82327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82327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82327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82327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E82327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82327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82327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82327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82327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82327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82327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82327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82327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9" grpId="0"/>
      <p:bldP spid="30" grpId="0"/>
      <p:bldP spid="4" grpId="0"/>
      <p:bldP spid="6" grpId="0"/>
      <p:bldP spid="11" grpId="0"/>
      <p:bldP spid="14" grpId="0"/>
      <p:bldP spid="15" grpId="0"/>
      <p:bldP spid="16" grpId="0"/>
      <p:bldP spid="17" grpId="0"/>
      <p:bldP spid="48" grpId="0"/>
      <p:bldP spid="4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Ảnh nền PowerPoint - 31">
            <a:extLst>
              <a:ext uri="{FF2B5EF4-FFF2-40B4-BE49-F238E27FC236}">
                <a16:creationId xmlns:a16="http://schemas.microsoft.com/office/drawing/2014/main" id="{C02BEB89-165B-4845-89A6-1838A7D33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14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38B5631-AED4-41FE-87A3-BBA5EFEF77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335074"/>
              </p:ext>
            </p:extLst>
          </p:nvPr>
        </p:nvGraphicFramePr>
        <p:xfrm>
          <a:off x="3049035" y="2988361"/>
          <a:ext cx="5937250" cy="10231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83995">
                  <a:extLst>
                    <a:ext uri="{9D8B030D-6E8A-4147-A177-3AD203B41FA5}">
                      <a16:colId xmlns:a16="http://schemas.microsoft.com/office/drawing/2014/main" val="3659356709"/>
                    </a:ext>
                  </a:extLst>
                </a:gridCol>
                <a:gridCol w="1483995">
                  <a:extLst>
                    <a:ext uri="{9D8B030D-6E8A-4147-A177-3AD203B41FA5}">
                      <a16:colId xmlns:a16="http://schemas.microsoft.com/office/drawing/2014/main" val="979790393"/>
                    </a:ext>
                  </a:extLst>
                </a:gridCol>
                <a:gridCol w="1484630">
                  <a:extLst>
                    <a:ext uri="{9D8B030D-6E8A-4147-A177-3AD203B41FA5}">
                      <a16:colId xmlns:a16="http://schemas.microsoft.com/office/drawing/2014/main" val="2005430549"/>
                    </a:ext>
                  </a:extLst>
                </a:gridCol>
                <a:gridCol w="1484630">
                  <a:extLst>
                    <a:ext uri="{9D8B030D-6E8A-4147-A177-3AD203B41FA5}">
                      <a16:colId xmlns:a16="http://schemas.microsoft.com/office/drawing/2014/main" val="481696415"/>
                    </a:ext>
                  </a:extLst>
                </a:gridCol>
              </a:tblGrid>
              <a:tr h="9916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600" dirty="0">
                          <a:effectLst/>
                        </a:rPr>
                        <a:t>N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600">
                          <a:effectLst/>
                        </a:rPr>
                        <a:t>n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600">
                          <a:effectLst/>
                        </a:rPr>
                        <a:t>Nh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600" dirty="0" err="1">
                          <a:effectLst/>
                        </a:rPr>
                        <a:t>nh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238232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9835720"/>
      </p:ext>
    </p:extLst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AC60C-55AE-4B60-8052-E04824D63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vert_the_image_202509222305_f6ig7">
            <a:hlinkClick r:id="" action="ppaction://media"/>
            <a:extLst>
              <a:ext uri="{FF2B5EF4-FFF2-40B4-BE49-F238E27FC236}">
                <a16:creationId xmlns:a16="http://schemas.microsoft.com/office/drawing/2014/main" id="{83869F43-82BE-42D7-863D-9E80C07BF28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166354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ổ cỏ">
            <a:hlinkClick r:id="" action="ppaction://media"/>
            <a:extLst>
              <a:ext uri="{FF2B5EF4-FFF2-40B4-BE49-F238E27FC236}">
                <a16:creationId xmlns:a16="http://schemas.microsoft.com/office/drawing/2014/main" id="{41826EA3-51A5-4F0D-9E68-3504EC8A60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5571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à lá">
            <a:hlinkClick r:id="" action="ppaction://media"/>
            <a:extLst>
              <a:ext uri="{FF2B5EF4-FFF2-40B4-BE49-F238E27FC236}">
                <a16:creationId xmlns:a16="http://schemas.microsoft.com/office/drawing/2014/main" id="{8CADB639-31E5-4869-AB97-B130A09D9D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757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ồi Nhôm Kim Hằng dầy xi bóng Kim Hằng chính hãng cao cấp">
            <a:extLst>
              <a:ext uri="{FF2B5EF4-FFF2-40B4-BE49-F238E27FC236}">
                <a16:creationId xmlns:a16="http://schemas.microsoft.com/office/drawing/2014/main" id="{0C523898-3966-4990-90D6-C7819F48E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" y="946149"/>
            <a:ext cx="2966720" cy="2284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ietales | Nón lá: Hành trình ngàn năm đi vào tâm hồn người ...">
            <a:extLst>
              <a:ext uri="{FF2B5EF4-FFF2-40B4-BE49-F238E27FC236}">
                <a16:creationId xmlns:a16="http://schemas.microsoft.com/office/drawing/2014/main" id="{51A19539-1ABC-41C3-B722-294C49C38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040" y="1046480"/>
            <a:ext cx="2479040" cy="218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ãy kể cho các bạn nghe về một môn thể thao em thích">
            <a:extLst>
              <a:ext uri="{FF2B5EF4-FFF2-40B4-BE49-F238E27FC236}">
                <a16:creationId xmlns:a16="http://schemas.microsoft.com/office/drawing/2014/main" id="{FE98BE16-E568-40C7-B323-78604D4AE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" y="3230881"/>
            <a:ext cx="2647950" cy="2680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ơn 57.800 Nhẫn Cưới Bức ảnh ảnh, hình chụp &amp; hình ảnh trả ...">
            <a:extLst>
              <a:ext uri="{FF2B5EF4-FFF2-40B4-BE49-F238E27FC236}">
                <a16:creationId xmlns:a16="http://schemas.microsoft.com/office/drawing/2014/main" id="{7E9EDFB0-F72B-43A9-916A-C5A040ACF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585" y="3779521"/>
            <a:ext cx="2647950" cy="1888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2695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自定义 87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A8C20"/>
      </a:accent1>
      <a:accent2>
        <a:srgbClr val="FA8C20"/>
      </a:accent2>
      <a:accent3>
        <a:srgbClr val="FA8C20"/>
      </a:accent3>
      <a:accent4>
        <a:srgbClr val="FA8C20"/>
      </a:accent4>
      <a:accent5>
        <a:srgbClr val="FA8C20"/>
      </a:accent5>
      <a:accent6>
        <a:srgbClr val="FA8C20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2625</TotalTime>
  <Words>35</Words>
  <Application>Microsoft Office PowerPoint</Application>
  <PresentationFormat>On-screen Show (4:3)</PresentationFormat>
  <Paragraphs>22</Paragraphs>
  <Slides>9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21" baseType="lpstr">
      <vt:lpstr>等线</vt:lpstr>
      <vt:lpstr>等线 Light</vt:lpstr>
      <vt:lpstr>맑은 고딕</vt:lpstr>
      <vt:lpstr>宋体</vt:lpstr>
      <vt:lpstr>Arial</vt:lpstr>
      <vt:lpstr>Arial-SGK-TV</vt:lpstr>
      <vt:lpstr>Calibri</vt:lpstr>
      <vt:lpstr>Calibri Light</vt:lpstr>
      <vt:lpstr>Times New Roman</vt:lpstr>
      <vt:lpstr>1_Office Theme</vt:lpstr>
      <vt:lpstr>Custom Design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HuyenTT</dc:creator>
  <cp:lastModifiedBy>ADMIN</cp:lastModifiedBy>
  <cp:revision>224</cp:revision>
  <dcterms:created xsi:type="dcterms:W3CDTF">2019-11-27T07:37:57Z</dcterms:created>
  <dcterms:modified xsi:type="dcterms:W3CDTF">2025-09-23T07:14:39Z</dcterms:modified>
</cp:coreProperties>
</file>